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5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embeddedFontLst>
    <p:embeddedFont>
      <p:font typeface="Assistant Medium"/>
      <p:regular r:id="rId22"/>
      <p:bold r:id="rId23"/>
    </p:embeddedFont>
    <p:embeddedFont>
      <p:font typeface="Fjalla One"/>
      <p:regular r:id="rId24"/>
    </p:embeddedFont>
    <p:embeddedFont>
      <p:font typeface="Bebas Neue"/>
      <p:regular r:id="rId25"/>
    </p:embeddedFont>
    <p:embeddedFont>
      <p:font typeface="Assistant"/>
      <p:regular r:id="rId26"/>
      <p:bold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1099CD-59CF-447B-B7D8-99B3D2F7EE63}">
  <a:tblStyle styleId="{181099CD-59CF-447B-B7D8-99B3D2F7EE6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AssistantMedium-regular.fntdata"/><Relationship Id="rId21" Type="http://schemas.openxmlformats.org/officeDocument/2006/relationships/slide" Target="slides/slide16.xml"/><Relationship Id="rId24" Type="http://schemas.openxmlformats.org/officeDocument/2006/relationships/font" Target="fonts/FjallaOne-regular.fntdata"/><Relationship Id="rId23" Type="http://schemas.openxmlformats.org/officeDocument/2006/relationships/font" Target="fonts/AssistantMedium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Assistant-regular.fntdata"/><Relationship Id="rId25" Type="http://schemas.openxmlformats.org/officeDocument/2006/relationships/font" Target="fonts/BebasNeue-regular.fntdata"/><Relationship Id="rId27" Type="http://schemas.openxmlformats.org/officeDocument/2006/relationships/font" Target="fonts/Assistant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0" name="Shape 9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1" name="Google Shape;991;g36116fdc374_2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2" name="Google Shape;992;g36116fdc374_2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5" name="Shape 9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6" name="Google Shape;996;g36116fdc374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7" name="Google Shape;997;g36116fdc374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2" name="Shape 10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3" name="Google Shape;1023;g36116fdc37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4" name="Google Shape;1024;g36116fdc37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g36116fdc37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5" name="Google Shape;1035;g36116fdc37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0" name="Shape 10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1" name="Google Shape;1041;g36116fdc37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2" name="Google Shape;1042;g36116fdc37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9" name="Shape 10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0" name="Google Shape;1050;g36116fdc374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1" name="Google Shape;1051;g36116fdc374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0" name="Shape 1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1" name="Google Shape;1061;g36116fdc374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2" name="Google Shape;1062;g36116fdc374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0f9e629e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0f9e629e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148ab471019_0_1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148ab471019_0_1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0" name="Shape 9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Google Shape;921;g36116fdc37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2" name="Google Shape;922;g36116fdc37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Tammy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g36116fdc374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7" name="Google Shape;937;g36116fdc374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Google Shape;942;g36116fdc374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3" name="Google Shape;943;g36116fdc374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2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g36116fdc37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4" name="Google Shape;954;g36116fdc37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9" name="Shape 9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0" name="Google Shape;960;g36116fdc37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1" name="Google Shape;961;g36116fdc37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g36116fdc374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8" name="Google Shape;968;g36116fdc374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Nidhi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2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3703900" y="1141475"/>
            <a:ext cx="47250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b="1" sz="49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172450" y="3516325"/>
            <a:ext cx="3790200" cy="409500"/>
          </a:xfrm>
          <a:prstGeom prst="rect">
            <a:avLst/>
          </a:prstGeom>
          <a:solidFill>
            <a:schemeClr val="accent5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693150" y="4002018"/>
            <a:ext cx="1227400" cy="104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529243" y="680757"/>
            <a:ext cx="269399" cy="256048"/>
            <a:chOff x="1406075" y="3845750"/>
            <a:chExt cx="415675" cy="395075"/>
          </a:xfrm>
        </p:grpSpPr>
        <p:sp>
          <p:nvSpPr>
            <p:cNvPr id="14" name="Google Shape;14;p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1266143" y="220782"/>
            <a:ext cx="269399" cy="256048"/>
            <a:chOff x="1406075" y="3845750"/>
            <a:chExt cx="415675" cy="395075"/>
          </a:xfrm>
        </p:grpSpPr>
        <p:sp>
          <p:nvSpPr>
            <p:cNvPr id="18" name="Google Shape;18;p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580393" y="2664582"/>
            <a:ext cx="269399" cy="256048"/>
            <a:chOff x="1406075" y="3845750"/>
            <a:chExt cx="415675" cy="395075"/>
          </a:xfrm>
        </p:grpSpPr>
        <p:sp>
          <p:nvSpPr>
            <p:cNvPr id="22" name="Google Shape;22;p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" name="Google Shape;25;p2"/>
          <p:cNvGrpSpPr/>
          <p:nvPr/>
        </p:nvGrpSpPr>
        <p:grpSpPr>
          <a:xfrm>
            <a:off x="1637743" y="4480482"/>
            <a:ext cx="269399" cy="256048"/>
            <a:chOff x="1406075" y="3845750"/>
            <a:chExt cx="415675" cy="395075"/>
          </a:xfrm>
        </p:grpSpPr>
        <p:sp>
          <p:nvSpPr>
            <p:cNvPr id="26" name="Google Shape;26;p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1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1"/>
          <p:cNvSpPr txBox="1"/>
          <p:nvPr>
            <p:ph hasCustomPrompt="1" type="title"/>
          </p:nvPr>
        </p:nvSpPr>
        <p:spPr>
          <a:xfrm>
            <a:off x="3985600" y="1770050"/>
            <a:ext cx="44433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279" name="Google Shape;279;p11"/>
          <p:cNvSpPr txBox="1"/>
          <p:nvPr>
            <p:ph idx="1" type="subTitle"/>
          </p:nvPr>
        </p:nvSpPr>
        <p:spPr>
          <a:xfrm>
            <a:off x="3985600" y="3281200"/>
            <a:ext cx="4443300" cy="4956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grpSp>
        <p:nvGrpSpPr>
          <p:cNvPr id="280" name="Google Shape;280;p11"/>
          <p:cNvGrpSpPr/>
          <p:nvPr/>
        </p:nvGrpSpPr>
        <p:grpSpPr>
          <a:xfrm>
            <a:off x="336556" y="4541157"/>
            <a:ext cx="269399" cy="256048"/>
            <a:chOff x="1406075" y="3845750"/>
            <a:chExt cx="415675" cy="395075"/>
          </a:xfrm>
        </p:grpSpPr>
        <p:sp>
          <p:nvSpPr>
            <p:cNvPr id="281" name="Google Shape;281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4" name="Google Shape;284;p11"/>
          <p:cNvGrpSpPr/>
          <p:nvPr/>
        </p:nvGrpSpPr>
        <p:grpSpPr>
          <a:xfrm>
            <a:off x="109831" y="406982"/>
            <a:ext cx="269399" cy="256048"/>
            <a:chOff x="1406075" y="3845750"/>
            <a:chExt cx="415675" cy="395075"/>
          </a:xfrm>
        </p:grpSpPr>
        <p:sp>
          <p:nvSpPr>
            <p:cNvPr id="285" name="Google Shape;285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11"/>
          <p:cNvGrpSpPr/>
          <p:nvPr/>
        </p:nvGrpSpPr>
        <p:grpSpPr>
          <a:xfrm>
            <a:off x="8551281" y="214732"/>
            <a:ext cx="269399" cy="256048"/>
            <a:chOff x="1406075" y="3845750"/>
            <a:chExt cx="415675" cy="395075"/>
          </a:xfrm>
        </p:grpSpPr>
        <p:sp>
          <p:nvSpPr>
            <p:cNvPr id="289" name="Google Shape;289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2" name="Google Shape;292;p11"/>
          <p:cNvGrpSpPr/>
          <p:nvPr/>
        </p:nvGrpSpPr>
        <p:grpSpPr>
          <a:xfrm>
            <a:off x="8058181" y="4285107"/>
            <a:ext cx="269399" cy="256048"/>
            <a:chOff x="1406075" y="3845750"/>
            <a:chExt cx="415675" cy="395075"/>
          </a:xfrm>
        </p:grpSpPr>
        <p:sp>
          <p:nvSpPr>
            <p:cNvPr id="293" name="Google Shape;293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11"/>
          <p:cNvGrpSpPr/>
          <p:nvPr/>
        </p:nvGrpSpPr>
        <p:grpSpPr>
          <a:xfrm>
            <a:off x="2205081" y="57157"/>
            <a:ext cx="269399" cy="256048"/>
            <a:chOff x="1406075" y="3845750"/>
            <a:chExt cx="415675" cy="395075"/>
          </a:xfrm>
        </p:grpSpPr>
        <p:sp>
          <p:nvSpPr>
            <p:cNvPr id="297" name="Google Shape;297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0" name="Google Shape;300;p11"/>
          <p:cNvGrpSpPr/>
          <p:nvPr/>
        </p:nvGrpSpPr>
        <p:grpSpPr>
          <a:xfrm>
            <a:off x="8820681" y="3379457"/>
            <a:ext cx="269399" cy="256048"/>
            <a:chOff x="1406075" y="3845750"/>
            <a:chExt cx="415675" cy="395075"/>
          </a:xfrm>
        </p:grpSpPr>
        <p:sp>
          <p:nvSpPr>
            <p:cNvPr id="301" name="Google Shape;301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4" name="Google Shape;304;p11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7899725" y="4069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11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263550" y="8122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6" name="Google Shape;306;p11"/>
          <p:cNvGrpSpPr/>
          <p:nvPr/>
        </p:nvGrpSpPr>
        <p:grpSpPr>
          <a:xfrm>
            <a:off x="4050706" y="4843357"/>
            <a:ext cx="269399" cy="256048"/>
            <a:chOff x="1406075" y="3845750"/>
            <a:chExt cx="415675" cy="395075"/>
          </a:xfrm>
        </p:grpSpPr>
        <p:sp>
          <p:nvSpPr>
            <p:cNvPr id="307" name="Google Shape;307;p1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1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1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3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4" name="Google Shape;314;p13"/>
          <p:cNvSpPr txBox="1"/>
          <p:nvPr>
            <p:ph hasCustomPrompt="1" idx="2" type="title"/>
          </p:nvPr>
        </p:nvSpPr>
        <p:spPr>
          <a:xfrm>
            <a:off x="2653706" y="1255939"/>
            <a:ext cx="5973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5" name="Google Shape;315;p13"/>
          <p:cNvSpPr txBox="1"/>
          <p:nvPr>
            <p:ph idx="1" type="subTitle"/>
          </p:nvPr>
        </p:nvSpPr>
        <p:spPr>
          <a:xfrm>
            <a:off x="1699856" y="2303590"/>
            <a:ext cx="25050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6" name="Google Shape;316;p13"/>
          <p:cNvSpPr txBox="1"/>
          <p:nvPr>
            <p:ph hasCustomPrompt="1" idx="3" type="title"/>
          </p:nvPr>
        </p:nvSpPr>
        <p:spPr>
          <a:xfrm>
            <a:off x="5885299" y="1255939"/>
            <a:ext cx="5973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7" name="Google Shape;317;p13"/>
          <p:cNvSpPr txBox="1"/>
          <p:nvPr>
            <p:ph idx="4" type="subTitle"/>
          </p:nvPr>
        </p:nvSpPr>
        <p:spPr>
          <a:xfrm>
            <a:off x="4931449" y="2303590"/>
            <a:ext cx="25050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8" name="Google Shape;318;p13"/>
          <p:cNvSpPr txBox="1"/>
          <p:nvPr>
            <p:ph hasCustomPrompt="1" idx="5" type="title"/>
          </p:nvPr>
        </p:nvSpPr>
        <p:spPr>
          <a:xfrm>
            <a:off x="2653706" y="3083723"/>
            <a:ext cx="5973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19" name="Google Shape;319;p13"/>
          <p:cNvSpPr txBox="1"/>
          <p:nvPr>
            <p:ph idx="6" type="subTitle"/>
          </p:nvPr>
        </p:nvSpPr>
        <p:spPr>
          <a:xfrm>
            <a:off x="1699856" y="4127165"/>
            <a:ext cx="25050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0" name="Google Shape;320;p13"/>
          <p:cNvSpPr txBox="1"/>
          <p:nvPr>
            <p:ph hasCustomPrompt="1" idx="7" type="title"/>
          </p:nvPr>
        </p:nvSpPr>
        <p:spPr>
          <a:xfrm>
            <a:off x="5885299" y="3083723"/>
            <a:ext cx="597300" cy="5934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321" name="Google Shape;321;p13"/>
          <p:cNvSpPr txBox="1"/>
          <p:nvPr>
            <p:ph idx="8" type="subTitle"/>
          </p:nvPr>
        </p:nvSpPr>
        <p:spPr>
          <a:xfrm>
            <a:off x="4931449" y="4127165"/>
            <a:ext cx="2505000" cy="484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2" name="Google Shape;322;p13"/>
          <p:cNvSpPr txBox="1"/>
          <p:nvPr>
            <p:ph idx="9" type="subTitle"/>
          </p:nvPr>
        </p:nvSpPr>
        <p:spPr>
          <a:xfrm>
            <a:off x="1699856" y="1784762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3" name="Google Shape;323;p13"/>
          <p:cNvSpPr txBox="1"/>
          <p:nvPr>
            <p:ph idx="13" type="subTitle"/>
          </p:nvPr>
        </p:nvSpPr>
        <p:spPr>
          <a:xfrm>
            <a:off x="4931449" y="1784762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4" name="Google Shape;324;p13"/>
          <p:cNvSpPr txBox="1"/>
          <p:nvPr>
            <p:ph idx="14" type="subTitle"/>
          </p:nvPr>
        </p:nvSpPr>
        <p:spPr>
          <a:xfrm>
            <a:off x="1699856" y="3608096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25" name="Google Shape;325;p13"/>
          <p:cNvSpPr txBox="1"/>
          <p:nvPr>
            <p:ph idx="15" type="subTitle"/>
          </p:nvPr>
        </p:nvSpPr>
        <p:spPr>
          <a:xfrm>
            <a:off x="4931449" y="3608096"/>
            <a:ext cx="2505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pic>
        <p:nvPicPr>
          <p:cNvPr id="326" name="Google Shape;326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6">
            <a:off x="7300899" y="162662"/>
            <a:ext cx="2256024" cy="1321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327" name="Google Shape;327;p13"/>
          <p:cNvPicPr preferRelativeResize="0"/>
          <p:nvPr/>
        </p:nvPicPr>
        <p:blipFill rotWithShape="1">
          <a:blip r:embed="rId3">
            <a:alphaModFix/>
          </a:blip>
          <a:srcRect b="33470" l="27420" r="0" t="0"/>
          <a:stretch/>
        </p:blipFill>
        <p:spPr>
          <a:xfrm>
            <a:off x="331150" y="4128473"/>
            <a:ext cx="890850" cy="6978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8" name="Google Shape;328;p13"/>
          <p:cNvGrpSpPr/>
          <p:nvPr/>
        </p:nvGrpSpPr>
        <p:grpSpPr>
          <a:xfrm>
            <a:off x="8723668" y="3028757"/>
            <a:ext cx="269399" cy="256048"/>
            <a:chOff x="1406075" y="3845750"/>
            <a:chExt cx="415675" cy="395075"/>
          </a:xfrm>
        </p:grpSpPr>
        <p:sp>
          <p:nvSpPr>
            <p:cNvPr id="329" name="Google Shape;329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2" name="Google Shape;332;p13"/>
          <p:cNvGrpSpPr/>
          <p:nvPr/>
        </p:nvGrpSpPr>
        <p:grpSpPr>
          <a:xfrm>
            <a:off x="8004643" y="162657"/>
            <a:ext cx="269399" cy="256048"/>
            <a:chOff x="1406075" y="3845750"/>
            <a:chExt cx="415675" cy="395075"/>
          </a:xfrm>
        </p:grpSpPr>
        <p:sp>
          <p:nvSpPr>
            <p:cNvPr id="333" name="Google Shape;333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6" name="Google Shape;336;p13"/>
          <p:cNvGrpSpPr/>
          <p:nvPr/>
        </p:nvGrpSpPr>
        <p:grpSpPr>
          <a:xfrm>
            <a:off x="8004643" y="4731982"/>
            <a:ext cx="269399" cy="256048"/>
            <a:chOff x="1406075" y="3845750"/>
            <a:chExt cx="415675" cy="395075"/>
          </a:xfrm>
        </p:grpSpPr>
        <p:sp>
          <p:nvSpPr>
            <p:cNvPr id="337" name="Google Shape;337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0" name="Google Shape;340;p13"/>
          <p:cNvGrpSpPr/>
          <p:nvPr/>
        </p:nvGrpSpPr>
        <p:grpSpPr>
          <a:xfrm>
            <a:off x="402618" y="49957"/>
            <a:ext cx="269399" cy="256048"/>
            <a:chOff x="1406075" y="3845750"/>
            <a:chExt cx="415675" cy="395075"/>
          </a:xfrm>
        </p:grpSpPr>
        <p:sp>
          <p:nvSpPr>
            <p:cNvPr id="341" name="Google Shape;341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4" name="Google Shape;344;p13"/>
          <p:cNvGrpSpPr/>
          <p:nvPr/>
        </p:nvGrpSpPr>
        <p:grpSpPr>
          <a:xfrm>
            <a:off x="719993" y="4833157"/>
            <a:ext cx="269399" cy="256048"/>
            <a:chOff x="1406075" y="3845750"/>
            <a:chExt cx="415675" cy="395075"/>
          </a:xfrm>
        </p:grpSpPr>
        <p:sp>
          <p:nvSpPr>
            <p:cNvPr id="345" name="Google Shape;345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8" name="Google Shape;348;p13"/>
          <p:cNvGrpSpPr/>
          <p:nvPr/>
        </p:nvGrpSpPr>
        <p:grpSpPr>
          <a:xfrm>
            <a:off x="269668" y="3865582"/>
            <a:ext cx="269399" cy="256048"/>
            <a:chOff x="1406075" y="3845750"/>
            <a:chExt cx="415675" cy="395075"/>
          </a:xfrm>
        </p:grpSpPr>
        <p:sp>
          <p:nvSpPr>
            <p:cNvPr id="349" name="Google Shape;349;p1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1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1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 txBox="1"/>
          <p:nvPr>
            <p:ph idx="1" type="subTitle"/>
          </p:nvPr>
        </p:nvSpPr>
        <p:spPr>
          <a:xfrm>
            <a:off x="715100" y="3205095"/>
            <a:ext cx="4025400" cy="140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55" name="Google Shape;355;p14"/>
          <p:cNvSpPr txBox="1"/>
          <p:nvPr>
            <p:ph type="title"/>
          </p:nvPr>
        </p:nvSpPr>
        <p:spPr>
          <a:xfrm>
            <a:off x="715100" y="2665555"/>
            <a:ext cx="40254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356" name="Google Shape;356;p14"/>
          <p:cNvGrpSpPr/>
          <p:nvPr/>
        </p:nvGrpSpPr>
        <p:grpSpPr>
          <a:xfrm>
            <a:off x="267506" y="4412382"/>
            <a:ext cx="269399" cy="256048"/>
            <a:chOff x="1406075" y="3845750"/>
            <a:chExt cx="415675" cy="395075"/>
          </a:xfrm>
        </p:grpSpPr>
        <p:sp>
          <p:nvSpPr>
            <p:cNvPr id="357" name="Google Shape;357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0" name="Google Shape;360;p14"/>
          <p:cNvGrpSpPr/>
          <p:nvPr/>
        </p:nvGrpSpPr>
        <p:grpSpPr>
          <a:xfrm>
            <a:off x="8761406" y="4239557"/>
            <a:ext cx="269399" cy="256048"/>
            <a:chOff x="1406075" y="3845750"/>
            <a:chExt cx="415675" cy="395075"/>
          </a:xfrm>
        </p:grpSpPr>
        <p:sp>
          <p:nvSpPr>
            <p:cNvPr id="361" name="Google Shape;361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4" name="Google Shape;364;p14"/>
          <p:cNvGrpSpPr/>
          <p:nvPr/>
        </p:nvGrpSpPr>
        <p:grpSpPr>
          <a:xfrm>
            <a:off x="7282656" y="4722632"/>
            <a:ext cx="269399" cy="256048"/>
            <a:chOff x="1406075" y="3845750"/>
            <a:chExt cx="415675" cy="395075"/>
          </a:xfrm>
        </p:grpSpPr>
        <p:sp>
          <p:nvSpPr>
            <p:cNvPr id="365" name="Google Shape;365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6" name="Google Shape;366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14"/>
          <p:cNvGrpSpPr/>
          <p:nvPr/>
        </p:nvGrpSpPr>
        <p:grpSpPr>
          <a:xfrm>
            <a:off x="8492006" y="2378432"/>
            <a:ext cx="269399" cy="256048"/>
            <a:chOff x="1406075" y="3845750"/>
            <a:chExt cx="415675" cy="395075"/>
          </a:xfrm>
        </p:grpSpPr>
        <p:sp>
          <p:nvSpPr>
            <p:cNvPr id="369" name="Google Shape;369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2" name="Google Shape;372;p14"/>
          <p:cNvGrpSpPr/>
          <p:nvPr/>
        </p:nvGrpSpPr>
        <p:grpSpPr>
          <a:xfrm>
            <a:off x="399781" y="1952182"/>
            <a:ext cx="269399" cy="256048"/>
            <a:chOff x="1406075" y="3845750"/>
            <a:chExt cx="415675" cy="395075"/>
          </a:xfrm>
        </p:grpSpPr>
        <p:sp>
          <p:nvSpPr>
            <p:cNvPr id="373" name="Google Shape;373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76" name="Google Shape;376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7488" y="4559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77" name="Google Shape;377;p14"/>
          <p:cNvGrpSpPr/>
          <p:nvPr/>
        </p:nvGrpSpPr>
        <p:grpSpPr>
          <a:xfrm>
            <a:off x="6534956" y="199932"/>
            <a:ext cx="269399" cy="256048"/>
            <a:chOff x="1406075" y="3845750"/>
            <a:chExt cx="415675" cy="395075"/>
          </a:xfrm>
        </p:grpSpPr>
        <p:sp>
          <p:nvSpPr>
            <p:cNvPr id="378" name="Google Shape;378;p1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1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1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15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4" name="Google Shape;384;p15"/>
          <p:cNvSpPr txBox="1"/>
          <p:nvPr>
            <p:ph idx="1" type="subTitle"/>
          </p:nvPr>
        </p:nvSpPr>
        <p:spPr>
          <a:xfrm>
            <a:off x="720000" y="2058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5" name="Google Shape;385;p15"/>
          <p:cNvSpPr txBox="1"/>
          <p:nvPr>
            <p:ph idx="2" type="subTitle"/>
          </p:nvPr>
        </p:nvSpPr>
        <p:spPr>
          <a:xfrm>
            <a:off x="720000" y="2496151"/>
            <a:ext cx="2336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15"/>
          <p:cNvSpPr txBox="1"/>
          <p:nvPr>
            <p:ph idx="3" type="subTitle"/>
          </p:nvPr>
        </p:nvSpPr>
        <p:spPr>
          <a:xfrm>
            <a:off x="3403800" y="3639151"/>
            <a:ext cx="2336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15"/>
          <p:cNvSpPr txBox="1"/>
          <p:nvPr>
            <p:ph idx="4" type="subTitle"/>
          </p:nvPr>
        </p:nvSpPr>
        <p:spPr>
          <a:xfrm>
            <a:off x="6087600" y="2496151"/>
            <a:ext cx="2336400" cy="86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15"/>
          <p:cNvSpPr txBox="1"/>
          <p:nvPr>
            <p:ph idx="5" type="subTitle"/>
          </p:nvPr>
        </p:nvSpPr>
        <p:spPr>
          <a:xfrm>
            <a:off x="3403800" y="3201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9" name="Google Shape;389;p15"/>
          <p:cNvSpPr txBox="1"/>
          <p:nvPr>
            <p:ph idx="6" type="subTitle"/>
          </p:nvPr>
        </p:nvSpPr>
        <p:spPr>
          <a:xfrm>
            <a:off x="6087600" y="2058125"/>
            <a:ext cx="23364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390" name="Google Shape;390;p15"/>
          <p:cNvGrpSpPr/>
          <p:nvPr/>
        </p:nvGrpSpPr>
        <p:grpSpPr>
          <a:xfrm>
            <a:off x="375656" y="188982"/>
            <a:ext cx="269399" cy="256048"/>
            <a:chOff x="1406075" y="3845750"/>
            <a:chExt cx="415675" cy="395075"/>
          </a:xfrm>
        </p:grpSpPr>
        <p:sp>
          <p:nvSpPr>
            <p:cNvPr id="391" name="Google Shape;391;p1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1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1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4" name="Google Shape;394;p15"/>
          <p:cNvGrpSpPr/>
          <p:nvPr/>
        </p:nvGrpSpPr>
        <p:grpSpPr>
          <a:xfrm>
            <a:off x="8482106" y="761682"/>
            <a:ext cx="269399" cy="256048"/>
            <a:chOff x="1406075" y="3845750"/>
            <a:chExt cx="415675" cy="395075"/>
          </a:xfrm>
        </p:grpSpPr>
        <p:sp>
          <p:nvSpPr>
            <p:cNvPr id="395" name="Google Shape;395;p1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1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1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8" name="Google Shape;398;p15"/>
          <p:cNvGrpSpPr/>
          <p:nvPr/>
        </p:nvGrpSpPr>
        <p:grpSpPr>
          <a:xfrm>
            <a:off x="7602056" y="4739282"/>
            <a:ext cx="269399" cy="256048"/>
            <a:chOff x="1406075" y="3845750"/>
            <a:chExt cx="415675" cy="395075"/>
          </a:xfrm>
        </p:grpSpPr>
        <p:sp>
          <p:nvSpPr>
            <p:cNvPr id="399" name="Google Shape;399;p1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1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1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2" name="Google Shape;402;p15"/>
          <p:cNvGrpSpPr/>
          <p:nvPr/>
        </p:nvGrpSpPr>
        <p:grpSpPr>
          <a:xfrm>
            <a:off x="8819906" y="3605807"/>
            <a:ext cx="269399" cy="256048"/>
            <a:chOff x="1406075" y="3845750"/>
            <a:chExt cx="415675" cy="395075"/>
          </a:xfrm>
        </p:grpSpPr>
        <p:sp>
          <p:nvSpPr>
            <p:cNvPr id="403" name="Google Shape;403;p1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1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1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15"/>
          <p:cNvGrpSpPr/>
          <p:nvPr/>
        </p:nvGrpSpPr>
        <p:grpSpPr>
          <a:xfrm>
            <a:off x="8086876" y="4562545"/>
            <a:ext cx="684048" cy="406653"/>
            <a:chOff x="152963" y="1275314"/>
            <a:chExt cx="777239" cy="462053"/>
          </a:xfrm>
        </p:grpSpPr>
        <p:sp>
          <p:nvSpPr>
            <p:cNvPr id="407" name="Google Shape;407;p15"/>
            <p:cNvSpPr/>
            <p:nvPr/>
          </p:nvSpPr>
          <p:spPr>
            <a:xfrm>
              <a:off x="152963" y="1339318"/>
              <a:ext cx="777239" cy="398049"/>
            </a:xfrm>
            <a:custGeom>
              <a:rect b="b" l="l" r="r" t="t"/>
              <a:pathLst>
                <a:path extrusionOk="0" h="2784" w="5436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08" name="Google Shape;408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09" name="Google Shape;409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rect b="b" l="l" r="r" t="t"/>
                <a:pathLst>
                  <a:path extrusionOk="0" h="2784" w="5436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0" name="Google Shape;410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rect b="b" l="l" r="r" t="t"/>
                <a:pathLst>
                  <a:path extrusionOk="0" h="2760" w="5436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1" name="Google Shape;411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rect b="b" l="l" r="r" t="t"/>
                <a:pathLst>
                  <a:path extrusionOk="0" h="1232" w="2663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2" name="Google Shape;412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rect b="b" l="l" r="r" t="t"/>
                <a:pathLst>
                  <a:path extrusionOk="0" h="1443" w="2515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13" name="Google Shape;413;p15"/>
          <p:cNvGrpSpPr/>
          <p:nvPr/>
        </p:nvGrpSpPr>
        <p:grpSpPr>
          <a:xfrm>
            <a:off x="8174689" y="4050520"/>
            <a:ext cx="684048" cy="406653"/>
            <a:chOff x="152963" y="1275314"/>
            <a:chExt cx="777239" cy="462053"/>
          </a:xfrm>
        </p:grpSpPr>
        <p:sp>
          <p:nvSpPr>
            <p:cNvPr id="414" name="Google Shape;414;p15"/>
            <p:cNvSpPr/>
            <p:nvPr/>
          </p:nvSpPr>
          <p:spPr>
            <a:xfrm>
              <a:off x="152963" y="1339318"/>
              <a:ext cx="777239" cy="398049"/>
            </a:xfrm>
            <a:custGeom>
              <a:rect b="b" l="l" r="r" t="t"/>
              <a:pathLst>
                <a:path extrusionOk="0" h="2784" w="5436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15" name="Google Shape;415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16" name="Google Shape;416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rect b="b" l="l" r="r" t="t"/>
                <a:pathLst>
                  <a:path extrusionOk="0" h="2784" w="5436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7" name="Google Shape;417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rect b="b" l="l" r="r" t="t"/>
                <a:pathLst>
                  <a:path extrusionOk="0" h="2760" w="5436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8" name="Google Shape;418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rect b="b" l="l" r="r" t="t"/>
                <a:pathLst>
                  <a:path extrusionOk="0" h="1232" w="2663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19" name="Google Shape;419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rect b="b" l="l" r="r" t="t"/>
                <a:pathLst>
                  <a:path extrusionOk="0" h="1443" w="2515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0" name="Google Shape;420;p15"/>
          <p:cNvGrpSpPr/>
          <p:nvPr/>
        </p:nvGrpSpPr>
        <p:grpSpPr>
          <a:xfrm flipH="1">
            <a:off x="240514" y="4457170"/>
            <a:ext cx="684048" cy="406653"/>
            <a:chOff x="152963" y="1275314"/>
            <a:chExt cx="777239" cy="462053"/>
          </a:xfrm>
        </p:grpSpPr>
        <p:sp>
          <p:nvSpPr>
            <p:cNvPr id="421" name="Google Shape;421;p15"/>
            <p:cNvSpPr/>
            <p:nvPr/>
          </p:nvSpPr>
          <p:spPr>
            <a:xfrm>
              <a:off x="152963" y="1339318"/>
              <a:ext cx="777239" cy="398049"/>
            </a:xfrm>
            <a:custGeom>
              <a:rect b="b" l="l" r="r" t="t"/>
              <a:pathLst>
                <a:path extrusionOk="0" h="2784" w="5436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22" name="Google Shape;422;p15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423" name="Google Shape;423;p15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rect b="b" l="l" r="r" t="t"/>
                <a:pathLst>
                  <a:path extrusionOk="0" h="2784" w="5436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4" name="Google Shape;424;p15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rect b="b" l="l" r="r" t="t"/>
                <a:pathLst>
                  <a:path extrusionOk="0" h="2760" w="5436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5" name="Google Shape;425;p15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rect b="b" l="l" r="r" t="t"/>
                <a:pathLst>
                  <a:path extrusionOk="0" h="1232" w="2663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26" name="Google Shape;426;p15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rect b="b" l="l" r="r" t="t"/>
                <a:pathLst>
                  <a:path extrusionOk="0" h="1443" w="2515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427" name="Google Shape;427;p15"/>
          <p:cNvGrpSpPr/>
          <p:nvPr/>
        </p:nvGrpSpPr>
        <p:grpSpPr>
          <a:xfrm>
            <a:off x="996281" y="4125832"/>
            <a:ext cx="269399" cy="256048"/>
            <a:chOff x="1406075" y="3845750"/>
            <a:chExt cx="415675" cy="395075"/>
          </a:xfrm>
        </p:grpSpPr>
        <p:sp>
          <p:nvSpPr>
            <p:cNvPr id="428" name="Google Shape;428;p1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1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1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6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34" name="Google Shape;434;p16"/>
          <p:cNvSpPr txBox="1"/>
          <p:nvPr>
            <p:ph idx="1" type="subTitle"/>
          </p:nvPr>
        </p:nvSpPr>
        <p:spPr>
          <a:xfrm>
            <a:off x="717997" y="3284888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5" name="Google Shape;435;p16"/>
          <p:cNvSpPr txBox="1"/>
          <p:nvPr>
            <p:ph idx="2" type="subTitle"/>
          </p:nvPr>
        </p:nvSpPr>
        <p:spPr>
          <a:xfrm>
            <a:off x="3378495" y="3284889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6" name="Google Shape;436;p16"/>
          <p:cNvSpPr txBox="1"/>
          <p:nvPr>
            <p:ph idx="3" type="subTitle"/>
          </p:nvPr>
        </p:nvSpPr>
        <p:spPr>
          <a:xfrm>
            <a:off x="6006278" y="3284889"/>
            <a:ext cx="24129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Bebas Neue"/>
              <a:buNone/>
              <a:defRPr sz="2400">
                <a:solidFill>
                  <a:srgbClr val="FF000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37" name="Google Shape;437;p16"/>
          <p:cNvSpPr txBox="1"/>
          <p:nvPr>
            <p:ph idx="4" type="subTitle"/>
          </p:nvPr>
        </p:nvSpPr>
        <p:spPr>
          <a:xfrm>
            <a:off x="715100" y="2232200"/>
            <a:ext cx="24129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16"/>
          <p:cNvSpPr txBox="1"/>
          <p:nvPr>
            <p:ph idx="5" type="subTitle"/>
          </p:nvPr>
        </p:nvSpPr>
        <p:spPr>
          <a:xfrm>
            <a:off x="3375596" y="2232211"/>
            <a:ext cx="24129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9" name="Google Shape;439;p16"/>
          <p:cNvSpPr txBox="1"/>
          <p:nvPr>
            <p:ph idx="6" type="subTitle"/>
          </p:nvPr>
        </p:nvSpPr>
        <p:spPr>
          <a:xfrm>
            <a:off x="6003377" y="2232223"/>
            <a:ext cx="24129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40" name="Google Shape;440;p16"/>
          <p:cNvGrpSpPr/>
          <p:nvPr/>
        </p:nvGrpSpPr>
        <p:grpSpPr>
          <a:xfrm>
            <a:off x="102181" y="4173582"/>
            <a:ext cx="269399" cy="256048"/>
            <a:chOff x="1406075" y="3845750"/>
            <a:chExt cx="415675" cy="395075"/>
          </a:xfrm>
        </p:grpSpPr>
        <p:sp>
          <p:nvSpPr>
            <p:cNvPr id="441" name="Google Shape;441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2" name="Google Shape;442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3" name="Google Shape;443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4" name="Google Shape;444;p16"/>
          <p:cNvGrpSpPr/>
          <p:nvPr/>
        </p:nvGrpSpPr>
        <p:grpSpPr>
          <a:xfrm>
            <a:off x="4016256" y="4717182"/>
            <a:ext cx="269399" cy="256048"/>
            <a:chOff x="1406075" y="3845750"/>
            <a:chExt cx="415675" cy="395075"/>
          </a:xfrm>
        </p:grpSpPr>
        <p:sp>
          <p:nvSpPr>
            <p:cNvPr id="445" name="Google Shape;445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8" name="Google Shape;448;p16"/>
          <p:cNvGrpSpPr/>
          <p:nvPr/>
        </p:nvGrpSpPr>
        <p:grpSpPr>
          <a:xfrm>
            <a:off x="8568206" y="3638832"/>
            <a:ext cx="269399" cy="256048"/>
            <a:chOff x="1406075" y="3845750"/>
            <a:chExt cx="415675" cy="395075"/>
          </a:xfrm>
        </p:grpSpPr>
        <p:sp>
          <p:nvSpPr>
            <p:cNvPr id="449" name="Google Shape;449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2" name="Google Shape;452;p16"/>
          <p:cNvGrpSpPr/>
          <p:nvPr/>
        </p:nvGrpSpPr>
        <p:grpSpPr>
          <a:xfrm>
            <a:off x="371581" y="1687907"/>
            <a:ext cx="269399" cy="256048"/>
            <a:chOff x="1406075" y="3845750"/>
            <a:chExt cx="415675" cy="395075"/>
          </a:xfrm>
        </p:grpSpPr>
        <p:sp>
          <p:nvSpPr>
            <p:cNvPr id="453" name="Google Shape;453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5" name="Google Shape;455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56" name="Google Shape;456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0672" y="310450"/>
            <a:ext cx="1872376" cy="1278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57" name="Google Shape;457;p16"/>
          <p:cNvPicPr preferRelativeResize="0"/>
          <p:nvPr/>
        </p:nvPicPr>
        <p:blipFill rotWithShape="1">
          <a:blip r:embed="rId3">
            <a:alphaModFix/>
          </a:blip>
          <a:srcRect b="0" l="0" r="61532" t="61366"/>
          <a:stretch/>
        </p:blipFill>
        <p:spPr>
          <a:xfrm flipH="1">
            <a:off x="442275" y="45680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16"/>
          <p:cNvPicPr preferRelativeResize="0"/>
          <p:nvPr/>
        </p:nvPicPr>
        <p:blipFill rotWithShape="1">
          <a:blip r:embed="rId3">
            <a:alphaModFix/>
          </a:blip>
          <a:srcRect b="0" l="0" r="61532" t="61366"/>
          <a:stretch/>
        </p:blipFill>
        <p:spPr>
          <a:xfrm>
            <a:off x="819750" y="4173580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9" name="Google Shape;459;p16"/>
          <p:cNvGrpSpPr/>
          <p:nvPr/>
        </p:nvGrpSpPr>
        <p:grpSpPr>
          <a:xfrm>
            <a:off x="1540131" y="188982"/>
            <a:ext cx="269399" cy="256048"/>
            <a:chOff x="1406075" y="3845750"/>
            <a:chExt cx="415675" cy="395075"/>
          </a:xfrm>
        </p:grpSpPr>
        <p:sp>
          <p:nvSpPr>
            <p:cNvPr id="460" name="Google Shape;460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3" name="Google Shape;463;p16"/>
          <p:cNvGrpSpPr/>
          <p:nvPr/>
        </p:nvGrpSpPr>
        <p:grpSpPr>
          <a:xfrm>
            <a:off x="8568206" y="310457"/>
            <a:ext cx="269399" cy="256048"/>
            <a:chOff x="1406075" y="3845750"/>
            <a:chExt cx="415675" cy="395075"/>
          </a:xfrm>
        </p:grpSpPr>
        <p:sp>
          <p:nvSpPr>
            <p:cNvPr id="464" name="Google Shape;464;p1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1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1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17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0" name="Google Shape;470;p17"/>
          <p:cNvSpPr txBox="1"/>
          <p:nvPr>
            <p:ph idx="1" type="subTitle"/>
          </p:nvPr>
        </p:nvSpPr>
        <p:spPr>
          <a:xfrm>
            <a:off x="1177125" y="158527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1" name="Google Shape;471;p17"/>
          <p:cNvSpPr txBox="1"/>
          <p:nvPr>
            <p:ph idx="2" type="subTitle"/>
          </p:nvPr>
        </p:nvSpPr>
        <p:spPr>
          <a:xfrm>
            <a:off x="1177200" y="1953575"/>
            <a:ext cx="2399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7"/>
          <p:cNvSpPr txBox="1"/>
          <p:nvPr>
            <p:ph idx="3" type="subTitle"/>
          </p:nvPr>
        </p:nvSpPr>
        <p:spPr>
          <a:xfrm>
            <a:off x="5567175" y="1953575"/>
            <a:ext cx="2399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3" name="Google Shape;473;p17"/>
          <p:cNvSpPr txBox="1"/>
          <p:nvPr>
            <p:ph idx="4" type="subTitle"/>
          </p:nvPr>
        </p:nvSpPr>
        <p:spPr>
          <a:xfrm>
            <a:off x="1177200" y="3715725"/>
            <a:ext cx="2399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4" name="Google Shape;474;p17"/>
          <p:cNvSpPr txBox="1"/>
          <p:nvPr>
            <p:ph idx="5" type="subTitle"/>
          </p:nvPr>
        </p:nvSpPr>
        <p:spPr>
          <a:xfrm>
            <a:off x="5567175" y="3715725"/>
            <a:ext cx="2399700" cy="5727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5" name="Google Shape;475;p17"/>
          <p:cNvSpPr txBox="1"/>
          <p:nvPr>
            <p:ph idx="6" type="subTitle"/>
          </p:nvPr>
        </p:nvSpPr>
        <p:spPr>
          <a:xfrm>
            <a:off x="1177275" y="334742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6" name="Google Shape;476;p17"/>
          <p:cNvSpPr txBox="1"/>
          <p:nvPr>
            <p:ph idx="7" type="subTitle"/>
          </p:nvPr>
        </p:nvSpPr>
        <p:spPr>
          <a:xfrm>
            <a:off x="5567150" y="158527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7" name="Google Shape;477;p17"/>
          <p:cNvSpPr txBox="1"/>
          <p:nvPr>
            <p:ph idx="8" type="subTitle"/>
          </p:nvPr>
        </p:nvSpPr>
        <p:spPr>
          <a:xfrm>
            <a:off x="5567149" y="3347425"/>
            <a:ext cx="23997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478" name="Google Shape;478;p17"/>
          <p:cNvGrpSpPr/>
          <p:nvPr/>
        </p:nvGrpSpPr>
        <p:grpSpPr>
          <a:xfrm>
            <a:off x="80406" y="238207"/>
            <a:ext cx="269399" cy="256048"/>
            <a:chOff x="1406075" y="3845750"/>
            <a:chExt cx="415675" cy="395075"/>
          </a:xfrm>
        </p:grpSpPr>
        <p:sp>
          <p:nvSpPr>
            <p:cNvPr id="479" name="Google Shape;479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17"/>
          <p:cNvGrpSpPr/>
          <p:nvPr/>
        </p:nvGrpSpPr>
        <p:grpSpPr>
          <a:xfrm>
            <a:off x="3967681" y="4480482"/>
            <a:ext cx="269399" cy="256048"/>
            <a:chOff x="1406075" y="3845750"/>
            <a:chExt cx="415675" cy="395075"/>
          </a:xfrm>
        </p:grpSpPr>
        <p:sp>
          <p:nvSpPr>
            <p:cNvPr id="483" name="Google Shape;483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6" name="Google Shape;486;p17"/>
          <p:cNvGrpSpPr/>
          <p:nvPr/>
        </p:nvGrpSpPr>
        <p:grpSpPr>
          <a:xfrm>
            <a:off x="7870131" y="4796107"/>
            <a:ext cx="269399" cy="256048"/>
            <a:chOff x="1406075" y="3845750"/>
            <a:chExt cx="415675" cy="395075"/>
          </a:xfrm>
        </p:grpSpPr>
        <p:sp>
          <p:nvSpPr>
            <p:cNvPr id="487" name="Google Shape;487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9" name="Google Shape;489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0" name="Google Shape;490;p17"/>
          <p:cNvGrpSpPr/>
          <p:nvPr/>
        </p:nvGrpSpPr>
        <p:grpSpPr>
          <a:xfrm>
            <a:off x="5533431" y="117307"/>
            <a:ext cx="269399" cy="256048"/>
            <a:chOff x="1406075" y="3845750"/>
            <a:chExt cx="415675" cy="395075"/>
          </a:xfrm>
        </p:grpSpPr>
        <p:sp>
          <p:nvSpPr>
            <p:cNvPr id="491" name="Google Shape;491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4" name="Google Shape;494;p17"/>
          <p:cNvGrpSpPr/>
          <p:nvPr/>
        </p:nvGrpSpPr>
        <p:grpSpPr>
          <a:xfrm>
            <a:off x="8735206" y="2051482"/>
            <a:ext cx="269399" cy="256048"/>
            <a:chOff x="1406075" y="3845750"/>
            <a:chExt cx="415675" cy="395075"/>
          </a:xfrm>
        </p:grpSpPr>
        <p:sp>
          <p:nvSpPr>
            <p:cNvPr id="495" name="Google Shape;495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6" name="Google Shape;496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7" name="Google Shape;497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498" name="Google Shape;498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418213" y="44804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32013" y="7815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31863" y="330250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1" name="Google Shape;501;p17"/>
          <p:cNvGrpSpPr/>
          <p:nvPr/>
        </p:nvGrpSpPr>
        <p:grpSpPr>
          <a:xfrm>
            <a:off x="349806" y="3668432"/>
            <a:ext cx="269399" cy="256048"/>
            <a:chOff x="1406075" y="3845750"/>
            <a:chExt cx="415675" cy="395075"/>
          </a:xfrm>
        </p:grpSpPr>
        <p:sp>
          <p:nvSpPr>
            <p:cNvPr id="502" name="Google Shape;502;p1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1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1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18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18"/>
          <p:cNvSpPr txBox="1"/>
          <p:nvPr>
            <p:ph idx="1" type="subTitle"/>
          </p:nvPr>
        </p:nvSpPr>
        <p:spPr>
          <a:xfrm>
            <a:off x="832150" y="2047743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8" name="Google Shape;508;p18"/>
          <p:cNvSpPr txBox="1"/>
          <p:nvPr>
            <p:ph idx="2" type="subTitle"/>
          </p:nvPr>
        </p:nvSpPr>
        <p:spPr>
          <a:xfrm>
            <a:off x="3490868" y="2047743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9" name="Google Shape;509;p18"/>
          <p:cNvSpPr txBox="1"/>
          <p:nvPr>
            <p:ph idx="3" type="subTitle"/>
          </p:nvPr>
        </p:nvSpPr>
        <p:spPr>
          <a:xfrm>
            <a:off x="6149585" y="2047743"/>
            <a:ext cx="210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0" name="Google Shape;510;p18"/>
          <p:cNvSpPr txBox="1"/>
          <p:nvPr>
            <p:ph idx="4" type="subTitle"/>
          </p:nvPr>
        </p:nvSpPr>
        <p:spPr>
          <a:xfrm>
            <a:off x="832150" y="3578291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1" name="Google Shape;511;p18"/>
          <p:cNvSpPr txBox="1"/>
          <p:nvPr>
            <p:ph idx="5" type="subTitle"/>
          </p:nvPr>
        </p:nvSpPr>
        <p:spPr>
          <a:xfrm>
            <a:off x="3490868" y="3578291"/>
            <a:ext cx="21120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2" name="Google Shape;512;p18"/>
          <p:cNvSpPr txBox="1"/>
          <p:nvPr>
            <p:ph idx="6" type="subTitle"/>
          </p:nvPr>
        </p:nvSpPr>
        <p:spPr>
          <a:xfrm>
            <a:off x="6149585" y="3578291"/>
            <a:ext cx="2107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3" name="Google Shape;513;p18"/>
          <p:cNvSpPr txBox="1"/>
          <p:nvPr>
            <p:ph idx="7" type="subTitle"/>
          </p:nvPr>
        </p:nvSpPr>
        <p:spPr>
          <a:xfrm>
            <a:off x="832150" y="1591700"/>
            <a:ext cx="2112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4" name="Google Shape;514;p18"/>
          <p:cNvSpPr txBox="1"/>
          <p:nvPr>
            <p:ph idx="8" type="subTitle"/>
          </p:nvPr>
        </p:nvSpPr>
        <p:spPr>
          <a:xfrm>
            <a:off x="3489518" y="1591700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5" name="Google Shape;515;p18"/>
          <p:cNvSpPr txBox="1"/>
          <p:nvPr>
            <p:ph idx="9" type="subTitle"/>
          </p:nvPr>
        </p:nvSpPr>
        <p:spPr>
          <a:xfrm>
            <a:off x="6147185" y="1591700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6" name="Google Shape;516;p18"/>
          <p:cNvSpPr txBox="1"/>
          <p:nvPr>
            <p:ph idx="13" type="subTitle"/>
          </p:nvPr>
        </p:nvSpPr>
        <p:spPr>
          <a:xfrm>
            <a:off x="832150" y="3122250"/>
            <a:ext cx="21120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7" name="Google Shape;517;p18"/>
          <p:cNvSpPr txBox="1"/>
          <p:nvPr>
            <p:ph idx="14" type="subTitle"/>
          </p:nvPr>
        </p:nvSpPr>
        <p:spPr>
          <a:xfrm>
            <a:off x="3489518" y="3122239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8" name="Google Shape;518;p18"/>
          <p:cNvSpPr txBox="1"/>
          <p:nvPr>
            <p:ph idx="15" type="subTitle"/>
          </p:nvPr>
        </p:nvSpPr>
        <p:spPr>
          <a:xfrm>
            <a:off x="6147185" y="3122239"/>
            <a:ext cx="2112300" cy="466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9" name="Google Shape;519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pic>
        <p:nvPicPr>
          <p:cNvPr id="520" name="Google Shape;520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 rot="-6">
            <a:off x="6700451" y="188977"/>
            <a:ext cx="2142297" cy="126907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151788" y="453200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684638" y="427552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23" name="Google Shape;523;p18"/>
          <p:cNvGrpSpPr/>
          <p:nvPr/>
        </p:nvGrpSpPr>
        <p:grpSpPr>
          <a:xfrm>
            <a:off x="8294193" y="603357"/>
            <a:ext cx="269399" cy="256048"/>
            <a:chOff x="1406075" y="3845750"/>
            <a:chExt cx="415675" cy="395075"/>
          </a:xfrm>
        </p:grpSpPr>
        <p:sp>
          <p:nvSpPr>
            <p:cNvPr id="524" name="Google Shape;524;p1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1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1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18"/>
          <p:cNvGrpSpPr/>
          <p:nvPr/>
        </p:nvGrpSpPr>
        <p:grpSpPr>
          <a:xfrm>
            <a:off x="908418" y="4736532"/>
            <a:ext cx="269399" cy="256048"/>
            <a:chOff x="1406075" y="3845750"/>
            <a:chExt cx="415675" cy="395075"/>
          </a:xfrm>
        </p:grpSpPr>
        <p:sp>
          <p:nvSpPr>
            <p:cNvPr id="528" name="Google Shape;528;p1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1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1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1" name="Google Shape;531;p18"/>
          <p:cNvGrpSpPr/>
          <p:nvPr/>
        </p:nvGrpSpPr>
        <p:grpSpPr>
          <a:xfrm>
            <a:off x="375656" y="188982"/>
            <a:ext cx="269399" cy="256048"/>
            <a:chOff x="1406075" y="3845750"/>
            <a:chExt cx="415675" cy="395075"/>
          </a:xfrm>
        </p:grpSpPr>
        <p:sp>
          <p:nvSpPr>
            <p:cNvPr id="532" name="Google Shape;532;p1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1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1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18"/>
          <p:cNvGrpSpPr/>
          <p:nvPr/>
        </p:nvGrpSpPr>
        <p:grpSpPr>
          <a:xfrm>
            <a:off x="305606" y="3227332"/>
            <a:ext cx="269399" cy="256048"/>
            <a:chOff x="1406075" y="3845750"/>
            <a:chExt cx="415675" cy="395075"/>
          </a:xfrm>
        </p:grpSpPr>
        <p:sp>
          <p:nvSpPr>
            <p:cNvPr id="536" name="Google Shape;536;p1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1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1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18"/>
          <p:cNvGrpSpPr/>
          <p:nvPr/>
        </p:nvGrpSpPr>
        <p:grpSpPr>
          <a:xfrm>
            <a:off x="7990068" y="4736532"/>
            <a:ext cx="269399" cy="256048"/>
            <a:chOff x="1406075" y="3845750"/>
            <a:chExt cx="415675" cy="395075"/>
          </a:xfrm>
        </p:grpSpPr>
        <p:sp>
          <p:nvSpPr>
            <p:cNvPr id="540" name="Google Shape;540;p1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1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1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19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6" name="Google Shape;546;p19"/>
          <p:cNvSpPr txBox="1"/>
          <p:nvPr>
            <p:ph hasCustomPrompt="1" idx="2" type="title"/>
          </p:nvPr>
        </p:nvSpPr>
        <p:spPr>
          <a:xfrm>
            <a:off x="2464037" y="1698425"/>
            <a:ext cx="42159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47" name="Google Shape;547;p19"/>
          <p:cNvSpPr txBox="1"/>
          <p:nvPr>
            <p:ph idx="1" type="subTitle"/>
          </p:nvPr>
        </p:nvSpPr>
        <p:spPr>
          <a:xfrm flipH="1">
            <a:off x="2463938" y="2509425"/>
            <a:ext cx="4215900" cy="4194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48" name="Google Shape;548;p19"/>
          <p:cNvSpPr txBox="1"/>
          <p:nvPr>
            <p:ph hasCustomPrompt="1" idx="3" type="title"/>
          </p:nvPr>
        </p:nvSpPr>
        <p:spPr>
          <a:xfrm>
            <a:off x="2464162" y="3276175"/>
            <a:ext cx="4215900" cy="6993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500"/>
              <a:buNone/>
              <a:defRPr sz="60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r>
              <a:t>xx%</a:t>
            </a:r>
          </a:p>
        </p:txBody>
      </p:sp>
      <p:sp>
        <p:nvSpPr>
          <p:cNvPr id="549" name="Google Shape;549;p19"/>
          <p:cNvSpPr txBox="1"/>
          <p:nvPr>
            <p:ph idx="4" type="subTitle"/>
          </p:nvPr>
        </p:nvSpPr>
        <p:spPr>
          <a:xfrm flipH="1">
            <a:off x="2463938" y="4106675"/>
            <a:ext cx="4215900" cy="4194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grpSp>
        <p:nvGrpSpPr>
          <p:cNvPr id="550" name="Google Shape;550;p19"/>
          <p:cNvGrpSpPr/>
          <p:nvPr/>
        </p:nvGrpSpPr>
        <p:grpSpPr>
          <a:xfrm>
            <a:off x="8624243" y="4270032"/>
            <a:ext cx="269399" cy="256048"/>
            <a:chOff x="1406075" y="3845750"/>
            <a:chExt cx="415675" cy="395075"/>
          </a:xfrm>
        </p:grpSpPr>
        <p:sp>
          <p:nvSpPr>
            <p:cNvPr id="551" name="Google Shape;551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19"/>
          <p:cNvGrpSpPr/>
          <p:nvPr/>
        </p:nvGrpSpPr>
        <p:grpSpPr>
          <a:xfrm>
            <a:off x="7325468" y="4445207"/>
            <a:ext cx="269399" cy="256048"/>
            <a:chOff x="1406075" y="3845750"/>
            <a:chExt cx="415675" cy="395075"/>
          </a:xfrm>
        </p:grpSpPr>
        <p:sp>
          <p:nvSpPr>
            <p:cNvPr id="555" name="Google Shape;555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8" name="Google Shape;558;p19"/>
          <p:cNvGrpSpPr/>
          <p:nvPr/>
        </p:nvGrpSpPr>
        <p:grpSpPr>
          <a:xfrm>
            <a:off x="3041593" y="188982"/>
            <a:ext cx="269399" cy="256048"/>
            <a:chOff x="1406075" y="3845750"/>
            <a:chExt cx="415675" cy="395075"/>
          </a:xfrm>
        </p:grpSpPr>
        <p:sp>
          <p:nvSpPr>
            <p:cNvPr id="559" name="Google Shape;559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2" name="Google Shape;562;p19"/>
          <p:cNvGrpSpPr/>
          <p:nvPr/>
        </p:nvGrpSpPr>
        <p:grpSpPr>
          <a:xfrm>
            <a:off x="8691968" y="1920057"/>
            <a:ext cx="269399" cy="256048"/>
            <a:chOff x="1406075" y="3845750"/>
            <a:chExt cx="415675" cy="395075"/>
          </a:xfrm>
        </p:grpSpPr>
        <p:sp>
          <p:nvSpPr>
            <p:cNvPr id="563" name="Google Shape;563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6" name="Google Shape;566;p19"/>
          <p:cNvGrpSpPr/>
          <p:nvPr/>
        </p:nvGrpSpPr>
        <p:grpSpPr>
          <a:xfrm>
            <a:off x="8078268" y="77532"/>
            <a:ext cx="269399" cy="256048"/>
            <a:chOff x="1406075" y="3845750"/>
            <a:chExt cx="415675" cy="395075"/>
          </a:xfrm>
        </p:grpSpPr>
        <p:sp>
          <p:nvSpPr>
            <p:cNvPr id="567" name="Google Shape;567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0" name="Google Shape;570;p19"/>
          <p:cNvGrpSpPr/>
          <p:nvPr/>
        </p:nvGrpSpPr>
        <p:grpSpPr>
          <a:xfrm>
            <a:off x="407593" y="4650207"/>
            <a:ext cx="269399" cy="256048"/>
            <a:chOff x="1406075" y="3845750"/>
            <a:chExt cx="415675" cy="395075"/>
          </a:xfrm>
        </p:grpSpPr>
        <p:sp>
          <p:nvSpPr>
            <p:cNvPr id="571" name="Google Shape;571;p1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1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1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"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p20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20"/>
          <p:cNvSpPr txBox="1"/>
          <p:nvPr>
            <p:ph type="title"/>
          </p:nvPr>
        </p:nvSpPr>
        <p:spPr>
          <a:xfrm>
            <a:off x="720000" y="448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577" name="Google Shape;577;p20"/>
          <p:cNvGrpSpPr/>
          <p:nvPr/>
        </p:nvGrpSpPr>
        <p:grpSpPr>
          <a:xfrm>
            <a:off x="162181" y="3932182"/>
            <a:ext cx="269399" cy="256048"/>
            <a:chOff x="1406075" y="3845750"/>
            <a:chExt cx="415675" cy="395075"/>
          </a:xfrm>
        </p:grpSpPr>
        <p:sp>
          <p:nvSpPr>
            <p:cNvPr id="578" name="Google Shape;578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1" name="Google Shape;581;p20"/>
          <p:cNvGrpSpPr/>
          <p:nvPr/>
        </p:nvGrpSpPr>
        <p:grpSpPr>
          <a:xfrm>
            <a:off x="7968531" y="406982"/>
            <a:ext cx="269399" cy="256048"/>
            <a:chOff x="1406075" y="3845750"/>
            <a:chExt cx="415675" cy="395075"/>
          </a:xfrm>
        </p:grpSpPr>
        <p:sp>
          <p:nvSpPr>
            <p:cNvPr id="582" name="Google Shape;582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5" name="Google Shape;585;p20"/>
          <p:cNvGrpSpPr/>
          <p:nvPr/>
        </p:nvGrpSpPr>
        <p:grpSpPr>
          <a:xfrm>
            <a:off x="8834931" y="1783482"/>
            <a:ext cx="269399" cy="256048"/>
            <a:chOff x="1406075" y="3845750"/>
            <a:chExt cx="415675" cy="395075"/>
          </a:xfrm>
        </p:grpSpPr>
        <p:sp>
          <p:nvSpPr>
            <p:cNvPr id="586" name="Google Shape;586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8" name="Google Shape;588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9" name="Google Shape;589;p20"/>
          <p:cNvGrpSpPr/>
          <p:nvPr/>
        </p:nvGrpSpPr>
        <p:grpSpPr>
          <a:xfrm>
            <a:off x="8078031" y="4696007"/>
            <a:ext cx="269399" cy="256048"/>
            <a:chOff x="1406075" y="3845750"/>
            <a:chExt cx="415675" cy="395075"/>
          </a:xfrm>
        </p:grpSpPr>
        <p:sp>
          <p:nvSpPr>
            <p:cNvPr id="590" name="Google Shape;590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3" name="Google Shape;593;p20"/>
          <p:cNvGrpSpPr/>
          <p:nvPr/>
        </p:nvGrpSpPr>
        <p:grpSpPr>
          <a:xfrm>
            <a:off x="2618481" y="4899857"/>
            <a:ext cx="269399" cy="256048"/>
            <a:chOff x="1406075" y="3845750"/>
            <a:chExt cx="415675" cy="395075"/>
          </a:xfrm>
        </p:grpSpPr>
        <p:sp>
          <p:nvSpPr>
            <p:cNvPr id="594" name="Google Shape;594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97" name="Google Shape;597;p20"/>
          <p:cNvGrpSpPr/>
          <p:nvPr/>
        </p:nvGrpSpPr>
        <p:grpSpPr>
          <a:xfrm>
            <a:off x="3276056" y="63907"/>
            <a:ext cx="269399" cy="256048"/>
            <a:chOff x="1406075" y="3845750"/>
            <a:chExt cx="415675" cy="395075"/>
          </a:xfrm>
        </p:grpSpPr>
        <p:sp>
          <p:nvSpPr>
            <p:cNvPr id="598" name="Google Shape;598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01" name="Google Shape;601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0263" y="419900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2" name="Google Shape;60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14038" y="46192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3" name="Google Shape;603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225" y="46192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04" name="Google Shape;604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47413" y="1924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5" name="Google Shape;605;p20"/>
          <p:cNvGrpSpPr/>
          <p:nvPr/>
        </p:nvGrpSpPr>
        <p:grpSpPr>
          <a:xfrm>
            <a:off x="445706" y="1197457"/>
            <a:ext cx="269399" cy="256048"/>
            <a:chOff x="1406075" y="3845750"/>
            <a:chExt cx="415675" cy="395075"/>
          </a:xfrm>
        </p:grpSpPr>
        <p:sp>
          <p:nvSpPr>
            <p:cNvPr id="606" name="Google Shape;606;p2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2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2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3"/>
          <p:cNvSpPr txBox="1"/>
          <p:nvPr>
            <p:ph type="title"/>
          </p:nvPr>
        </p:nvSpPr>
        <p:spPr>
          <a:xfrm>
            <a:off x="2391900" y="2290375"/>
            <a:ext cx="43602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9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32" name="Google Shape;32;p3"/>
          <p:cNvSpPr txBox="1"/>
          <p:nvPr>
            <p:ph hasCustomPrompt="1" idx="2" type="title"/>
          </p:nvPr>
        </p:nvSpPr>
        <p:spPr>
          <a:xfrm>
            <a:off x="4021675" y="1303875"/>
            <a:ext cx="1100700" cy="951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3" name="Google Shape;33;p3"/>
          <p:cNvSpPr txBox="1"/>
          <p:nvPr>
            <p:ph idx="1" type="subTitle"/>
          </p:nvPr>
        </p:nvSpPr>
        <p:spPr>
          <a:xfrm>
            <a:off x="2670750" y="3166775"/>
            <a:ext cx="3802500" cy="5256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4" name="Google Shape;34;p3"/>
          <p:cNvGrpSpPr/>
          <p:nvPr/>
        </p:nvGrpSpPr>
        <p:grpSpPr>
          <a:xfrm>
            <a:off x="824193" y="406982"/>
            <a:ext cx="269399" cy="256048"/>
            <a:chOff x="1406075" y="3845750"/>
            <a:chExt cx="415675" cy="395075"/>
          </a:xfrm>
        </p:grpSpPr>
        <p:sp>
          <p:nvSpPr>
            <p:cNvPr id="35" name="Google Shape;35;p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8610268" y="3692382"/>
            <a:ext cx="269399" cy="256048"/>
            <a:chOff x="1406075" y="3845750"/>
            <a:chExt cx="415675" cy="395075"/>
          </a:xfrm>
        </p:grpSpPr>
        <p:sp>
          <p:nvSpPr>
            <p:cNvPr id="39" name="Google Shape;39;p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3152443" y="4724757"/>
            <a:ext cx="269399" cy="256048"/>
            <a:chOff x="1406075" y="3845750"/>
            <a:chExt cx="415675" cy="395075"/>
          </a:xfrm>
        </p:grpSpPr>
        <p:sp>
          <p:nvSpPr>
            <p:cNvPr id="43" name="Google Shape;43;p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" name="Google Shape;46;p3"/>
          <p:cNvGrpSpPr/>
          <p:nvPr/>
        </p:nvGrpSpPr>
        <p:grpSpPr>
          <a:xfrm>
            <a:off x="5582668" y="150932"/>
            <a:ext cx="269399" cy="256048"/>
            <a:chOff x="1406075" y="3845750"/>
            <a:chExt cx="415675" cy="395075"/>
          </a:xfrm>
        </p:grpSpPr>
        <p:sp>
          <p:nvSpPr>
            <p:cNvPr id="47" name="Google Shape;47;p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0" name="Google Shape;50;p3"/>
          <p:cNvGrpSpPr/>
          <p:nvPr/>
        </p:nvGrpSpPr>
        <p:grpSpPr>
          <a:xfrm>
            <a:off x="364893" y="3255707"/>
            <a:ext cx="269399" cy="256048"/>
            <a:chOff x="1406075" y="3845750"/>
            <a:chExt cx="415675" cy="395075"/>
          </a:xfrm>
        </p:grpSpPr>
        <p:sp>
          <p:nvSpPr>
            <p:cNvPr id="51" name="Google Shape;51;p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2"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21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1" name="Google Shape;61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12" name="Google Shape;612;p21"/>
          <p:cNvSpPr txBox="1"/>
          <p:nvPr>
            <p:ph idx="1" type="body"/>
          </p:nvPr>
        </p:nvSpPr>
        <p:spPr>
          <a:xfrm>
            <a:off x="720000" y="1188300"/>
            <a:ext cx="77040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13" name="Google Shape;613;p21"/>
          <p:cNvGrpSpPr/>
          <p:nvPr/>
        </p:nvGrpSpPr>
        <p:grpSpPr>
          <a:xfrm>
            <a:off x="88018" y="4480482"/>
            <a:ext cx="269399" cy="256048"/>
            <a:chOff x="1406075" y="3845750"/>
            <a:chExt cx="415675" cy="395075"/>
          </a:xfrm>
        </p:grpSpPr>
        <p:sp>
          <p:nvSpPr>
            <p:cNvPr id="614" name="Google Shape;614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7" name="Google Shape;617;p21"/>
          <p:cNvGrpSpPr/>
          <p:nvPr/>
        </p:nvGrpSpPr>
        <p:grpSpPr>
          <a:xfrm>
            <a:off x="500868" y="188982"/>
            <a:ext cx="269399" cy="256048"/>
            <a:chOff x="1406075" y="3845750"/>
            <a:chExt cx="415675" cy="395075"/>
          </a:xfrm>
        </p:grpSpPr>
        <p:sp>
          <p:nvSpPr>
            <p:cNvPr id="618" name="Google Shape;618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1" name="Google Shape;621;p21"/>
          <p:cNvGrpSpPr/>
          <p:nvPr/>
        </p:nvGrpSpPr>
        <p:grpSpPr>
          <a:xfrm>
            <a:off x="8737368" y="3435732"/>
            <a:ext cx="269399" cy="256048"/>
            <a:chOff x="1406075" y="3845750"/>
            <a:chExt cx="415675" cy="395075"/>
          </a:xfrm>
        </p:grpSpPr>
        <p:sp>
          <p:nvSpPr>
            <p:cNvPr id="622" name="Google Shape;622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5" name="Google Shape;625;p21"/>
          <p:cNvGrpSpPr/>
          <p:nvPr/>
        </p:nvGrpSpPr>
        <p:grpSpPr>
          <a:xfrm>
            <a:off x="6779068" y="4817657"/>
            <a:ext cx="269399" cy="256048"/>
            <a:chOff x="1406075" y="3845750"/>
            <a:chExt cx="415675" cy="395075"/>
          </a:xfrm>
        </p:grpSpPr>
        <p:sp>
          <p:nvSpPr>
            <p:cNvPr id="626" name="Google Shape;626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29" name="Google Shape;62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357425" y="454222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0" name="Google Shape;6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60313" y="41989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1" name="Google Shape;631;p21"/>
          <p:cNvGrpSpPr/>
          <p:nvPr/>
        </p:nvGrpSpPr>
        <p:grpSpPr>
          <a:xfrm>
            <a:off x="291643" y="2238957"/>
            <a:ext cx="269399" cy="256048"/>
            <a:chOff x="1406075" y="3845750"/>
            <a:chExt cx="415675" cy="395075"/>
          </a:xfrm>
        </p:grpSpPr>
        <p:sp>
          <p:nvSpPr>
            <p:cNvPr id="632" name="Google Shape;632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5" name="Google Shape;635;p21"/>
          <p:cNvGrpSpPr/>
          <p:nvPr/>
        </p:nvGrpSpPr>
        <p:grpSpPr>
          <a:xfrm>
            <a:off x="8519618" y="761682"/>
            <a:ext cx="269399" cy="256048"/>
            <a:chOff x="1406075" y="3845750"/>
            <a:chExt cx="415675" cy="395075"/>
          </a:xfrm>
        </p:grpSpPr>
        <p:sp>
          <p:nvSpPr>
            <p:cNvPr id="636" name="Google Shape;636;p21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21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8" name="Google Shape;638;p21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2_1">
    <p:spTree>
      <p:nvGrpSpPr>
        <p:cNvPr id="639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22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42" name="Google Shape;642;p22"/>
          <p:cNvSpPr txBox="1"/>
          <p:nvPr>
            <p:ph idx="1" type="body"/>
          </p:nvPr>
        </p:nvSpPr>
        <p:spPr>
          <a:xfrm>
            <a:off x="720000" y="1152475"/>
            <a:ext cx="77040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43" name="Google Shape;643;p22"/>
          <p:cNvGrpSpPr/>
          <p:nvPr/>
        </p:nvGrpSpPr>
        <p:grpSpPr>
          <a:xfrm>
            <a:off x="312143" y="4728757"/>
            <a:ext cx="269399" cy="256048"/>
            <a:chOff x="1406075" y="3845750"/>
            <a:chExt cx="415675" cy="395075"/>
          </a:xfrm>
        </p:grpSpPr>
        <p:sp>
          <p:nvSpPr>
            <p:cNvPr id="644" name="Google Shape;644;p2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2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2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22"/>
          <p:cNvGrpSpPr/>
          <p:nvPr/>
        </p:nvGrpSpPr>
        <p:grpSpPr>
          <a:xfrm>
            <a:off x="976818" y="188982"/>
            <a:ext cx="269399" cy="256048"/>
            <a:chOff x="1406075" y="3845750"/>
            <a:chExt cx="415675" cy="395075"/>
          </a:xfrm>
        </p:grpSpPr>
        <p:sp>
          <p:nvSpPr>
            <p:cNvPr id="648" name="Google Shape;648;p2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2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2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22"/>
          <p:cNvGrpSpPr/>
          <p:nvPr/>
        </p:nvGrpSpPr>
        <p:grpSpPr>
          <a:xfrm>
            <a:off x="7931318" y="4480482"/>
            <a:ext cx="269399" cy="256048"/>
            <a:chOff x="1406075" y="3845750"/>
            <a:chExt cx="415675" cy="395075"/>
          </a:xfrm>
        </p:grpSpPr>
        <p:sp>
          <p:nvSpPr>
            <p:cNvPr id="652" name="Google Shape;652;p2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2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2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5" name="Google Shape;655;p22"/>
          <p:cNvGrpSpPr/>
          <p:nvPr/>
        </p:nvGrpSpPr>
        <p:grpSpPr>
          <a:xfrm>
            <a:off x="42743" y="1793232"/>
            <a:ext cx="269399" cy="256048"/>
            <a:chOff x="1406075" y="3845750"/>
            <a:chExt cx="415675" cy="395075"/>
          </a:xfrm>
        </p:grpSpPr>
        <p:sp>
          <p:nvSpPr>
            <p:cNvPr id="656" name="Google Shape;656;p2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2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2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9" name="Google Shape;659;p22"/>
          <p:cNvGrpSpPr/>
          <p:nvPr/>
        </p:nvGrpSpPr>
        <p:grpSpPr>
          <a:xfrm>
            <a:off x="8506368" y="678982"/>
            <a:ext cx="269399" cy="256048"/>
            <a:chOff x="1406075" y="3845750"/>
            <a:chExt cx="415675" cy="395075"/>
          </a:xfrm>
        </p:grpSpPr>
        <p:sp>
          <p:nvSpPr>
            <p:cNvPr id="660" name="Google Shape;660;p22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22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22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3" name="Google Shape;663;p22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571700" y="37302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4" name="Google Shape;664;p22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571700" y="433089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65" name="Google Shape;665;p22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247850" y="4006880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3"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23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23"/>
          <p:cNvSpPr txBox="1"/>
          <p:nvPr>
            <p:ph type="title"/>
          </p:nvPr>
        </p:nvSpPr>
        <p:spPr>
          <a:xfrm>
            <a:off x="720000" y="1354375"/>
            <a:ext cx="35937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9" name="Google Shape;669;p23"/>
          <p:cNvSpPr txBox="1"/>
          <p:nvPr>
            <p:ph idx="1" type="subTitle"/>
          </p:nvPr>
        </p:nvSpPr>
        <p:spPr>
          <a:xfrm>
            <a:off x="720000" y="2986350"/>
            <a:ext cx="3593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0" name="Google Shape;670;p23"/>
          <p:cNvSpPr/>
          <p:nvPr>
            <p:ph idx="2" type="pic"/>
          </p:nvPr>
        </p:nvSpPr>
        <p:spPr>
          <a:xfrm>
            <a:off x="4657000" y="1209025"/>
            <a:ext cx="3786600" cy="3399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71" name="Google Shape;671;p23"/>
          <p:cNvGrpSpPr/>
          <p:nvPr/>
        </p:nvGrpSpPr>
        <p:grpSpPr>
          <a:xfrm>
            <a:off x="107156" y="868507"/>
            <a:ext cx="269399" cy="256048"/>
            <a:chOff x="1406075" y="3845750"/>
            <a:chExt cx="415675" cy="395075"/>
          </a:xfrm>
        </p:grpSpPr>
        <p:sp>
          <p:nvSpPr>
            <p:cNvPr id="672" name="Google Shape;672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5" name="Google Shape;675;p23"/>
          <p:cNvGrpSpPr/>
          <p:nvPr/>
        </p:nvGrpSpPr>
        <p:grpSpPr>
          <a:xfrm>
            <a:off x="329306" y="4102657"/>
            <a:ext cx="269399" cy="256048"/>
            <a:chOff x="1406075" y="3845750"/>
            <a:chExt cx="415675" cy="395075"/>
          </a:xfrm>
        </p:grpSpPr>
        <p:sp>
          <p:nvSpPr>
            <p:cNvPr id="676" name="Google Shape;676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9" name="Google Shape;679;p23"/>
          <p:cNvGrpSpPr/>
          <p:nvPr/>
        </p:nvGrpSpPr>
        <p:grpSpPr>
          <a:xfrm>
            <a:off x="1330831" y="4721182"/>
            <a:ext cx="269399" cy="256048"/>
            <a:chOff x="1406075" y="3845750"/>
            <a:chExt cx="415675" cy="395075"/>
          </a:xfrm>
        </p:grpSpPr>
        <p:sp>
          <p:nvSpPr>
            <p:cNvPr id="680" name="Google Shape;680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3" name="Google Shape;683;p23"/>
          <p:cNvGrpSpPr/>
          <p:nvPr/>
        </p:nvGrpSpPr>
        <p:grpSpPr>
          <a:xfrm>
            <a:off x="8675956" y="3897732"/>
            <a:ext cx="269399" cy="256048"/>
            <a:chOff x="1406075" y="3845750"/>
            <a:chExt cx="415675" cy="395075"/>
          </a:xfrm>
        </p:grpSpPr>
        <p:sp>
          <p:nvSpPr>
            <p:cNvPr id="684" name="Google Shape;684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7" name="Google Shape;687;p23"/>
          <p:cNvGrpSpPr/>
          <p:nvPr/>
        </p:nvGrpSpPr>
        <p:grpSpPr>
          <a:xfrm>
            <a:off x="8756631" y="676707"/>
            <a:ext cx="269399" cy="256048"/>
            <a:chOff x="1406075" y="3845750"/>
            <a:chExt cx="415675" cy="395075"/>
          </a:xfrm>
        </p:grpSpPr>
        <p:sp>
          <p:nvSpPr>
            <p:cNvPr id="688" name="Google Shape;688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91" name="Google Shape;691;p23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264837" y="204368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2" name="Google Shape;692;p23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479025" y="5350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3" name="Google Shape;693;p23"/>
          <p:cNvGrpSpPr/>
          <p:nvPr/>
        </p:nvGrpSpPr>
        <p:grpSpPr>
          <a:xfrm flipH="1">
            <a:off x="795626" y="270058"/>
            <a:ext cx="684048" cy="406653"/>
            <a:chOff x="152963" y="1275314"/>
            <a:chExt cx="777239" cy="462053"/>
          </a:xfrm>
        </p:grpSpPr>
        <p:sp>
          <p:nvSpPr>
            <p:cNvPr id="694" name="Google Shape;694;p23"/>
            <p:cNvSpPr/>
            <p:nvPr/>
          </p:nvSpPr>
          <p:spPr>
            <a:xfrm>
              <a:off x="152963" y="1339318"/>
              <a:ext cx="777239" cy="398049"/>
            </a:xfrm>
            <a:custGeom>
              <a:rect b="b" l="l" r="r" t="t"/>
              <a:pathLst>
                <a:path extrusionOk="0" h="2784" w="5436">
                  <a:moveTo>
                    <a:pt x="3553" y="0"/>
                  </a:moveTo>
                  <a:cubicBezTo>
                    <a:pt x="2837" y="0"/>
                    <a:pt x="1999" y="211"/>
                    <a:pt x="1332" y="579"/>
                  </a:cubicBezTo>
                  <a:cubicBezTo>
                    <a:pt x="260" y="1244"/>
                    <a:pt x="1" y="2057"/>
                    <a:pt x="777" y="2538"/>
                  </a:cubicBezTo>
                  <a:cubicBezTo>
                    <a:pt x="1057" y="2706"/>
                    <a:pt x="1448" y="2784"/>
                    <a:pt x="1883" y="2784"/>
                  </a:cubicBezTo>
                  <a:cubicBezTo>
                    <a:pt x="2600" y="2784"/>
                    <a:pt x="3438" y="2573"/>
                    <a:pt x="4105" y="2205"/>
                  </a:cubicBezTo>
                  <a:cubicBezTo>
                    <a:pt x="5177" y="1540"/>
                    <a:pt x="5436" y="726"/>
                    <a:pt x="4659" y="246"/>
                  </a:cubicBezTo>
                  <a:cubicBezTo>
                    <a:pt x="4380" y="78"/>
                    <a:pt x="3989" y="0"/>
                    <a:pt x="355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95" name="Google Shape;695;p23"/>
            <p:cNvGrpSpPr/>
            <p:nvPr/>
          </p:nvGrpSpPr>
          <p:grpSpPr>
            <a:xfrm>
              <a:off x="157540" y="1275314"/>
              <a:ext cx="705620" cy="425371"/>
              <a:chOff x="3023425" y="3316875"/>
              <a:chExt cx="135900" cy="81925"/>
            </a:xfrm>
          </p:grpSpPr>
          <p:sp>
            <p:nvSpPr>
              <p:cNvPr id="696" name="Google Shape;696;p23"/>
              <p:cNvSpPr/>
              <p:nvPr/>
            </p:nvSpPr>
            <p:spPr>
              <a:xfrm>
                <a:off x="3023425" y="3329200"/>
                <a:ext cx="135900" cy="69600"/>
              </a:xfrm>
              <a:custGeom>
                <a:rect b="b" l="l" r="r" t="t"/>
                <a:pathLst>
                  <a:path extrusionOk="0" h="2784" w="5436">
                    <a:moveTo>
                      <a:pt x="3553" y="0"/>
                    </a:moveTo>
                    <a:cubicBezTo>
                      <a:pt x="2837" y="0"/>
                      <a:pt x="1999" y="211"/>
                      <a:pt x="1332" y="579"/>
                    </a:cubicBezTo>
                    <a:cubicBezTo>
                      <a:pt x="260" y="1244"/>
                      <a:pt x="1" y="2057"/>
                      <a:pt x="777" y="2538"/>
                    </a:cubicBezTo>
                    <a:cubicBezTo>
                      <a:pt x="1057" y="2706"/>
                      <a:pt x="1448" y="2784"/>
                      <a:pt x="1883" y="2784"/>
                    </a:cubicBezTo>
                    <a:cubicBezTo>
                      <a:pt x="2600" y="2784"/>
                      <a:pt x="3438" y="2573"/>
                      <a:pt x="4105" y="2205"/>
                    </a:cubicBezTo>
                    <a:cubicBezTo>
                      <a:pt x="5177" y="1540"/>
                      <a:pt x="5436" y="726"/>
                      <a:pt x="4659" y="246"/>
                    </a:cubicBezTo>
                    <a:cubicBezTo>
                      <a:pt x="4380" y="78"/>
                      <a:pt x="3989" y="0"/>
                      <a:pt x="355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7" name="Google Shape;697;p23"/>
              <p:cNvSpPr/>
              <p:nvPr/>
            </p:nvSpPr>
            <p:spPr>
              <a:xfrm>
                <a:off x="3023425" y="3316875"/>
                <a:ext cx="135900" cy="69000"/>
              </a:xfrm>
              <a:custGeom>
                <a:rect b="b" l="l" r="r" t="t"/>
                <a:pathLst>
                  <a:path extrusionOk="0" h="2760" w="5436">
                    <a:moveTo>
                      <a:pt x="3497" y="0"/>
                    </a:moveTo>
                    <a:cubicBezTo>
                      <a:pt x="2793" y="0"/>
                      <a:pt x="1981" y="196"/>
                      <a:pt x="1332" y="554"/>
                    </a:cubicBezTo>
                    <a:cubicBezTo>
                      <a:pt x="260" y="1219"/>
                      <a:pt x="1" y="2033"/>
                      <a:pt x="777" y="2513"/>
                    </a:cubicBezTo>
                    <a:cubicBezTo>
                      <a:pt x="1057" y="2681"/>
                      <a:pt x="1448" y="2759"/>
                      <a:pt x="1883" y="2759"/>
                    </a:cubicBezTo>
                    <a:cubicBezTo>
                      <a:pt x="2600" y="2759"/>
                      <a:pt x="3438" y="2549"/>
                      <a:pt x="4105" y="2181"/>
                    </a:cubicBezTo>
                    <a:cubicBezTo>
                      <a:pt x="5177" y="1552"/>
                      <a:pt x="5436" y="702"/>
                      <a:pt x="4659" y="258"/>
                    </a:cubicBezTo>
                    <a:cubicBezTo>
                      <a:pt x="4368" y="83"/>
                      <a:pt x="3955" y="0"/>
                      <a:pt x="3497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8" name="Google Shape;698;p23"/>
              <p:cNvSpPr/>
              <p:nvPr/>
            </p:nvSpPr>
            <p:spPr>
              <a:xfrm>
                <a:off x="3064100" y="3320525"/>
                <a:ext cx="66575" cy="30800"/>
              </a:xfrm>
              <a:custGeom>
                <a:rect b="b" l="l" r="r" t="t"/>
                <a:pathLst>
                  <a:path extrusionOk="0" h="1232" w="2663">
                    <a:moveTo>
                      <a:pt x="1513" y="0"/>
                    </a:moveTo>
                    <a:cubicBezTo>
                      <a:pt x="1243" y="0"/>
                      <a:pt x="957" y="47"/>
                      <a:pt x="703" y="149"/>
                    </a:cubicBezTo>
                    <a:cubicBezTo>
                      <a:pt x="149" y="371"/>
                      <a:pt x="1" y="741"/>
                      <a:pt x="333" y="1000"/>
                    </a:cubicBezTo>
                    <a:cubicBezTo>
                      <a:pt x="512" y="1158"/>
                      <a:pt x="807" y="1232"/>
                      <a:pt x="1128" y="1232"/>
                    </a:cubicBezTo>
                    <a:cubicBezTo>
                      <a:pt x="1406" y="1232"/>
                      <a:pt x="1703" y="1176"/>
                      <a:pt x="1960" y="1073"/>
                    </a:cubicBezTo>
                    <a:cubicBezTo>
                      <a:pt x="2515" y="815"/>
                      <a:pt x="2663" y="482"/>
                      <a:pt x="2330" y="186"/>
                    </a:cubicBezTo>
                    <a:cubicBezTo>
                      <a:pt x="2130" y="66"/>
                      <a:pt x="1832" y="0"/>
                      <a:pt x="151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9" name="Google Shape;699;p23"/>
              <p:cNvSpPr/>
              <p:nvPr/>
            </p:nvSpPr>
            <p:spPr>
              <a:xfrm>
                <a:off x="3060400" y="3326100"/>
                <a:ext cx="62875" cy="36075"/>
              </a:xfrm>
              <a:custGeom>
                <a:rect b="b" l="l" r="r" t="t"/>
                <a:pathLst>
                  <a:path extrusionOk="0" h="1443" w="2515">
                    <a:moveTo>
                      <a:pt x="297" y="0"/>
                    </a:moveTo>
                    <a:lnTo>
                      <a:pt x="1" y="148"/>
                    </a:lnTo>
                    <a:cubicBezTo>
                      <a:pt x="1" y="148"/>
                      <a:pt x="407" y="296"/>
                      <a:pt x="1036" y="666"/>
                    </a:cubicBezTo>
                    <a:cubicBezTo>
                      <a:pt x="1701" y="1035"/>
                      <a:pt x="2219" y="1442"/>
                      <a:pt x="2219" y="1442"/>
                    </a:cubicBezTo>
                    <a:lnTo>
                      <a:pt x="2515" y="1257"/>
                    </a:lnTo>
                    <a:cubicBezTo>
                      <a:pt x="2515" y="1257"/>
                      <a:pt x="1923" y="814"/>
                      <a:pt x="1332" y="481"/>
                    </a:cubicBezTo>
                    <a:cubicBezTo>
                      <a:pt x="777" y="148"/>
                      <a:pt x="297" y="0"/>
                      <a:pt x="297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700" name="Google Shape;700;p23"/>
          <p:cNvGrpSpPr/>
          <p:nvPr/>
        </p:nvGrpSpPr>
        <p:grpSpPr>
          <a:xfrm>
            <a:off x="3916631" y="92682"/>
            <a:ext cx="269399" cy="256048"/>
            <a:chOff x="1406075" y="3845750"/>
            <a:chExt cx="415675" cy="395075"/>
          </a:xfrm>
        </p:grpSpPr>
        <p:sp>
          <p:nvSpPr>
            <p:cNvPr id="701" name="Google Shape;701;p23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23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23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3_2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p24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6" name="Google Shape;706;p24"/>
          <p:cNvSpPr txBox="1"/>
          <p:nvPr>
            <p:ph type="title"/>
          </p:nvPr>
        </p:nvSpPr>
        <p:spPr>
          <a:xfrm>
            <a:off x="715100" y="1354375"/>
            <a:ext cx="2785500" cy="16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7" name="Google Shape;707;p24"/>
          <p:cNvSpPr txBox="1"/>
          <p:nvPr>
            <p:ph idx="1" type="subTitle"/>
          </p:nvPr>
        </p:nvSpPr>
        <p:spPr>
          <a:xfrm>
            <a:off x="715100" y="2986350"/>
            <a:ext cx="3305700" cy="111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8" name="Google Shape;708;p24"/>
          <p:cNvGrpSpPr/>
          <p:nvPr/>
        </p:nvGrpSpPr>
        <p:grpSpPr>
          <a:xfrm>
            <a:off x="64081" y="663032"/>
            <a:ext cx="269399" cy="256048"/>
            <a:chOff x="1406075" y="3845750"/>
            <a:chExt cx="415675" cy="395075"/>
          </a:xfrm>
        </p:grpSpPr>
        <p:sp>
          <p:nvSpPr>
            <p:cNvPr id="709" name="Google Shape;709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2" name="Google Shape;712;p24"/>
          <p:cNvGrpSpPr/>
          <p:nvPr/>
        </p:nvGrpSpPr>
        <p:grpSpPr>
          <a:xfrm>
            <a:off x="8550781" y="812132"/>
            <a:ext cx="269399" cy="256048"/>
            <a:chOff x="1406075" y="3845750"/>
            <a:chExt cx="415675" cy="395075"/>
          </a:xfrm>
        </p:grpSpPr>
        <p:sp>
          <p:nvSpPr>
            <p:cNvPr id="713" name="Google Shape;713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16" name="Google Shape;716;p24"/>
          <p:cNvGrpSpPr/>
          <p:nvPr/>
        </p:nvGrpSpPr>
        <p:grpSpPr>
          <a:xfrm>
            <a:off x="333481" y="4480482"/>
            <a:ext cx="269399" cy="256048"/>
            <a:chOff x="1406075" y="3845750"/>
            <a:chExt cx="415675" cy="395075"/>
          </a:xfrm>
        </p:grpSpPr>
        <p:sp>
          <p:nvSpPr>
            <p:cNvPr id="717" name="Google Shape;717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0" name="Google Shape;720;p24"/>
          <p:cNvGrpSpPr/>
          <p:nvPr/>
        </p:nvGrpSpPr>
        <p:grpSpPr>
          <a:xfrm>
            <a:off x="5689581" y="4736532"/>
            <a:ext cx="269399" cy="256048"/>
            <a:chOff x="1406075" y="3845750"/>
            <a:chExt cx="415675" cy="395075"/>
          </a:xfrm>
        </p:grpSpPr>
        <p:sp>
          <p:nvSpPr>
            <p:cNvPr id="721" name="Google Shape;721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4" name="Google Shape;724;p24"/>
          <p:cNvGrpSpPr/>
          <p:nvPr/>
        </p:nvGrpSpPr>
        <p:grpSpPr>
          <a:xfrm>
            <a:off x="5893206" y="406982"/>
            <a:ext cx="269399" cy="256048"/>
            <a:chOff x="1406075" y="3845750"/>
            <a:chExt cx="415675" cy="395075"/>
          </a:xfrm>
        </p:grpSpPr>
        <p:sp>
          <p:nvSpPr>
            <p:cNvPr id="725" name="Google Shape;725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28" name="Google Shape;728;p24"/>
          <p:cNvGrpSpPr/>
          <p:nvPr/>
        </p:nvGrpSpPr>
        <p:grpSpPr>
          <a:xfrm>
            <a:off x="533256" y="23307"/>
            <a:ext cx="269399" cy="256048"/>
            <a:chOff x="1406075" y="3845750"/>
            <a:chExt cx="415675" cy="395075"/>
          </a:xfrm>
        </p:grpSpPr>
        <p:sp>
          <p:nvSpPr>
            <p:cNvPr id="729" name="Google Shape;729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32" name="Google Shape;732;p24"/>
          <p:cNvGrpSpPr/>
          <p:nvPr/>
        </p:nvGrpSpPr>
        <p:grpSpPr>
          <a:xfrm>
            <a:off x="8037206" y="3956682"/>
            <a:ext cx="269399" cy="256048"/>
            <a:chOff x="1406075" y="3845750"/>
            <a:chExt cx="415675" cy="395075"/>
          </a:xfrm>
        </p:grpSpPr>
        <p:sp>
          <p:nvSpPr>
            <p:cNvPr id="733" name="Google Shape;733;p2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2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2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4">
    <p:spTree>
      <p:nvGrpSpPr>
        <p:cNvPr id="736" name="Shape 7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" name="Google Shape;737;p25"/>
          <p:cNvSpPr txBox="1"/>
          <p:nvPr>
            <p:ph type="title"/>
          </p:nvPr>
        </p:nvSpPr>
        <p:spPr>
          <a:xfrm>
            <a:off x="1737350" y="3544750"/>
            <a:ext cx="6691200" cy="531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8" name="Google Shape;738;p25"/>
          <p:cNvSpPr txBox="1"/>
          <p:nvPr>
            <p:ph idx="1" type="subTitle"/>
          </p:nvPr>
        </p:nvSpPr>
        <p:spPr>
          <a:xfrm>
            <a:off x="1737700" y="1955763"/>
            <a:ext cx="6691200" cy="147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9" name="Google Shape;739;p25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40" name="Google Shape;740;p25"/>
          <p:cNvGrpSpPr/>
          <p:nvPr/>
        </p:nvGrpSpPr>
        <p:grpSpPr>
          <a:xfrm>
            <a:off x="350781" y="601182"/>
            <a:ext cx="269399" cy="256048"/>
            <a:chOff x="1406075" y="3845750"/>
            <a:chExt cx="415675" cy="395075"/>
          </a:xfrm>
        </p:grpSpPr>
        <p:sp>
          <p:nvSpPr>
            <p:cNvPr id="741" name="Google Shape;741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2" name="Google Shape;742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3" name="Google Shape;743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4" name="Google Shape;744;p25"/>
          <p:cNvGrpSpPr/>
          <p:nvPr/>
        </p:nvGrpSpPr>
        <p:grpSpPr>
          <a:xfrm>
            <a:off x="1199906" y="4667582"/>
            <a:ext cx="269399" cy="256048"/>
            <a:chOff x="1406075" y="3845750"/>
            <a:chExt cx="415675" cy="395075"/>
          </a:xfrm>
        </p:grpSpPr>
        <p:sp>
          <p:nvSpPr>
            <p:cNvPr id="745" name="Google Shape;745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6" name="Google Shape;746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7" name="Google Shape;747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8" name="Google Shape;748;p25"/>
          <p:cNvGrpSpPr/>
          <p:nvPr/>
        </p:nvGrpSpPr>
        <p:grpSpPr>
          <a:xfrm>
            <a:off x="8596231" y="1203132"/>
            <a:ext cx="269399" cy="256048"/>
            <a:chOff x="1406075" y="3845750"/>
            <a:chExt cx="415675" cy="395075"/>
          </a:xfrm>
        </p:grpSpPr>
        <p:sp>
          <p:nvSpPr>
            <p:cNvPr id="749" name="Google Shape;749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0" name="Google Shape;750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1" name="Google Shape;751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2" name="Google Shape;752;p25"/>
          <p:cNvGrpSpPr/>
          <p:nvPr/>
        </p:nvGrpSpPr>
        <p:grpSpPr>
          <a:xfrm>
            <a:off x="8294206" y="4817382"/>
            <a:ext cx="269399" cy="256048"/>
            <a:chOff x="1406075" y="3845750"/>
            <a:chExt cx="415675" cy="395075"/>
          </a:xfrm>
        </p:grpSpPr>
        <p:sp>
          <p:nvSpPr>
            <p:cNvPr id="753" name="Google Shape;753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4" name="Google Shape;754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5" name="Google Shape;755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56" name="Google Shape;756;p25"/>
          <p:cNvGrpSpPr/>
          <p:nvPr/>
        </p:nvGrpSpPr>
        <p:grpSpPr>
          <a:xfrm>
            <a:off x="81381" y="3434182"/>
            <a:ext cx="269399" cy="256048"/>
            <a:chOff x="1406075" y="3845750"/>
            <a:chExt cx="415675" cy="395075"/>
          </a:xfrm>
        </p:grpSpPr>
        <p:sp>
          <p:nvSpPr>
            <p:cNvPr id="757" name="Google Shape;757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8" name="Google Shape;758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60" name="Google Shape;760;p25"/>
          <p:cNvGrpSpPr/>
          <p:nvPr/>
        </p:nvGrpSpPr>
        <p:grpSpPr>
          <a:xfrm>
            <a:off x="7744531" y="95282"/>
            <a:ext cx="269399" cy="256048"/>
            <a:chOff x="1406075" y="3845750"/>
            <a:chExt cx="415675" cy="395075"/>
          </a:xfrm>
        </p:grpSpPr>
        <p:sp>
          <p:nvSpPr>
            <p:cNvPr id="761" name="Google Shape;761;p2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2" name="Google Shape;762;p2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3" name="Google Shape;763;p2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26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6" name="Google Shape;766;p26"/>
          <p:cNvSpPr txBox="1"/>
          <p:nvPr>
            <p:ph type="title"/>
          </p:nvPr>
        </p:nvSpPr>
        <p:spPr>
          <a:xfrm>
            <a:off x="3731975" y="535000"/>
            <a:ext cx="4448100" cy="128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8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67" name="Google Shape;767;p26"/>
          <p:cNvSpPr txBox="1"/>
          <p:nvPr>
            <p:ph idx="1" type="subTitle"/>
          </p:nvPr>
        </p:nvSpPr>
        <p:spPr>
          <a:xfrm>
            <a:off x="3731925" y="18718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8" name="Google Shape;768;p26"/>
          <p:cNvSpPr txBox="1"/>
          <p:nvPr/>
        </p:nvSpPr>
        <p:spPr>
          <a:xfrm>
            <a:off x="3483100" y="3573566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CREDITS: This presentation template was created by </a:t>
            </a:r>
            <a:r>
              <a:rPr lang="en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includes icons by </a:t>
            </a:r>
            <a:r>
              <a:rPr lang="en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, and infographics &amp; images by </a:t>
            </a:r>
            <a:r>
              <a:rPr lang="en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</a:t>
            </a:r>
            <a:endParaRPr sz="1200" u="sng"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769" name="Google Shape;769;p26"/>
          <p:cNvGrpSpPr/>
          <p:nvPr/>
        </p:nvGrpSpPr>
        <p:grpSpPr>
          <a:xfrm>
            <a:off x="149068" y="4608507"/>
            <a:ext cx="269399" cy="256048"/>
            <a:chOff x="1406075" y="3845750"/>
            <a:chExt cx="415675" cy="395075"/>
          </a:xfrm>
        </p:grpSpPr>
        <p:sp>
          <p:nvSpPr>
            <p:cNvPr id="770" name="Google Shape;770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1" name="Google Shape;771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2" name="Google Shape;772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3" name="Google Shape;773;p26"/>
          <p:cNvGrpSpPr/>
          <p:nvPr/>
        </p:nvGrpSpPr>
        <p:grpSpPr>
          <a:xfrm>
            <a:off x="743168" y="4034657"/>
            <a:ext cx="269399" cy="256048"/>
            <a:chOff x="1406075" y="3845750"/>
            <a:chExt cx="415675" cy="395075"/>
          </a:xfrm>
        </p:grpSpPr>
        <p:sp>
          <p:nvSpPr>
            <p:cNvPr id="774" name="Google Shape;774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5" name="Google Shape;775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6" name="Google Shape;776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7" name="Google Shape;777;p26"/>
          <p:cNvGrpSpPr/>
          <p:nvPr/>
        </p:nvGrpSpPr>
        <p:grpSpPr>
          <a:xfrm>
            <a:off x="336518" y="335257"/>
            <a:ext cx="269399" cy="256048"/>
            <a:chOff x="1406075" y="3845750"/>
            <a:chExt cx="415675" cy="395075"/>
          </a:xfrm>
        </p:grpSpPr>
        <p:sp>
          <p:nvSpPr>
            <p:cNvPr id="778" name="Google Shape;778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9" name="Google Shape;779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0" name="Google Shape;780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1" name="Google Shape;781;p26"/>
          <p:cNvGrpSpPr/>
          <p:nvPr/>
        </p:nvGrpSpPr>
        <p:grpSpPr>
          <a:xfrm>
            <a:off x="8469818" y="3869807"/>
            <a:ext cx="269399" cy="256048"/>
            <a:chOff x="1406075" y="3845750"/>
            <a:chExt cx="415675" cy="395075"/>
          </a:xfrm>
        </p:grpSpPr>
        <p:sp>
          <p:nvSpPr>
            <p:cNvPr id="782" name="Google Shape;782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3" name="Google Shape;783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4" name="Google Shape;784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5" name="Google Shape;785;p26"/>
          <p:cNvGrpSpPr/>
          <p:nvPr/>
        </p:nvGrpSpPr>
        <p:grpSpPr>
          <a:xfrm>
            <a:off x="8581368" y="406982"/>
            <a:ext cx="269399" cy="256048"/>
            <a:chOff x="1406075" y="3845750"/>
            <a:chExt cx="415675" cy="395075"/>
          </a:xfrm>
        </p:grpSpPr>
        <p:sp>
          <p:nvSpPr>
            <p:cNvPr id="786" name="Google Shape;786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7" name="Google Shape;787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8" name="Google Shape;788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89" name="Google Shape;789;p26"/>
          <p:cNvGrpSpPr/>
          <p:nvPr/>
        </p:nvGrpSpPr>
        <p:grpSpPr>
          <a:xfrm>
            <a:off x="8739218" y="4811782"/>
            <a:ext cx="269399" cy="256048"/>
            <a:chOff x="1406075" y="3845750"/>
            <a:chExt cx="415675" cy="395075"/>
          </a:xfrm>
        </p:grpSpPr>
        <p:sp>
          <p:nvSpPr>
            <p:cNvPr id="790" name="Google Shape;790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1" name="Google Shape;791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2" name="Google Shape;792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3" name="Google Shape;793;p26"/>
          <p:cNvGrpSpPr/>
          <p:nvPr/>
        </p:nvGrpSpPr>
        <p:grpSpPr>
          <a:xfrm>
            <a:off x="6526593" y="4518557"/>
            <a:ext cx="269399" cy="256048"/>
            <a:chOff x="1406075" y="3845750"/>
            <a:chExt cx="415675" cy="395075"/>
          </a:xfrm>
        </p:grpSpPr>
        <p:sp>
          <p:nvSpPr>
            <p:cNvPr id="794" name="Google Shape;794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5" name="Google Shape;795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6" name="Google Shape;796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7" name="Google Shape;797;p26"/>
          <p:cNvGrpSpPr/>
          <p:nvPr/>
        </p:nvGrpSpPr>
        <p:grpSpPr>
          <a:xfrm>
            <a:off x="5415993" y="37382"/>
            <a:ext cx="269399" cy="256048"/>
            <a:chOff x="1406075" y="3845750"/>
            <a:chExt cx="415675" cy="395075"/>
          </a:xfrm>
        </p:grpSpPr>
        <p:sp>
          <p:nvSpPr>
            <p:cNvPr id="798" name="Google Shape;798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9" name="Google Shape;799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0" name="Google Shape;800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01" name="Google Shape;801;p26"/>
          <p:cNvPicPr preferRelativeResize="0"/>
          <p:nvPr/>
        </p:nvPicPr>
        <p:blipFill rotWithShape="1">
          <a:blip r:embed="rId5">
            <a:alphaModFix/>
          </a:blip>
          <a:srcRect b="0" l="0" r="61532" t="61366"/>
          <a:stretch/>
        </p:blipFill>
        <p:spPr>
          <a:xfrm>
            <a:off x="8192825" y="109974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2" name="Google Shape;802;p26"/>
          <p:cNvPicPr preferRelativeResize="0"/>
          <p:nvPr/>
        </p:nvPicPr>
        <p:blipFill rotWithShape="1">
          <a:blip r:embed="rId5">
            <a:alphaModFix/>
          </a:blip>
          <a:srcRect b="0" l="0" r="61532" t="61366"/>
          <a:stretch/>
        </p:blipFill>
        <p:spPr>
          <a:xfrm>
            <a:off x="7877863" y="7404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03" name="Google Shape;803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463" y="3940768"/>
            <a:ext cx="1227400" cy="104887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4" name="Google Shape;804;p26"/>
          <p:cNvGrpSpPr/>
          <p:nvPr/>
        </p:nvGrpSpPr>
        <p:grpSpPr>
          <a:xfrm>
            <a:off x="3237843" y="4774607"/>
            <a:ext cx="269399" cy="256048"/>
            <a:chOff x="1406075" y="3845750"/>
            <a:chExt cx="415675" cy="395075"/>
          </a:xfrm>
        </p:grpSpPr>
        <p:sp>
          <p:nvSpPr>
            <p:cNvPr id="805" name="Google Shape;805;p2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6" name="Google Shape;806;p2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7" name="Google Shape;807;p2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27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10" name="Google Shape;810;p27"/>
          <p:cNvGrpSpPr/>
          <p:nvPr/>
        </p:nvGrpSpPr>
        <p:grpSpPr>
          <a:xfrm>
            <a:off x="282743" y="278957"/>
            <a:ext cx="269399" cy="256048"/>
            <a:chOff x="1406075" y="3845750"/>
            <a:chExt cx="415675" cy="395075"/>
          </a:xfrm>
        </p:grpSpPr>
        <p:sp>
          <p:nvSpPr>
            <p:cNvPr id="811" name="Google Shape;811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2" name="Google Shape;812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3" name="Google Shape;813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4" name="Google Shape;814;p27"/>
          <p:cNvGrpSpPr/>
          <p:nvPr/>
        </p:nvGrpSpPr>
        <p:grpSpPr>
          <a:xfrm>
            <a:off x="75143" y="4705632"/>
            <a:ext cx="269399" cy="256048"/>
            <a:chOff x="1406075" y="3845750"/>
            <a:chExt cx="415675" cy="395075"/>
          </a:xfrm>
        </p:grpSpPr>
        <p:sp>
          <p:nvSpPr>
            <p:cNvPr id="815" name="Google Shape;815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6" name="Google Shape;816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7" name="Google Shape;817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18" name="Google Shape;818;p27"/>
          <p:cNvGrpSpPr/>
          <p:nvPr/>
        </p:nvGrpSpPr>
        <p:grpSpPr>
          <a:xfrm>
            <a:off x="8507543" y="994032"/>
            <a:ext cx="269399" cy="256048"/>
            <a:chOff x="1406075" y="3845750"/>
            <a:chExt cx="415675" cy="395075"/>
          </a:xfrm>
        </p:grpSpPr>
        <p:sp>
          <p:nvSpPr>
            <p:cNvPr id="819" name="Google Shape;819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0" name="Google Shape;820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1" name="Google Shape;821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2" name="Google Shape;822;p27"/>
          <p:cNvGrpSpPr/>
          <p:nvPr/>
        </p:nvGrpSpPr>
        <p:grpSpPr>
          <a:xfrm>
            <a:off x="8776943" y="4242432"/>
            <a:ext cx="269399" cy="256048"/>
            <a:chOff x="1406075" y="3845750"/>
            <a:chExt cx="415675" cy="395075"/>
          </a:xfrm>
        </p:grpSpPr>
        <p:sp>
          <p:nvSpPr>
            <p:cNvPr id="823" name="Google Shape;823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4" name="Google Shape;824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5" name="Google Shape;825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26" name="Google Shape;826;p27"/>
          <p:cNvGrpSpPr/>
          <p:nvPr/>
        </p:nvGrpSpPr>
        <p:grpSpPr>
          <a:xfrm>
            <a:off x="7564343" y="4790832"/>
            <a:ext cx="269399" cy="256048"/>
            <a:chOff x="1406075" y="3845750"/>
            <a:chExt cx="415675" cy="395075"/>
          </a:xfrm>
        </p:grpSpPr>
        <p:sp>
          <p:nvSpPr>
            <p:cNvPr id="827" name="Google Shape;827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8" name="Google Shape;828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9" name="Google Shape;829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0" name="Google Shape;830;p27"/>
          <p:cNvGrpSpPr/>
          <p:nvPr/>
        </p:nvGrpSpPr>
        <p:grpSpPr>
          <a:xfrm>
            <a:off x="445693" y="1835232"/>
            <a:ext cx="269399" cy="256048"/>
            <a:chOff x="1406075" y="3845750"/>
            <a:chExt cx="415675" cy="395075"/>
          </a:xfrm>
        </p:grpSpPr>
        <p:sp>
          <p:nvSpPr>
            <p:cNvPr id="831" name="Google Shape;831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2" name="Google Shape;832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3" name="Google Shape;833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4" name="Google Shape;834;p27"/>
          <p:cNvGrpSpPr/>
          <p:nvPr/>
        </p:nvGrpSpPr>
        <p:grpSpPr>
          <a:xfrm>
            <a:off x="6369143" y="22907"/>
            <a:ext cx="269399" cy="256048"/>
            <a:chOff x="1406075" y="3845750"/>
            <a:chExt cx="415675" cy="395075"/>
          </a:xfrm>
        </p:grpSpPr>
        <p:sp>
          <p:nvSpPr>
            <p:cNvPr id="835" name="Google Shape;835;p2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6" name="Google Shape;836;p2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7" name="Google Shape;837;p2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838" name="Shape 8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" name="Google Shape;839;p28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40" name="Google Shape;840;p28"/>
          <p:cNvGrpSpPr/>
          <p:nvPr/>
        </p:nvGrpSpPr>
        <p:grpSpPr>
          <a:xfrm>
            <a:off x="8704343" y="4718832"/>
            <a:ext cx="269399" cy="256048"/>
            <a:chOff x="1406075" y="3845750"/>
            <a:chExt cx="415675" cy="395075"/>
          </a:xfrm>
        </p:grpSpPr>
        <p:sp>
          <p:nvSpPr>
            <p:cNvPr id="841" name="Google Shape;841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2" name="Google Shape;842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3" name="Google Shape;843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4" name="Google Shape;844;p28"/>
          <p:cNvGrpSpPr/>
          <p:nvPr/>
        </p:nvGrpSpPr>
        <p:grpSpPr>
          <a:xfrm>
            <a:off x="8428893" y="3359232"/>
            <a:ext cx="269399" cy="256048"/>
            <a:chOff x="1406075" y="3845750"/>
            <a:chExt cx="415675" cy="395075"/>
          </a:xfrm>
        </p:grpSpPr>
        <p:sp>
          <p:nvSpPr>
            <p:cNvPr id="845" name="Google Shape;845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6" name="Google Shape;846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7" name="Google Shape;847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8" name="Google Shape;848;p28"/>
          <p:cNvGrpSpPr/>
          <p:nvPr/>
        </p:nvGrpSpPr>
        <p:grpSpPr>
          <a:xfrm>
            <a:off x="7760043" y="150932"/>
            <a:ext cx="269399" cy="256048"/>
            <a:chOff x="1406075" y="3845750"/>
            <a:chExt cx="415675" cy="395075"/>
          </a:xfrm>
        </p:grpSpPr>
        <p:sp>
          <p:nvSpPr>
            <p:cNvPr id="849" name="Google Shape;849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0" name="Google Shape;850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1" name="Google Shape;851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2" name="Google Shape;852;p28"/>
          <p:cNvGrpSpPr/>
          <p:nvPr/>
        </p:nvGrpSpPr>
        <p:grpSpPr>
          <a:xfrm>
            <a:off x="2033543" y="4780032"/>
            <a:ext cx="269399" cy="256048"/>
            <a:chOff x="1406075" y="3845750"/>
            <a:chExt cx="415675" cy="395075"/>
          </a:xfrm>
        </p:grpSpPr>
        <p:sp>
          <p:nvSpPr>
            <p:cNvPr id="853" name="Google Shape;853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4" name="Google Shape;854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5" name="Google Shape;855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56" name="Google Shape;856;p28"/>
          <p:cNvGrpSpPr/>
          <p:nvPr/>
        </p:nvGrpSpPr>
        <p:grpSpPr>
          <a:xfrm>
            <a:off x="373943" y="4020432"/>
            <a:ext cx="269399" cy="256048"/>
            <a:chOff x="1406075" y="3845750"/>
            <a:chExt cx="415675" cy="395075"/>
          </a:xfrm>
        </p:grpSpPr>
        <p:sp>
          <p:nvSpPr>
            <p:cNvPr id="857" name="Google Shape;857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8" name="Google Shape;858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9" name="Google Shape;859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0" name="Google Shape;860;p28"/>
          <p:cNvGrpSpPr/>
          <p:nvPr/>
        </p:nvGrpSpPr>
        <p:grpSpPr>
          <a:xfrm>
            <a:off x="8326343" y="5552832"/>
            <a:ext cx="269399" cy="256048"/>
            <a:chOff x="1406075" y="3845750"/>
            <a:chExt cx="415675" cy="395075"/>
          </a:xfrm>
        </p:grpSpPr>
        <p:sp>
          <p:nvSpPr>
            <p:cNvPr id="861" name="Google Shape;861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2" name="Google Shape;862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3" name="Google Shape;863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64" name="Google Shape;864;p28"/>
          <p:cNvGrpSpPr/>
          <p:nvPr/>
        </p:nvGrpSpPr>
        <p:grpSpPr>
          <a:xfrm>
            <a:off x="313943" y="406982"/>
            <a:ext cx="269399" cy="256048"/>
            <a:chOff x="1406075" y="3845750"/>
            <a:chExt cx="415675" cy="395075"/>
          </a:xfrm>
        </p:grpSpPr>
        <p:sp>
          <p:nvSpPr>
            <p:cNvPr id="865" name="Google Shape;865;p2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6" name="Google Shape;866;p2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7" name="Google Shape;867;p2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868" name="Google Shape;868;p28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224975" y="2578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9" name="Google Shape;869;p28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501600" y="66303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70" name="Google Shape;870;p28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029450" y="614205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4">
            <a:hlinkClick/>
          </p:cNvPr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7" name="Google Shape;57;p4"/>
          <p:cNvSpPr txBox="1"/>
          <p:nvPr>
            <p:ph idx="1" type="body"/>
          </p:nvPr>
        </p:nvSpPr>
        <p:spPr>
          <a:xfrm>
            <a:off x="720000" y="1152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2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58" name="Google Shape;58;p4"/>
          <p:cNvGrpSpPr/>
          <p:nvPr/>
        </p:nvGrpSpPr>
        <p:grpSpPr>
          <a:xfrm>
            <a:off x="229068" y="4147807"/>
            <a:ext cx="269399" cy="256048"/>
            <a:chOff x="1406075" y="3845750"/>
            <a:chExt cx="415675" cy="395075"/>
          </a:xfrm>
        </p:grpSpPr>
        <p:sp>
          <p:nvSpPr>
            <p:cNvPr id="59" name="Google Shape;59;p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" name="Google Shape;62;p4"/>
          <p:cNvGrpSpPr/>
          <p:nvPr/>
        </p:nvGrpSpPr>
        <p:grpSpPr>
          <a:xfrm>
            <a:off x="580393" y="4619732"/>
            <a:ext cx="269399" cy="256048"/>
            <a:chOff x="1406075" y="3845750"/>
            <a:chExt cx="415675" cy="395075"/>
          </a:xfrm>
        </p:grpSpPr>
        <p:sp>
          <p:nvSpPr>
            <p:cNvPr id="63" name="Google Shape;63;p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" name="Google Shape;64;p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66" name="Google Shape;66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75913" y="700937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22788" y="249387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8" name="Google Shape;68;p4"/>
          <p:cNvGrpSpPr/>
          <p:nvPr/>
        </p:nvGrpSpPr>
        <p:grpSpPr>
          <a:xfrm>
            <a:off x="8670018" y="4733532"/>
            <a:ext cx="269399" cy="256048"/>
            <a:chOff x="1406075" y="3845750"/>
            <a:chExt cx="415675" cy="395075"/>
          </a:xfrm>
        </p:grpSpPr>
        <p:sp>
          <p:nvSpPr>
            <p:cNvPr id="69" name="Google Shape;69;p4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4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4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5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5"/>
          <p:cNvSpPr txBox="1"/>
          <p:nvPr>
            <p:ph idx="1" type="subTitle"/>
          </p:nvPr>
        </p:nvSpPr>
        <p:spPr>
          <a:xfrm>
            <a:off x="1290775" y="2895075"/>
            <a:ext cx="2907600" cy="466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5"/>
          <p:cNvSpPr txBox="1"/>
          <p:nvPr>
            <p:ph idx="2" type="subTitle"/>
          </p:nvPr>
        </p:nvSpPr>
        <p:spPr>
          <a:xfrm>
            <a:off x="4945650" y="2895075"/>
            <a:ext cx="2907600" cy="466200"/>
          </a:xfrm>
          <a:prstGeom prst="rect">
            <a:avLst/>
          </a:prstGeom>
          <a:solidFill>
            <a:schemeClr val="accent5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b="1" sz="2000">
                <a:latin typeface="Fjalla One"/>
                <a:ea typeface="Fjalla One"/>
                <a:cs typeface="Fjalla One"/>
                <a:sym typeface="Fjalla On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Font typeface="Bebas Neue"/>
              <a:buNone/>
              <a:defRPr sz="2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5"/>
          <p:cNvSpPr txBox="1"/>
          <p:nvPr>
            <p:ph idx="3" type="subTitle"/>
          </p:nvPr>
        </p:nvSpPr>
        <p:spPr>
          <a:xfrm>
            <a:off x="1290775" y="3379875"/>
            <a:ext cx="29076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7" name="Google Shape;77;p5"/>
          <p:cNvSpPr txBox="1"/>
          <p:nvPr>
            <p:ph idx="4" type="subTitle"/>
          </p:nvPr>
        </p:nvSpPr>
        <p:spPr>
          <a:xfrm>
            <a:off x="4945638" y="3302950"/>
            <a:ext cx="2907600" cy="713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8" name="Google Shape;78;p5"/>
          <p:cNvSpPr txBox="1"/>
          <p:nvPr>
            <p:ph type="title"/>
          </p:nvPr>
        </p:nvSpPr>
        <p:spPr>
          <a:xfrm>
            <a:off x="720000" y="5173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79" name="Google Shape;79;p5"/>
          <p:cNvGrpSpPr/>
          <p:nvPr/>
        </p:nvGrpSpPr>
        <p:grpSpPr>
          <a:xfrm>
            <a:off x="327143" y="4797732"/>
            <a:ext cx="269399" cy="256048"/>
            <a:chOff x="1406075" y="3845750"/>
            <a:chExt cx="415675" cy="395075"/>
          </a:xfrm>
        </p:grpSpPr>
        <p:sp>
          <p:nvSpPr>
            <p:cNvPr id="80" name="Google Shape;80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3" name="Google Shape;83;p5"/>
          <p:cNvGrpSpPr/>
          <p:nvPr/>
        </p:nvGrpSpPr>
        <p:grpSpPr>
          <a:xfrm>
            <a:off x="327143" y="129407"/>
            <a:ext cx="269399" cy="256048"/>
            <a:chOff x="1406075" y="3845750"/>
            <a:chExt cx="415675" cy="395075"/>
          </a:xfrm>
        </p:grpSpPr>
        <p:sp>
          <p:nvSpPr>
            <p:cNvPr id="84" name="Google Shape;84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7" name="Google Shape;87;p5"/>
          <p:cNvGrpSpPr/>
          <p:nvPr/>
        </p:nvGrpSpPr>
        <p:grpSpPr>
          <a:xfrm>
            <a:off x="8806968" y="3302957"/>
            <a:ext cx="269399" cy="256048"/>
            <a:chOff x="1406075" y="3845750"/>
            <a:chExt cx="415675" cy="395075"/>
          </a:xfrm>
        </p:grpSpPr>
        <p:sp>
          <p:nvSpPr>
            <p:cNvPr id="88" name="Google Shape;88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" name="Google Shape;90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5"/>
          <p:cNvGrpSpPr/>
          <p:nvPr/>
        </p:nvGrpSpPr>
        <p:grpSpPr>
          <a:xfrm>
            <a:off x="57743" y="2895082"/>
            <a:ext cx="269399" cy="256048"/>
            <a:chOff x="1406075" y="3845750"/>
            <a:chExt cx="415675" cy="395075"/>
          </a:xfrm>
        </p:grpSpPr>
        <p:sp>
          <p:nvSpPr>
            <p:cNvPr id="92" name="Google Shape;92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5" name="Google Shape;95;p5"/>
          <p:cNvGrpSpPr/>
          <p:nvPr/>
        </p:nvGrpSpPr>
        <p:grpSpPr>
          <a:xfrm>
            <a:off x="6370993" y="4480469"/>
            <a:ext cx="269399" cy="256048"/>
            <a:chOff x="1406075" y="3845750"/>
            <a:chExt cx="415675" cy="395075"/>
          </a:xfrm>
        </p:grpSpPr>
        <p:sp>
          <p:nvSpPr>
            <p:cNvPr id="96" name="Google Shape;96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" name="Google Shape;97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9" name="Google Shape;99;p5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142575" y="453623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542175" y="43313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1" name="Google Shape;101;p5"/>
          <p:cNvGrpSpPr/>
          <p:nvPr/>
        </p:nvGrpSpPr>
        <p:grpSpPr>
          <a:xfrm>
            <a:off x="8428893" y="188982"/>
            <a:ext cx="269399" cy="256048"/>
            <a:chOff x="1406075" y="3845750"/>
            <a:chExt cx="415675" cy="395075"/>
          </a:xfrm>
        </p:grpSpPr>
        <p:sp>
          <p:nvSpPr>
            <p:cNvPr id="102" name="Google Shape;102;p5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5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5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6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6"/>
          <p:cNvSpPr txBox="1"/>
          <p:nvPr>
            <p:ph type="title"/>
          </p:nvPr>
        </p:nvSpPr>
        <p:spPr>
          <a:xfrm>
            <a:off x="720000" y="44847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08" name="Google Shape;108;p6"/>
          <p:cNvGrpSpPr/>
          <p:nvPr/>
        </p:nvGrpSpPr>
        <p:grpSpPr>
          <a:xfrm>
            <a:off x="95431" y="4352457"/>
            <a:ext cx="269399" cy="256048"/>
            <a:chOff x="1406075" y="3845750"/>
            <a:chExt cx="415675" cy="395075"/>
          </a:xfrm>
        </p:grpSpPr>
        <p:sp>
          <p:nvSpPr>
            <p:cNvPr id="109" name="Google Shape;109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2" name="Google Shape;112;p6"/>
          <p:cNvGrpSpPr/>
          <p:nvPr/>
        </p:nvGrpSpPr>
        <p:grpSpPr>
          <a:xfrm>
            <a:off x="364831" y="3324857"/>
            <a:ext cx="269399" cy="256048"/>
            <a:chOff x="1406075" y="3845750"/>
            <a:chExt cx="415675" cy="395075"/>
          </a:xfrm>
        </p:grpSpPr>
        <p:sp>
          <p:nvSpPr>
            <p:cNvPr id="113" name="Google Shape;113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6" name="Google Shape;116;p6"/>
          <p:cNvGrpSpPr/>
          <p:nvPr/>
        </p:nvGrpSpPr>
        <p:grpSpPr>
          <a:xfrm>
            <a:off x="223306" y="188982"/>
            <a:ext cx="269399" cy="256048"/>
            <a:chOff x="1406075" y="3845750"/>
            <a:chExt cx="415675" cy="395075"/>
          </a:xfrm>
        </p:grpSpPr>
        <p:sp>
          <p:nvSpPr>
            <p:cNvPr id="117" name="Google Shape;117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0" name="Google Shape;120;p6"/>
          <p:cNvGrpSpPr/>
          <p:nvPr/>
        </p:nvGrpSpPr>
        <p:grpSpPr>
          <a:xfrm>
            <a:off x="7723556" y="47557"/>
            <a:ext cx="269399" cy="256048"/>
            <a:chOff x="1406075" y="3845750"/>
            <a:chExt cx="415675" cy="395075"/>
          </a:xfrm>
        </p:grpSpPr>
        <p:sp>
          <p:nvSpPr>
            <p:cNvPr id="121" name="Google Shape;121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4" name="Google Shape;124;p6"/>
          <p:cNvGrpSpPr/>
          <p:nvPr/>
        </p:nvGrpSpPr>
        <p:grpSpPr>
          <a:xfrm>
            <a:off x="8790706" y="1335132"/>
            <a:ext cx="269399" cy="256048"/>
            <a:chOff x="1406075" y="3845750"/>
            <a:chExt cx="415675" cy="395075"/>
          </a:xfrm>
        </p:grpSpPr>
        <p:sp>
          <p:nvSpPr>
            <p:cNvPr id="125" name="Google Shape;125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8" name="Google Shape;128;p6"/>
          <p:cNvGrpSpPr/>
          <p:nvPr/>
        </p:nvGrpSpPr>
        <p:grpSpPr>
          <a:xfrm>
            <a:off x="8521306" y="4256607"/>
            <a:ext cx="269399" cy="256048"/>
            <a:chOff x="1406075" y="3845750"/>
            <a:chExt cx="415675" cy="395075"/>
          </a:xfrm>
        </p:grpSpPr>
        <p:sp>
          <p:nvSpPr>
            <p:cNvPr id="129" name="Google Shape;129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32" name="Google Shape;132;p6"/>
          <p:cNvGrpSpPr/>
          <p:nvPr/>
        </p:nvGrpSpPr>
        <p:grpSpPr>
          <a:xfrm>
            <a:off x="7056456" y="4683094"/>
            <a:ext cx="269399" cy="256048"/>
            <a:chOff x="1406075" y="3845750"/>
            <a:chExt cx="415675" cy="395075"/>
          </a:xfrm>
        </p:grpSpPr>
        <p:sp>
          <p:nvSpPr>
            <p:cNvPr id="133" name="Google Shape;133;p6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4" name="Google Shape;134;p6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6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36" name="Google Shape;136;p6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250250" y="2424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7" name="Google Shape;137;p6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466950" y="68880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364825" y="460849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7889100" y="612493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7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7"/>
          <p:cNvSpPr txBox="1"/>
          <p:nvPr>
            <p:ph idx="1" type="body"/>
          </p:nvPr>
        </p:nvSpPr>
        <p:spPr>
          <a:xfrm>
            <a:off x="720000" y="1540175"/>
            <a:ext cx="5193300" cy="15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3" name="Google Shape;143;p7"/>
          <p:cNvSpPr txBox="1"/>
          <p:nvPr>
            <p:ph type="title"/>
          </p:nvPr>
        </p:nvSpPr>
        <p:spPr>
          <a:xfrm>
            <a:off x="720000" y="513550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144" name="Google Shape;144;p7"/>
          <p:cNvGrpSpPr/>
          <p:nvPr/>
        </p:nvGrpSpPr>
        <p:grpSpPr>
          <a:xfrm>
            <a:off x="295081" y="3723532"/>
            <a:ext cx="269399" cy="256048"/>
            <a:chOff x="1406075" y="3845750"/>
            <a:chExt cx="415675" cy="395075"/>
          </a:xfrm>
        </p:grpSpPr>
        <p:sp>
          <p:nvSpPr>
            <p:cNvPr id="145" name="Google Shape;145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48" name="Google Shape;148;p7"/>
          <p:cNvGrpSpPr/>
          <p:nvPr/>
        </p:nvGrpSpPr>
        <p:grpSpPr>
          <a:xfrm>
            <a:off x="162731" y="406982"/>
            <a:ext cx="269399" cy="256048"/>
            <a:chOff x="1406075" y="3845750"/>
            <a:chExt cx="415675" cy="395075"/>
          </a:xfrm>
        </p:grpSpPr>
        <p:sp>
          <p:nvSpPr>
            <p:cNvPr id="149" name="Google Shape;149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2" name="Google Shape;152;p7"/>
          <p:cNvGrpSpPr/>
          <p:nvPr/>
        </p:nvGrpSpPr>
        <p:grpSpPr>
          <a:xfrm>
            <a:off x="8081131" y="4480482"/>
            <a:ext cx="269399" cy="256048"/>
            <a:chOff x="1406075" y="3845750"/>
            <a:chExt cx="415675" cy="395075"/>
          </a:xfrm>
        </p:grpSpPr>
        <p:sp>
          <p:nvSpPr>
            <p:cNvPr id="153" name="Google Shape;153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6" name="Google Shape;156;p7"/>
          <p:cNvGrpSpPr/>
          <p:nvPr/>
        </p:nvGrpSpPr>
        <p:grpSpPr>
          <a:xfrm>
            <a:off x="6007681" y="7"/>
            <a:ext cx="269399" cy="256048"/>
            <a:chOff x="1406075" y="3845750"/>
            <a:chExt cx="415675" cy="395075"/>
          </a:xfrm>
        </p:grpSpPr>
        <p:sp>
          <p:nvSpPr>
            <p:cNvPr id="157" name="Google Shape;157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0" name="Google Shape;160;p7"/>
          <p:cNvGrpSpPr/>
          <p:nvPr/>
        </p:nvGrpSpPr>
        <p:grpSpPr>
          <a:xfrm>
            <a:off x="937168" y="4736532"/>
            <a:ext cx="269399" cy="256048"/>
            <a:chOff x="1406075" y="3845750"/>
            <a:chExt cx="415675" cy="395075"/>
          </a:xfrm>
        </p:grpSpPr>
        <p:sp>
          <p:nvSpPr>
            <p:cNvPr id="161" name="Google Shape;161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3749906" y="4836257"/>
            <a:ext cx="269399" cy="256048"/>
            <a:chOff x="1406075" y="3845750"/>
            <a:chExt cx="415675" cy="395075"/>
          </a:xfrm>
        </p:grpSpPr>
        <p:sp>
          <p:nvSpPr>
            <p:cNvPr id="165" name="Google Shape;165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68" name="Google Shape;168;p7"/>
          <p:cNvGrpSpPr/>
          <p:nvPr/>
        </p:nvGrpSpPr>
        <p:grpSpPr>
          <a:xfrm>
            <a:off x="8742731" y="1911732"/>
            <a:ext cx="269399" cy="256048"/>
            <a:chOff x="1406075" y="3845750"/>
            <a:chExt cx="415675" cy="395075"/>
          </a:xfrm>
        </p:grpSpPr>
        <p:sp>
          <p:nvSpPr>
            <p:cNvPr id="169" name="Google Shape;169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72" name="Google Shape;172;p7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664413" y="3872643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7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878600" y="42032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7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1136550" y="3798055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7"/>
          <p:cNvPicPr preferRelativeResize="0"/>
          <p:nvPr/>
        </p:nvPicPr>
        <p:blipFill rotWithShape="1">
          <a:blip r:embed="rId2">
            <a:alphaModFix/>
          </a:blip>
          <a:srcRect b="0" l="0" r="61532" t="61366"/>
          <a:stretch/>
        </p:blipFill>
        <p:spPr>
          <a:xfrm>
            <a:off x="1685450" y="4331305"/>
            <a:ext cx="472150" cy="4052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6" name="Google Shape;176;p7"/>
          <p:cNvGrpSpPr/>
          <p:nvPr/>
        </p:nvGrpSpPr>
        <p:grpSpPr>
          <a:xfrm>
            <a:off x="8041281" y="852082"/>
            <a:ext cx="269399" cy="256048"/>
            <a:chOff x="1406075" y="3845750"/>
            <a:chExt cx="415675" cy="395075"/>
          </a:xfrm>
        </p:grpSpPr>
        <p:sp>
          <p:nvSpPr>
            <p:cNvPr id="177" name="Google Shape;177;p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8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8"/>
          <p:cNvSpPr txBox="1"/>
          <p:nvPr>
            <p:ph type="title"/>
          </p:nvPr>
        </p:nvSpPr>
        <p:spPr>
          <a:xfrm>
            <a:off x="1879050" y="1096350"/>
            <a:ext cx="5385900" cy="29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96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pic>
        <p:nvPicPr>
          <p:cNvPr id="183" name="Google Shape;183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910113" y="42711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3088" y="37996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040038" y="686850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86" name="Google Shape;186;p8"/>
          <p:cNvGrpSpPr/>
          <p:nvPr/>
        </p:nvGrpSpPr>
        <p:grpSpPr>
          <a:xfrm>
            <a:off x="8040056" y="4271157"/>
            <a:ext cx="269399" cy="256048"/>
            <a:chOff x="1406075" y="3845750"/>
            <a:chExt cx="415675" cy="395075"/>
          </a:xfrm>
        </p:grpSpPr>
        <p:sp>
          <p:nvSpPr>
            <p:cNvPr id="187" name="Google Shape;187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0" name="Google Shape;190;p8"/>
          <p:cNvGrpSpPr/>
          <p:nvPr/>
        </p:nvGrpSpPr>
        <p:grpSpPr>
          <a:xfrm>
            <a:off x="1681506" y="196332"/>
            <a:ext cx="269399" cy="256048"/>
            <a:chOff x="1406075" y="3845750"/>
            <a:chExt cx="415675" cy="395075"/>
          </a:xfrm>
        </p:grpSpPr>
        <p:sp>
          <p:nvSpPr>
            <p:cNvPr id="191" name="Google Shape;191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4" name="Google Shape;194;p8"/>
          <p:cNvGrpSpPr/>
          <p:nvPr/>
        </p:nvGrpSpPr>
        <p:grpSpPr>
          <a:xfrm>
            <a:off x="445706" y="4271157"/>
            <a:ext cx="269399" cy="256048"/>
            <a:chOff x="1406075" y="3845750"/>
            <a:chExt cx="415675" cy="395075"/>
          </a:xfrm>
        </p:grpSpPr>
        <p:sp>
          <p:nvSpPr>
            <p:cNvPr id="195" name="Google Shape;195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98" name="Google Shape;198;p8"/>
          <p:cNvGrpSpPr/>
          <p:nvPr/>
        </p:nvGrpSpPr>
        <p:grpSpPr>
          <a:xfrm>
            <a:off x="114306" y="2802082"/>
            <a:ext cx="269399" cy="256048"/>
            <a:chOff x="1406075" y="3845750"/>
            <a:chExt cx="415675" cy="395075"/>
          </a:xfrm>
        </p:grpSpPr>
        <p:sp>
          <p:nvSpPr>
            <p:cNvPr id="199" name="Google Shape;199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2" name="Google Shape;202;p8"/>
          <p:cNvGrpSpPr/>
          <p:nvPr/>
        </p:nvGrpSpPr>
        <p:grpSpPr>
          <a:xfrm>
            <a:off x="8547206" y="93857"/>
            <a:ext cx="269399" cy="256048"/>
            <a:chOff x="1406075" y="3845750"/>
            <a:chExt cx="415675" cy="395075"/>
          </a:xfrm>
        </p:grpSpPr>
        <p:sp>
          <p:nvSpPr>
            <p:cNvPr id="203" name="Google Shape;203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6" name="Google Shape;206;p8"/>
          <p:cNvGrpSpPr/>
          <p:nvPr/>
        </p:nvGrpSpPr>
        <p:grpSpPr>
          <a:xfrm>
            <a:off x="8816606" y="2123257"/>
            <a:ext cx="269399" cy="256048"/>
            <a:chOff x="1406075" y="3845750"/>
            <a:chExt cx="415675" cy="395075"/>
          </a:xfrm>
        </p:grpSpPr>
        <p:sp>
          <p:nvSpPr>
            <p:cNvPr id="207" name="Google Shape;207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0" name="Google Shape;210;p8"/>
          <p:cNvGrpSpPr/>
          <p:nvPr/>
        </p:nvGrpSpPr>
        <p:grpSpPr>
          <a:xfrm>
            <a:off x="3831456" y="4813257"/>
            <a:ext cx="269399" cy="256048"/>
            <a:chOff x="1406075" y="3845750"/>
            <a:chExt cx="415675" cy="395075"/>
          </a:xfrm>
        </p:grpSpPr>
        <p:sp>
          <p:nvSpPr>
            <p:cNvPr id="211" name="Google Shape;211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7375281" y="686857"/>
            <a:ext cx="269399" cy="256048"/>
            <a:chOff x="1406075" y="3845750"/>
            <a:chExt cx="415675" cy="395075"/>
          </a:xfrm>
        </p:grpSpPr>
        <p:sp>
          <p:nvSpPr>
            <p:cNvPr id="215" name="Google Shape;215;p8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8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18" name="Google Shape;218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1285263" y="3931575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8"/>
          <p:cNvPicPr preferRelativeResize="0"/>
          <p:nvPr/>
        </p:nvPicPr>
        <p:blipFill rotWithShape="1">
          <a:blip r:embed="rId3">
            <a:alphaModFix/>
          </a:blip>
          <a:srcRect b="0" l="0" r="61532" t="61366"/>
          <a:stretch/>
        </p:blipFill>
        <p:spPr>
          <a:xfrm>
            <a:off x="8371775" y="3720080"/>
            <a:ext cx="472150" cy="40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8"/>
          <p:cNvPicPr preferRelativeResize="0"/>
          <p:nvPr/>
        </p:nvPicPr>
        <p:blipFill rotWithShape="1">
          <a:blip r:embed="rId3">
            <a:alphaModFix/>
          </a:blip>
          <a:srcRect b="0" l="0" r="61532" t="61366"/>
          <a:stretch/>
        </p:blipFill>
        <p:spPr>
          <a:xfrm>
            <a:off x="8525325" y="4047143"/>
            <a:ext cx="472150" cy="40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9"/>
          <p:cNvSpPr/>
          <p:nvPr/>
        </p:nvSpPr>
        <p:spPr>
          <a:xfrm>
            <a:off x="-810762" y="-1625775"/>
            <a:ext cx="10765527" cy="7985490"/>
          </a:xfrm>
          <a:custGeom>
            <a:rect b="b" l="l" r="r" t="t"/>
            <a:pathLst>
              <a:path extrusionOk="0" h="147293" w="198571">
                <a:moveTo>
                  <a:pt x="198533" y="60559"/>
                </a:moveTo>
                <a:lnTo>
                  <a:pt x="190732" y="56011"/>
                </a:lnTo>
                <a:lnTo>
                  <a:pt x="197646" y="51982"/>
                </a:lnTo>
                <a:cubicBezTo>
                  <a:pt x="197572" y="51797"/>
                  <a:pt x="197535" y="51612"/>
                  <a:pt x="197424" y="51501"/>
                </a:cubicBezTo>
                <a:lnTo>
                  <a:pt x="190141" y="55679"/>
                </a:lnTo>
                <a:lnTo>
                  <a:pt x="183375" y="51797"/>
                </a:lnTo>
                <a:lnTo>
                  <a:pt x="191324" y="47175"/>
                </a:lnTo>
                <a:lnTo>
                  <a:pt x="197017" y="50466"/>
                </a:lnTo>
                <a:cubicBezTo>
                  <a:pt x="196906" y="50207"/>
                  <a:pt x="196832" y="49911"/>
                  <a:pt x="196721" y="49689"/>
                </a:cubicBezTo>
                <a:lnTo>
                  <a:pt x="191878" y="46880"/>
                </a:lnTo>
                <a:lnTo>
                  <a:pt x="194060" y="45623"/>
                </a:lnTo>
                <a:cubicBezTo>
                  <a:pt x="193801" y="45586"/>
                  <a:pt x="193579" y="45475"/>
                  <a:pt x="193357" y="45401"/>
                </a:cubicBezTo>
                <a:lnTo>
                  <a:pt x="191324" y="46584"/>
                </a:lnTo>
                <a:lnTo>
                  <a:pt x="183338" y="41962"/>
                </a:lnTo>
                <a:lnTo>
                  <a:pt x="187405" y="39596"/>
                </a:lnTo>
                <a:lnTo>
                  <a:pt x="186998" y="39190"/>
                </a:lnTo>
                <a:lnTo>
                  <a:pt x="182747" y="41630"/>
                </a:lnTo>
                <a:lnTo>
                  <a:pt x="175981" y="37748"/>
                </a:lnTo>
                <a:lnTo>
                  <a:pt x="182266" y="34125"/>
                </a:lnTo>
                <a:cubicBezTo>
                  <a:pt x="182118" y="33977"/>
                  <a:pt x="182044" y="33829"/>
                  <a:pt x="181896" y="33644"/>
                </a:cubicBezTo>
                <a:lnTo>
                  <a:pt x="175389" y="37378"/>
                </a:lnTo>
                <a:lnTo>
                  <a:pt x="167367" y="32757"/>
                </a:lnTo>
                <a:lnTo>
                  <a:pt x="174132" y="28838"/>
                </a:lnTo>
                <a:lnTo>
                  <a:pt x="181453" y="33053"/>
                </a:lnTo>
                <a:cubicBezTo>
                  <a:pt x="181120" y="32683"/>
                  <a:pt x="180824" y="32276"/>
                  <a:pt x="180528" y="31906"/>
                </a:cubicBezTo>
                <a:lnTo>
                  <a:pt x="174687" y="28505"/>
                </a:lnTo>
                <a:lnTo>
                  <a:pt x="176203" y="27618"/>
                </a:lnTo>
                <a:lnTo>
                  <a:pt x="176166" y="27581"/>
                </a:lnTo>
                <a:cubicBezTo>
                  <a:pt x="176055" y="27470"/>
                  <a:pt x="175981" y="27359"/>
                  <a:pt x="175833" y="27211"/>
                </a:cubicBezTo>
                <a:lnTo>
                  <a:pt x="174132" y="28209"/>
                </a:lnTo>
                <a:lnTo>
                  <a:pt x="167367" y="24290"/>
                </a:lnTo>
                <a:lnTo>
                  <a:pt x="169289" y="23181"/>
                </a:lnTo>
                <a:lnTo>
                  <a:pt x="169215" y="23181"/>
                </a:lnTo>
                <a:lnTo>
                  <a:pt x="168661" y="22923"/>
                </a:lnTo>
                <a:lnTo>
                  <a:pt x="166812" y="23995"/>
                </a:lnTo>
                <a:lnTo>
                  <a:pt x="158790" y="19373"/>
                </a:lnTo>
                <a:lnTo>
                  <a:pt x="159751" y="18819"/>
                </a:lnTo>
                <a:cubicBezTo>
                  <a:pt x="159566" y="18708"/>
                  <a:pt x="159381" y="18560"/>
                  <a:pt x="159196" y="18486"/>
                </a:cubicBezTo>
                <a:lnTo>
                  <a:pt x="158235" y="19041"/>
                </a:lnTo>
                <a:lnTo>
                  <a:pt x="151691" y="15122"/>
                </a:lnTo>
                <a:lnTo>
                  <a:pt x="152874" y="14419"/>
                </a:lnTo>
                <a:cubicBezTo>
                  <a:pt x="152689" y="14345"/>
                  <a:pt x="152505" y="14197"/>
                  <a:pt x="152357" y="14087"/>
                </a:cubicBezTo>
                <a:lnTo>
                  <a:pt x="151174" y="14789"/>
                </a:lnTo>
                <a:lnTo>
                  <a:pt x="143114" y="10168"/>
                </a:lnTo>
                <a:lnTo>
                  <a:pt x="144149" y="9576"/>
                </a:lnTo>
                <a:cubicBezTo>
                  <a:pt x="143964" y="9465"/>
                  <a:pt x="143779" y="9354"/>
                  <a:pt x="143595" y="9243"/>
                </a:cubicBezTo>
                <a:lnTo>
                  <a:pt x="142559" y="9835"/>
                </a:lnTo>
                <a:lnTo>
                  <a:pt x="135831" y="5953"/>
                </a:lnTo>
                <a:lnTo>
                  <a:pt x="136385" y="5620"/>
                </a:lnTo>
                <a:cubicBezTo>
                  <a:pt x="136090" y="5583"/>
                  <a:pt x="135757" y="5546"/>
                  <a:pt x="135498" y="5509"/>
                </a:cubicBezTo>
                <a:lnTo>
                  <a:pt x="135276" y="5620"/>
                </a:lnTo>
                <a:lnTo>
                  <a:pt x="134796" y="5361"/>
                </a:lnTo>
                <a:cubicBezTo>
                  <a:pt x="134611" y="5324"/>
                  <a:pt x="134426" y="5324"/>
                  <a:pt x="134241" y="5251"/>
                </a:cubicBezTo>
                <a:cubicBezTo>
                  <a:pt x="133871" y="5214"/>
                  <a:pt x="133502" y="5140"/>
                  <a:pt x="133206" y="5066"/>
                </a:cubicBezTo>
                <a:lnTo>
                  <a:pt x="134722" y="5953"/>
                </a:lnTo>
                <a:lnTo>
                  <a:pt x="127956" y="9835"/>
                </a:lnTo>
                <a:lnTo>
                  <a:pt x="119970" y="5214"/>
                </a:lnTo>
                <a:lnTo>
                  <a:pt x="123335" y="3291"/>
                </a:lnTo>
                <a:cubicBezTo>
                  <a:pt x="123076" y="3217"/>
                  <a:pt x="122780" y="3180"/>
                  <a:pt x="122484" y="3143"/>
                </a:cubicBezTo>
                <a:lnTo>
                  <a:pt x="119416" y="4881"/>
                </a:lnTo>
                <a:lnTo>
                  <a:pt x="113833" y="1664"/>
                </a:lnTo>
                <a:cubicBezTo>
                  <a:pt x="113316" y="1553"/>
                  <a:pt x="112798" y="1516"/>
                  <a:pt x="112280" y="1443"/>
                </a:cubicBezTo>
                <a:lnTo>
                  <a:pt x="118861" y="5214"/>
                </a:lnTo>
                <a:lnTo>
                  <a:pt x="110875" y="9835"/>
                </a:lnTo>
                <a:lnTo>
                  <a:pt x="104110" y="5953"/>
                </a:lnTo>
                <a:lnTo>
                  <a:pt x="112022" y="1369"/>
                </a:lnTo>
                <a:cubicBezTo>
                  <a:pt x="111689" y="1332"/>
                  <a:pt x="111430" y="1295"/>
                  <a:pt x="111097" y="1258"/>
                </a:cubicBezTo>
                <a:lnTo>
                  <a:pt x="103555" y="5583"/>
                </a:lnTo>
                <a:lnTo>
                  <a:pt x="95570" y="962"/>
                </a:lnTo>
                <a:lnTo>
                  <a:pt x="97122" y="38"/>
                </a:lnTo>
                <a:lnTo>
                  <a:pt x="96087" y="38"/>
                </a:lnTo>
                <a:lnTo>
                  <a:pt x="95015" y="629"/>
                </a:lnTo>
                <a:lnTo>
                  <a:pt x="93906" y="1"/>
                </a:lnTo>
                <a:lnTo>
                  <a:pt x="92797" y="1"/>
                </a:lnTo>
                <a:lnTo>
                  <a:pt x="94460" y="962"/>
                </a:lnTo>
                <a:lnTo>
                  <a:pt x="87695" y="4844"/>
                </a:lnTo>
                <a:lnTo>
                  <a:pt x="80966" y="962"/>
                </a:lnTo>
                <a:lnTo>
                  <a:pt x="81003" y="962"/>
                </a:lnTo>
                <a:cubicBezTo>
                  <a:pt x="80486" y="1073"/>
                  <a:pt x="80005" y="1147"/>
                  <a:pt x="79450" y="1184"/>
                </a:cubicBezTo>
                <a:lnTo>
                  <a:pt x="71724" y="5583"/>
                </a:lnTo>
                <a:lnTo>
                  <a:pt x="65845" y="2219"/>
                </a:lnTo>
                <a:lnTo>
                  <a:pt x="65291" y="2552"/>
                </a:lnTo>
                <a:lnTo>
                  <a:pt x="71169" y="5916"/>
                </a:lnTo>
                <a:lnTo>
                  <a:pt x="64440" y="9798"/>
                </a:lnTo>
                <a:lnTo>
                  <a:pt x="58636" y="6471"/>
                </a:lnTo>
                <a:lnTo>
                  <a:pt x="58081" y="6803"/>
                </a:lnTo>
                <a:lnTo>
                  <a:pt x="63886" y="10131"/>
                </a:lnTo>
                <a:lnTo>
                  <a:pt x="55826" y="14752"/>
                </a:lnTo>
                <a:lnTo>
                  <a:pt x="49911" y="11388"/>
                </a:lnTo>
                <a:lnTo>
                  <a:pt x="49356" y="11683"/>
                </a:lnTo>
                <a:lnTo>
                  <a:pt x="55272" y="15122"/>
                </a:lnTo>
                <a:lnTo>
                  <a:pt x="48543" y="19004"/>
                </a:lnTo>
                <a:lnTo>
                  <a:pt x="42701" y="15639"/>
                </a:lnTo>
                <a:lnTo>
                  <a:pt x="42147" y="15935"/>
                </a:lnTo>
                <a:lnTo>
                  <a:pt x="47988" y="19336"/>
                </a:lnTo>
                <a:lnTo>
                  <a:pt x="39929" y="23958"/>
                </a:lnTo>
                <a:lnTo>
                  <a:pt x="33976" y="20482"/>
                </a:lnTo>
                <a:lnTo>
                  <a:pt x="33422" y="20815"/>
                </a:lnTo>
                <a:lnTo>
                  <a:pt x="39374" y="24253"/>
                </a:lnTo>
                <a:lnTo>
                  <a:pt x="32645" y="28135"/>
                </a:lnTo>
                <a:lnTo>
                  <a:pt x="26804" y="24771"/>
                </a:lnTo>
                <a:lnTo>
                  <a:pt x="26250" y="25104"/>
                </a:lnTo>
                <a:lnTo>
                  <a:pt x="32165" y="28505"/>
                </a:lnTo>
                <a:lnTo>
                  <a:pt x="24142" y="33126"/>
                </a:lnTo>
                <a:lnTo>
                  <a:pt x="18079" y="29614"/>
                </a:lnTo>
                <a:lnTo>
                  <a:pt x="17524" y="29947"/>
                </a:lnTo>
                <a:lnTo>
                  <a:pt x="23588" y="33459"/>
                </a:lnTo>
                <a:lnTo>
                  <a:pt x="16822" y="37341"/>
                </a:lnTo>
                <a:lnTo>
                  <a:pt x="10870" y="33866"/>
                </a:lnTo>
                <a:lnTo>
                  <a:pt x="10315" y="34199"/>
                </a:lnTo>
                <a:lnTo>
                  <a:pt x="16267" y="37674"/>
                </a:lnTo>
                <a:lnTo>
                  <a:pt x="9465" y="41593"/>
                </a:lnTo>
                <a:cubicBezTo>
                  <a:pt x="9465" y="41815"/>
                  <a:pt x="9428" y="42036"/>
                  <a:pt x="9391" y="42295"/>
                </a:cubicBezTo>
                <a:lnTo>
                  <a:pt x="16822" y="37970"/>
                </a:lnTo>
                <a:lnTo>
                  <a:pt x="23625" y="41925"/>
                </a:lnTo>
                <a:lnTo>
                  <a:pt x="15602" y="46547"/>
                </a:lnTo>
                <a:lnTo>
                  <a:pt x="9243" y="42850"/>
                </a:lnTo>
                <a:cubicBezTo>
                  <a:pt x="9206" y="43035"/>
                  <a:pt x="9095" y="43146"/>
                  <a:pt x="9021" y="43330"/>
                </a:cubicBezTo>
                <a:lnTo>
                  <a:pt x="15084" y="46843"/>
                </a:lnTo>
                <a:lnTo>
                  <a:pt x="8319" y="50725"/>
                </a:lnTo>
                <a:lnTo>
                  <a:pt x="4289" y="48432"/>
                </a:lnTo>
                <a:cubicBezTo>
                  <a:pt x="4215" y="48580"/>
                  <a:pt x="4067" y="48765"/>
                  <a:pt x="3993" y="48876"/>
                </a:cubicBezTo>
                <a:lnTo>
                  <a:pt x="7764" y="51057"/>
                </a:lnTo>
                <a:lnTo>
                  <a:pt x="0" y="55531"/>
                </a:lnTo>
                <a:lnTo>
                  <a:pt x="0" y="56455"/>
                </a:lnTo>
                <a:lnTo>
                  <a:pt x="7727" y="60965"/>
                </a:lnTo>
                <a:lnTo>
                  <a:pt x="962" y="64847"/>
                </a:lnTo>
                <a:lnTo>
                  <a:pt x="0" y="64293"/>
                </a:lnTo>
                <a:lnTo>
                  <a:pt x="0" y="64921"/>
                </a:lnTo>
                <a:lnTo>
                  <a:pt x="407" y="65143"/>
                </a:lnTo>
                <a:lnTo>
                  <a:pt x="0" y="65402"/>
                </a:lnTo>
                <a:lnTo>
                  <a:pt x="0" y="66030"/>
                </a:lnTo>
                <a:lnTo>
                  <a:pt x="962" y="65476"/>
                </a:lnTo>
                <a:lnTo>
                  <a:pt x="7764" y="69395"/>
                </a:lnTo>
                <a:lnTo>
                  <a:pt x="0" y="73905"/>
                </a:lnTo>
                <a:lnTo>
                  <a:pt x="0" y="74829"/>
                </a:lnTo>
                <a:lnTo>
                  <a:pt x="7727" y="79303"/>
                </a:lnTo>
                <a:lnTo>
                  <a:pt x="962" y="83185"/>
                </a:lnTo>
                <a:lnTo>
                  <a:pt x="0" y="82630"/>
                </a:lnTo>
                <a:lnTo>
                  <a:pt x="0" y="83259"/>
                </a:lnTo>
                <a:lnTo>
                  <a:pt x="407" y="83518"/>
                </a:lnTo>
                <a:lnTo>
                  <a:pt x="0" y="83739"/>
                </a:lnTo>
                <a:lnTo>
                  <a:pt x="0" y="84368"/>
                </a:lnTo>
                <a:lnTo>
                  <a:pt x="962" y="83850"/>
                </a:lnTo>
                <a:lnTo>
                  <a:pt x="7764" y="87769"/>
                </a:lnTo>
                <a:lnTo>
                  <a:pt x="0" y="92243"/>
                </a:lnTo>
                <a:lnTo>
                  <a:pt x="0" y="93167"/>
                </a:lnTo>
                <a:lnTo>
                  <a:pt x="7727" y="97640"/>
                </a:lnTo>
                <a:lnTo>
                  <a:pt x="3402" y="100154"/>
                </a:lnTo>
                <a:cubicBezTo>
                  <a:pt x="3513" y="100228"/>
                  <a:pt x="3734" y="100524"/>
                  <a:pt x="3734" y="100524"/>
                </a:cubicBezTo>
                <a:lnTo>
                  <a:pt x="3845" y="100598"/>
                </a:lnTo>
                <a:lnTo>
                  <a:pt x="8319" y="98010"/>
                </a:lnTo>
                <a:lnTo>
                  <a:pt x="15121" y="101929"/>
                </a:lnTo>
                <a:lnTo>
                  <a:pt x="10019" y="104887"/>
                </a:lnTo>
                <a:cubicBezTo>
                  <a:pt x="10167" y="105034"/>
                  <a:pt x="10241" y="105182"/>
                  <a:pt x="10352" y="105367"/>
                </a:cubicBezTo>
                <a:lnTo>
                  <a:pt x="15676" y="102262"/>
                </a:lnTo>
                <a:lnTo>
                  <a:pt x="23625" y="106846"/>
                </a:lnTo>
                <a:lnTo>
                  <a:pt x="16859" y="110765"/>
                </a:lnTo>
                <a:lnTo>
                  <a:pt x="10944" y="107364"/>
                </a:lnTo>
                <a:lnTo>
                  <a:pt x="10944" y="107992"/>
                </a:lnTo>
                <a:lnTo>
                  <a:pt x="16304" y="111098"/>
                </a:lnTo>
                <a:lnTo>
                  <a:pt x="10611" y="114388"/>
                </a:lnTo>
                <a:lnTo>
                  <a:pt x="11165" y="114684"/>
                </a:lnTo>
                <a:lnTo>
                  <a:pt x="16859" y="111430"/>
                </a:lnTo>
                <a:lnTo>
                  <a:pt x="23662" y="115349"/>
                </a:lnTo>
                <a:lnTo>
                  <a:pt x="18005" y="118566"/>
                </a:lnTo>
                <a:lnTo>
                  <a:pt x="18560" y="118899"/>
                </a:lnTo>
                <a:lnTo>
                  <a:pt x="24216" y="115682"/>
                </a:lnTo>
                <a:lnTo>
                  <a:pt x="32165" y="120229"/>
                </a:lnTo>
                <a:lnTo>
                  <a:pt x="26508" y="123483"/>
                </a:lnTo>
                <a:lnTo>
                  <a:pt x="27063" y="123816"/>
                </a:lnTo>
                <a:lnTo>
                  <a:pt x="32719" y="120562"/>
                </a:lnTo>
                <a:lnTo>
                  <a:pt x="39522" y="124481"/>
                </a:lnTo>
                <a:lnTo>
                  <a:pt x="33976" y="127735"/>
                </a:lnTo>
                <a:lnTo>
                  <a:pt x="34531" y="128067"/>
                </a:lnTo>
                <a:lnTo>
                  <a:pt x="40077" y="124814"/>
                </a:lnTo>
                <a:lnTo>
                  <a:pt x="48025" y="129398"/>
                </a:lnTo>
                <a:lnTo>
                  <a:pt x="44328" y="131506"/>
                </a:lnTo>
                <a:cubicBezTo>
                  <a:pt x="44513" y="131616"/>
                  <a:pt x="44698" y="131764"/>
                  <a:pt x="44920" y="131838"/>
                </a:cubicBezTo>
                <a:lnTo>
                  <a:pt x="48617" y="129731"/>
                </a:lnTo>
                <a:lnTo>
                  <a:pt x="55419" y="133650"/>
                </a:lnTo>
                <a:lnTo>
                  <a:pt x="51907" y="135683"/>
                </a:lnTo>
                <a:cubicBezTo>
                  <a:pt x="52092" y="135757"/>
                  <a:pt x="52277" y="135905"/>
                  <a:pt x="52499" y="136016"/>
                </a:cubicBezTo>
                <a:lnTo>
                  <a:pt x="55974" y="133983"/>
                </a:lnTo>
                <a:lnTo>
                  <a:pt x="63923" y="138530"/>
                </a:lnTo>
                <a:lnTo>
                  <a:pt x="60706" y="140378"/>
                </a:lnTo>
                <a:cubicBezTo>
                  <a:pt x="60891" y="140489"/>
                  <a:pt x="61150" y="140563"/>
                  <a:pt x="61335" y="140711"/>
                </a:cubicBezTo>
                <a:lnTo>
                  <a:pt x="64477" y="138900"/>
                </a:lnTo>
                <a:lnTo>
                  <a:pt x="71243" y="142856"/>
                </a:lnTo>
                <a:lnTo>
                  <a:pt x="68581" y="144371"/>
                </a:lnTo>
                <a:cubicBezTo>
                  <a:pt x="68766" y="144445"/>
                  <a:pt x="68988" y="144556"/>
                  <a:pt x="69173" y="144630"/>
                </a:cubicBezTo>
                <a:lnTo>
                  <a:pt x="71797" y="143114"/>
                </a:lnTo>
                <a:lnTo>
                  <a:pt x="73720" y="144223"/>
                </a:lnTo>
                <a:cubicBezTo>
                  <a:pt x="73942" y="144150"/>
                  <a:pt x="74127" y="144039"/>
                  <a:pt x="74385" y="143965"/>
                </a:cubicBezTo>
                <a:lnTo>
                  <a:pt x="72426" y="142782"/>
                </a:lnTo>
                <a:lnTo>
                  <a:pt x="79192" y="138863"/>
                </a:lnTo>
                <a:lnTo>
                  <a:pt x="87140" y="143447"/>
                </a:lnTo>
                <a:lnTo>
                  <a:pt x="83332" y="145665"/>
                </a:lnTo>
                <a:cubicBezTo>
                  <a:pt x="83591" y="145702"/>
                  <a:pt x="83887" y="145739"/>
                  <a:pt x="84183" y="145813"/>
                </a:cubicBezTo>
                <a:lnTo>
                  <a:pt x="87695" y="143780"/>
                </a:lnTo>
                <a:lnTo>
                  <a:pt x="92834" y="146737"/>
                </a:lnTo>
                <a:cubicBezTo>
                  <a:pt x="93351" y="146774"/>
                  <a:pt x="93869" y="146848"/>
                  <a:pt x="94313" y="146959"/>
                </a:cubicBezTo>
                <a:lnTo>
                  <a:pt x="88249" y="143447"/>
                </a:lnTo>
                <a:lnTo>
                  <a:pt x="96198" y="138863"/>
                </a:lnTo>
                <a:lnTo>
                  <a:pt x="103001" y="142782"/>
                </a:lnTo>
                <a:lnTo>
                  <a:pt x="95533" y="147144"/>
                </a:lnTo>
                <a:cubicBezTo>
                  <a:pt x="95791" y="147181"/>
                  <a:pt x="96124" y="147218"/>
                  <a:pt x="96383" y="147292"/>
                </a:cubicBezTo>
                <a:lnTo>
                  <a:pt x="103555" y="143114"/>
                </a:lnTo>
                <a:lnTo>
                  <a:pt x="107807" y="145554"/>
                </a:lnTo>
                <a:cubicBezTo>
                  <a:pt x="107918" y="145370"/>
                  <a:pt x="107992" y="145259"/>
                  <a:pt x="108103" y="145111"/>
                </a:cubicBezTo>
                <a:lnTo>
                  <a:pt x="104110" y="142782"/>
                </a:lnTo>
                <a:lnTo>
                  <a:pt x="110912" y="138863"/>
                </a:lnTo>
                <a:lnTo>
                  <a:pt x="118861" y="143447"/>
                </a:lnTo>
                <a:lnTo>
                  <a:pt x="115793" y="145185"/>
                </a:lnTo>
                <a:cubicBezTo>
                  <a:pt x="115793" y="145259"/>
                  <a:pt x="115867" y="145259"/>
                  <a:pt x="115867" y="145296"/>
                </a:cubicBezTo>
                <a:cubicBezTo>
                  <a:pt x="116236" y="145259"/>
                  <a:pt x="116606" y="145185"/>
                  <a:pt x="116902" y="145185"/>
                </a:cubicBezTo>
                <a:lnTo>
                  <a:pt x="119416" y="143780"/>
                </a:lnTo>
                <a:lnTo>
                  <a:pt x="120784" y="144556"/>
                </a:lnTo>
                <a:lnTo>
                  <a:pt x="121227" y="144150"/>
                </a:lnTo>
                <a:lnTo>
                  <a:pt x="119970" y="143447"/>
                </a:lnTo>
                <a:lnTo>
                  <a:pt x="127919" y="138863"/>
                </a:lnTo>
                <a:lnTo>
                  <a:pt x="134093" y="142412"/>
                </a:lnTo>
                <a:cubicBezTo>
                  <a:pt x="134389" y="142375"/>
                  <a:pt x="134611" y="142301"/>
                  <a:pt x="134906" y="142227"/>
                </a:cubicBezTo>
                <a:lnTo>
                  <a:pt x="128511" y="138530"/>
                </a:lnTo>
                <a:lnTo>
                  <a:pt x="135313" y="134611"/>
                </a:lnTo>
                <a:lnTo>
                  <a:pt x="142116" y="138530"/>
                </a:lnTo>
                <a:lnTo>
                  <a:pt x="136274" y="141931"/>
                </a:lnTo>
                <a:cubicBezTo>
                  <a:pt x="136866" y="141783"/>
                  <a:pt x="137420" y="141636"/>
                  <a:pt x="138049" y="141562"/>
                </a:cubicBezTo>
                <a:lnTo>
                  <a:pt x="142707" y="138863"/>
                </a:lnTo>
                <a:lnTo>
                  <a:pt x="143521" y="139380"/>
                </a:lnTo>
                <a:cubicBezTo>
                  <a:pt x="143632" y="139232"/>
                  <a:pt x="143779" y="139048"/>
                  <a:pt x="143890" y="138900"/>
                </a:cubicBezTo>
                <a:lnTo>
                  <a:pt x="143262" y="138530"/>
                </a:lnTo>
                <a:lnTo>
                  <a:pt x="151211" y="133983"/>
                </a:lnTo>
                <a:lnTo>
                  <a:pt x="156645" y="137162"/>
                </a:lnTo>
                <a:lnTo>
                  <a:pt x="157200" y="136829"/>
                </a:lnTo>
                <a:lnTo>
                  <a:pt x="151765" y="133650"/>
                </a:lnTo>
                <a:lnTo>
                  <a:pt x="158568" y="129731"/>
                </a:lnTo>
                <a:lnTo>
                  <a:pt x="164113" y="132910"/>
                </a:lnTo>
                <a:lnTo>
                  <a:pt x="164668" y="132578"/>
                </a:lnTo>
                <a:lnTo>
                  <a:pt x="159122" y="129398"/>
                </a:lnTo>
                <a:lnTo>
                  <a:pt x="167071" y="124814"/>
                </a:lnTo>
                <a:lnTo>
                  <a:pt x="172173" y="127808"/>
                </a:lnTo>
                <a:cubicBezTo>
                  <a:pt x="172284" y="127698"/>
                  <a:pt x="172432" y="127513"/>
                  <a:pt x="172506" y="127365"/>
                </a:cubicBezTo>
                <a:lnTo>
                  <a:pt x="167552" y="124481"/>
                </a:lnTo>
                <a:lnTo>
                  <a:pt x="174354" y="120562"/>
                </a:lnTo>
                <a:lnTo>
                  <a:pt x="178754" y="123113"/>
                </a:lnTo>
                <a:cubicBezTo>
                  <a:pt x="178939" y="122965"/>
                  <a:pt x="179086" y="122891"/>
                  <a:pt x="179271" y="122743"/>
                </a:cubicBezTo>
                <a:lnTo>
                  <a:pt x="174909" y="120229"/>
                </a:lnTo>
                <a:lnTo>
                  <a:pt x="182857" y="115682"/>
                </a:lnTo>
                <a:lnTo>
                  <a:pt x="185815" y="117383"/>
                </a:lnTo>
                <a:lnTo>
                  <a:pt x="186222" y="116976"/>
                </a:lnTo>
                <a:lnTo>
                  <a:pt x="183412" y="115349"/>
                </a:lnTo>
                <a:lnTo>
                  <a:pt x="184928" y="114462"/>
                </a:lnTo>
                <a:cubicBezTo>
                  <a:pt x="184854" y="114277"/>
                  <a:pt x="184817" y="114092"/>
                  <a:pt x="184706" y="113944"/>
                </a:cubicBezTo>
                <a:lnTo>
                  <a:pt x="182820" y="115054"/>
                </a:lnTo>
                <a:lnTo>
                  <a:pt x="176055" y="111135"/>
                </a:lnTo>
                <a:lnTo>
                  <a:pt x="182857" y="107216"/>
                </a:lnTo>
                <a:lnTo>
                  <a:pt x="186222" y="109138"/>
                </a:lnTo>
                <a:cubicBezTo>
                  <a:pt x="186370" y="109027"/>
                  <a:pt x="186555" y="108879"/>
                  <a:pt x="186702" y="108769"/>
                </a:cubicBezTo>
                <a:lnTo>
                  <a:pt x="183412" y="106883"/>
                </a:lnTo>
                <a:lnTo>
                  <a:pt x="191361" y="102299"/>
                </a:lnTo>
                <a:lnTo>
                  <a:pt x="196315" y="105182"/>
                </a:lnTo>
                <a:cubicBezTo>
                  <a:pt x="196389" y="105034"/>
                  <a:pt x="196537" y="104850"/>
                  <a:pt x="196648" y="104702"/>
                </a:cubicBezTo>
                <a:lnTo>
                  <a:pt x="191952" y="102003"/>
                </a:lnTo>
                <a:lnTo>
                  <a:pt x="198570" y="98158"/>
                </a:lnTo>
                <a:lnTo>
                  <a:pt x="198570" y="97271"/>
                </a:lnTo>
                <a:lnTo>
                  <a:pt x="190769" y="92760"/>
                </a:lnTo>
                <a:lnTo>
                  <a:pt x="198570" y="88213"/>
                </a:lnTo>
                <a:lnTo>
                  <a:pt x="198570" y="87436"/>
                </a:lnTo>
                <a:lnTo>
                  <a:pt x="191952" y="83591"/>
                </a:lnTo>
                <a:lnTo>
                  <a:pt x="198570" y="79747"/>
                </a:lnTo>
                <a:lnTo>
                  <a:pt x="198570" y="78896"/>
                </a:lnTo>
                <a:lnTo>
                  <a:pt x="190769" y="74349"/>
                </a:lnTo>
                <a:lnTo>
                  <a:pt x="198570" y="69838"/>
                </a:lnTo>
                <a:lnTo>
                  <a:pt x="198570" y="69025"/>
                </a:lnTo>
                <a:lnTo>
                  <a:pt x="191952" y="65217"/>
                </a:lnTo>
                <a:lnTo>
                  <a:pt x="198570" y="61372"/>
                </a:lnTo>
                <a:lnTo>
                  <a:pt x="198570" y="60559"/>
                </a:lnTo>
                <a:close/>
                <a:moveTo>
                  <a:pt x="189586" y="56011"/>
                </a:moveTo>
                <a:lnTo>
                  <a:pt x="182784" y="59930"/>
                </a:lnTo>
                <a:lnTo>
                  <a:pt x="176018" y="56048"/>
                </a:lnTo>
                <a:lnTo>
                  <a:pt x="182820" y="52129"/>
                </a:lnTo>
                <a:close/>
                <a:moveTo>
                  <a:pt x="119933" y="70171"/>
                </a:moveTo>
                <a:lnTo>
                  <a:pt x="127919" y="65550"/>
                </a:lnTo>
                <a:lnTo>
                  <a:pt x="134685" y="69469"/>
                </a:lnTo>
                <a:lnTo>
                  <a:pt x="126736" y="74090"/>
                </a:lnTo>
                <a:close/>
                <a:moveTo>
                  <a:pt x="126107" y="74423"/>
                </a:moveTo>
                <a:lnTo>
                  <a:pt x="119342" y="78342"/>
                </a:lnTo>
                <a:lnTo>
                  <a:pt x="112576" y="74423"/>
                </a:lnTo>
                <a:lnTo>
                  <a:pt x="119379" y="70467"/>
                </a:lnTo>
                <a:close/>
                <a:moveTo>
                  <a:pt x="119379" y="69838"/>
                </a:moveTo>
                <a:lnTo>
                  <a:pt x="111393" y="65217"/>
                </a:lnTo>
                <a:lnTo>
                  <a:pt x="119379" y="60596"/>
                </a:lnTo>
                <a:lnTo>
                  <a:pt x="127364" y="65217"/>
                </a:lnTo>
                <a:close/>
                <a:moveTo>
                  <a:pt x="118787" y="70171"/>
                </a:moveTo>
                <a:lnTo>
                  <a:pt x="111985" y="74090"/>
                </a:lnTo>
                <a:lnTo>
                  <a:pt x="103999" y="69469"/>
                </a:lnTo>
                <a:lnTo>
                  <a:pt x="110728" y="65550"/>
                </a:lnTo>
                <a:close/>
                <a:moveTo>
                  <a:pt x="87584" y="70467"/>
                </a:moveTo>
                <a:lnTo>
                  <a:pt x="94387" y="74423"/>
                </a:lnTo>
                <a:lnTo>
                  <a:pt x="87621" y="78342"/>
                </a:lnTo>
                <a:lnTo>
                  <a:pt x="80818" y="74423"/>
                </a:lnTo>
                <a:close/>
                <a:moveTo>
                  <a:pt x="80264" y="74090"/>
                </a:moveTo>
                <a:lnTo>
                  <a:pt x="72315" y="69469"/>
                </a:lnTo>
                <a:lnTo>
                  <a:pt x="79081" y="65550"/>
                </a:lnTo>
                <a:lnTo>
                  <a:pt x="87066" y="70171"/>
                </a:lnTo>
                <a:close/>
                <a:moveTo>
                  <a:pt x="88175" y="70171"/>
                </a:moveTo>
                <a:lnTo>
                  <a:pt x="96161" y="65550"/>
                </a:lnTo>
                <a:lnTo>
                  <a:pt x="102927" y="69469"/>
                </a:lnTo>
                <a:lnTo>
                  <a:pt x="94941" y="74090"/>
                </a:lnTo>
                <a:close/>
                <a:moveTo>
                  <a:pt x="103481" y="69801"/>
                </a:moveTo>
                <a:lnTo>
                  <a:pt x="111467" y="74423"/>
                </a:lnTo>
                <a:lnTo>
                  <a:pt x="103481" y="79044"/>
                </a:lnTo>
                <a:lnTo>
                  <a:pt x="95459" y="74423"/>
                </a:lnTo>
                <a:close/>
                <a:moveTo>
                  <a:pt x="103481" y="69136"/>
                </a:moveTo>
                <a:lnTo>
                  <a:pt x="96716" y="65217"/>
                </a:lnTo>
                <a:lnTo>
                  <a:pt x="103481" y="61298"/>
                </a:lnTo>
                <a:lnTo>
                  <a:pt x="110210" y="65217"/>
                </a:lnTo>
                <a:close/>
                <a:moveTo>
                  <a:pt x="96124" y="64884"/>
                </a:moveTo>
                <a:lnTo>
                  <a:pt x="88139" y="60263"/>
                </a:lnTo>
                <a:lnTo>
                  <a:pt x="94867" y="56344"/>
                </a:lnTo>
                <a:lnTo>
                  <a:pt x="102890" y="60965"/>
                </a:lnTo>
                <a:close/>
                <a:moveTo>
                  <a:pt x="95570" y="65217"/>
                </a:moveTo>
                <a:lnTo>
                  <a:pt x="87584" y="69838"/>
                </a:lnTo>
                <a:lnTo>
                  <a:pt x="79561" y="65217"/>
                </a:lnTo>
                <a:lnTo>
                  <a:pt x="87584" y="60596"/>
                </a:lnTo>
                <a:close/>
                <a:moveTo>
                  <a:pt x="79081" y="64884"/>
                </a:moveTo>
                <a:lnTo>
                  <a:pt x="72278" y="60965"/>
                </a:lnTo>
                <a:lnTo>
                  <a:pt x="80264" y="56344"/>
                </a:lnTo>
                <a:lnTo>
                  <a:pt x="87029" y="60263"/>
                </a:lnTo>
                <a:close/>
                <a:moveTo>
                  <a:pt x="78526" y="65217"/>
                </a:moveTo>
                <a:lnTo>
                  <a:pt x="71724" y="69136"/>
                </a:lnTo>
                <a:lnTo>
                  <a:pt x="64921" y="65217"/>
                </a:lnTo>
                <a:lnTo>
                  <a:pt x="71687" y="61335"/>
                </a:lnTo>
                <a:close/>
                <a:moveTo>
                  <a:pt x="79709" y="74423"/>
                </a:moveTo>
                <a:lnTo>
                  <a:pt x="71724" y="79044"/>
                </a:lnTo>
                <a:lnTo>
                  <a:pt x="63775" y="74423"/>
                </a:lnTo>
                <a:lnTo>
                  <a:pt x="71760" y="69801"/>
                </a:lnTo>
                <a:close/>
                <a:moveTo>
                  <a:pt x="78526" y="83591"/>
                </a:moveTo>
                <a:lnTo>
                  <a:pt x="71760" y="87547"/>
                </a:lnTo>
                <a:lnTo>
                  <a:pt x="64995" y="83591"/>
                </a:lnTo>
                <a:lnTo>
                  <a:pt x="71724" y="79673"/>
                </a:lnTo>
                <a:close/>
                <a:moveTo>
                  <a:pt x="72278" y="79340"/>
                </a:moveTo>
                <a:lnTo>
                  <a:pt x="80264" y="74719"/>
                </a:lnTo>
                <a:lnTo>
                  <a:pt x="87066" y="78674"/>
                </a:lnTo>
                <a:lnTo>
                  <a:pt x="79081" y="83296"/>
                </a:lnTo>
                <a:close/>
                <a:moveTo>
                  <a:pt x="87621" y="78970"/>
                </a:moveTo>
                <a:lnTo>
                  <a:pt x="95570" y="83591"/>
                </a:lnTo>
                <a:lnTo>
                  <a:pt x="87584" y="88213"/>
                </a:lnTo>
                <a:lnTo>
                  <a:pt x="79635" y="83591"/>
                </a:lnTo>
                <a:close/>
                <a:moveTo>
                  <a:pt x="88175" y="78674"/>
                </a:moveTo>
                <a:lnTo>
                  <a:pt x="94941" y="74719"/>
                </a:lnTo>
                <a:lnTo>
                  <a:pt x="102927" y="79340"/>
                </a:lnTo>
                <a:lnTo>
                  <a:pt x="96124" y="83296"/>
                </a:lnTo>
                <a:close/>
                <a:moveTo>
                  <a:pt x="103481" y="79673"/>
                </a:moveTo>
                <a:lnTo>
                  <a:pt x="110247" y="83591"/>
                </a:lnTo>
                <a:lnTo>
                  <a:pt x="103481" y="87547"/>
                </a:lnTo>
                <a:lnTo>
                  <a:pt x="96679" y="83591"/>
                </a:lnTo>
                <a:close/>
                <a:moveTo>
                  <a:pt x="104036" y="79340"/>
                </a:moveTo>
                <a:lnTo>
                  <a:pt x="112022" y="74719"/>
                </a:lnTo>
                <a:lnTo>
                  <a:pt x="118787" y="78674"/>
                </a:lnTo>
                <a:lnTo>
                  <a:pt x="110839" y="83296"/>
                </a:lnTo>
                <a:close/>
                <a:moveTo>
                  <a:pt x="119342" y="78970"/>
                </a:moveTo>
                <a:lnTo>
                  <a:pt x="127327" y="83591"/>
                </a:lnTo>
                <a:lnTo>
                  <a:pt x="119379" y="88213"/>
                </a:lnTo>
                <a:lnTo>
                  <a:pt x="111393" y="83591"/>
                </a:lnTo>
                <a:close/>
                <a:moveTo>
                  <a:pt x="119896" y="78674"/>
                </a:moveTo>
                <a:lnTo>
                  <a:pt x="126662" y="74719"/>
                </a:lnTo>
                <a:lnTo>
                  <a:pt x="134685" y="79340"/>
                </a:lnTo>
                <a:lnTo>
                  <a:pt x="127882" y="83296"/>
                </a:lnTo>
                <a:close/>
                <a:moveTo>
                  <a:pt x="127217" y="74423"/>
                </a:moveTo>
                <a:lnTo>
                  <a:pt x="135165" y="69801"/>
                </a:lnTo>
                <a:lnTo>
                  <a:pt x="143188" y="74423"/>
                </a:lnTo>
                <a:lnTo>
                  <a:pt x="135239" y="79044"/>
                </a:lnTo>
                <a:close/>
                <a:moveTo>
                  <a:pt x="135794" y="69469"/>
                </a:moveTo>
                <a:lnTo>
                  <a:pt x="142559" y="65550"/>
                </a:lnTo>
                <a:lnTo>
                  <a:pt x="150582" y="70171"/>
                </a:lnTo>
                <a:lnTo>
                  <a:pt x="143779" y="74090"/>
                </a:lnTo>
                <a:close/>
                <a:moveTo>
                  <a:pt x="135202" y="69136"/>
                </a:moveTo>
                <a:lnTo>
                  <a:pt x="128474" y="65217"/>
                </a:lnTo>
                <a:lnTo>
                  <a:pt x="135276" y="61298"/>
                </a:lnTo>
                <a:lnTo>
                  <a:pt x="142005" y="65180"/>
                </a:lnTo>
                <a:close/>
                <a:moveTo>
                  <a:pt x="127882" y="64884"/>
                </a:moveTo>
                <a:lnTo>
                  <a:pt x="119896" y="60263"/>
                </a:lnTo>
                <a:lnTo>
                  <a:pt x="126625" y="56344"/>
                </a:lnTo>
                <a:lnTo>
                  <a:pt x="134611" y="60965"/>
                </a:lnTo>
                <a:close/>
                <a:moveTo>
                  <a:pt x="119342" y="59930"/>
                </a:moveTo>
                <a:lnTo>
                  <a:pt x="112576" y="56011"/>
                </a:lnTo>
                <a:lnTo>
                  <a:pt x="119342" y="52092"/>
                </a:lnTo>
                <a:lnTo>
                  <a:pt x="126070" y="55974"/>
                </a:lnTo>
                <a:close/>
                <a:moveTo>
                  <a:pt x="118787" y="60263"/>
                </a:moveTo>
                <a:lnTo>
                  <a:pt x="110765" y="64884"/>
                </a:lnTo>
                <a:lnTo>
                  <a:pt x="104036" y="60965"/>
                </a:lnTo>
                <a:lnTo>
                  <a:pt x="112022" y="56344"/>
                </a:lnTo>
                <a:close/>
                <a:moveTo>
                  <a:pt x="103481" y="60670"/>
                </a:moveTo>
                <a:lnTo>
                  <a:pt x="95459" y="56048"/>
                </a:lnTo>
                <a:lnTo>
                  <a:pt x="103481" y="51427"/>
                </a:lnTo>
                <a:lnTo>
                  <a:pt x="111467" y="56048"/>
                </a:lnTo>
                <a:close/>
                <a:moveTo>
                  <a:pt x="94941" y="55753"/>
                </a:moveTo>
                <a:lnTo>
                  <a:pt x="88175" y="51797"/>
                </a:lnTo>
                <a:lnTo>
                  <a:pt x="96161" y="47175"/>
                </a:lnTo>
                <a:lnTo>
                  <a:pt x="102927" y="51131"/>
                </a:lnTo>
                <a:close/>
                <a:moveTo>
                  <a:pt x="94387" y="56048"/>
                </a:moveTo>
                <a:lnTo>
                  <a:pt x="87621" y="60004"/>
                </a:lnTo>
                <a:lnTo>
                  <a:pt x="80892" y="56048"/>
                </a:lnTo>
                <a:lnTo>
                  <a:pt x="87621" y="52166"/>
                </a:lnTo>
                <a:close/>
                <a:moveTo>
                  <a:pt x="80264" y="55753"/>
                </a:moveTo>
                <a:lnTo>
                  <a:pt x="72278" y="51131"/>
                </a:lnTo>
                <a:lnTo>
                  <a:pt x="79044" y="47249"/>
                </a:lnTo>
                <a:lnTo>
                  <a:pt x="87029" y="51871"/>
                </a:lnTo>
                <a:close/>
                <a:moveTo>
                  <a:pt x="79709" y="56048"/>
                </a:moveTo>
                <a:lnTo>
                  <a:pt x="71724" y="60670"/>
                </a:lnTo>
                <a:lnTo>
                  <a:pt x="63738" y="56048"/>
                </a:lnTo>
                <a:lnTo>
                  <a:pt x="71724" y="51427"/>
                </a:lnTo>
                <a:close/>
                <a:moveTo>
                  <a:pt x="71169" y="61002"/>
                </a:moveTo>
                <a:lnTo>
                  <a:pt x="64440" y="64884"/>
                </a:lnTo>
                <a:lnTo>
                  <a:pt x="56492" y="60263"/>
                </a:lnTo>
                <a:lnTo>
                  <a:pt x="63220" y="56381"/>
                </a:lnTo>
                <a:close/>
                <a:moveTo>
                  <a:pt x="71169" y="69469"/>
                </a:moveTo>
                <a:lnTo>
                  <a:pt x="63183" y="74090"/>
                </a:lnTo>
                <a:lnTo>
                  <a:pt x="56381" y="70171"/>
                </a:lnTo>
                <a:lnTo>
                  <a:pt x="64366" y="65550"/>
                </a:lnTo>
                <a:close/>
                <a:moveTo>
                  <a:pt x="62629" y="74423"/>
                </a:moveTo>
                <a:lnTo>
                  <a:pt x="55863" y="78342"/>
                </a:lnTo>
                <a:lnTo>
                  <a:pt x="49097" y="74423"/>
                </a:lnTo>
                <a:lnTo>
                  <a:pt x="55826" y="70541"/>
                </a:lnTo>
                <a:close/>
                <a:moveTo>
                  <a:pt x="63183" y="74719"/>
                </a:moveTo>
                <a:lnTo>
                  <a:pt x="71132" y="79340"/>
                </a:lnTo>
                <a:lnTo>
                  <a:pt x="64366" y="83296"/>
                </a:lnTo>
                <a:lnTo>
                  <a:pt x="56418" y="78674"/>
                </a:lnTo>
                <a:close/>
                <a:moveTo>
                  <a:pt x="71169" y="87806"/>
                </a:moveTo>
                <a:lnTo>
                  <a:pt x="63183" y="92427"/>
                </a:lnTo>
                <a:lnTo>
                  <a:pt x="56381" y="88509"/>
                </a:lnTo>
                <a:lnTo>
                  <a:pt x="64366" y="83887"/>
                </a:lnTo>
                <a:close/>
                <a:moveTo>
                  <a:pt x="71724" y="88139"/>
                </a:moveTo>
                <a:lnTo>
                  <a:pt x="79672" y="92760"/>
                </a:lnTo>
                <a:lnTo>
                  <a:pt x="71687" y="97382"/>
                </a:lnTo>
                <a:lnTo>
                  <a:pt x="63738" y="92760"/>
                </a:lnTo>
                <a:close/>
                <a:moveTo>
                  <a:pt x="72315" y="87806"/>
                </a:moveTo>
                <a:lnTo>
                  <a:pt x="79081" y="83887"/>
                </a:lnTo>
                <a:lnTo>
                  <a:pt x="87029" y="88509"/>
                </a:lnTo>
                <a:lnTo>
                  <a:pt x="80227" y="92427"/>
                </a:lnTo>
                <a:close/>
                <a:moveTo>
                  <a:pt x="87584" y="88841"/>
                </a:moveTo>
                <a:lnTo>
                  <a:pt x="94387" y="92760"/>
                </a:lnTo>
                <a:lnTo>
                  <a:pt x="87584" y="96679"/>
                </a:lnTo>
                <a:lnTo>
                  <a:pt x="80781" y="92760"/>
                </a:lnTo>
                <a:close/>
                <a:moveTo>
                  <a:pt x="88175" y="88509"/>
                </a:moveTo>
                <a:lnTo>
                  <a:pt x="96161" y="83887"/>
                </a:lnTo>
                <a:lnTo>
                  <a:pt x="102964" y="87806"/>
                </a:lnTo>
                <a:lnTo>
                  <a:pt x="95015" y="92427"/>
                </a:lnTo>
                <a:close/>
                <a:moveTo>
                  <a:pt x="103481" y="88139"/>
                </a:moveTo>
                <a:lnTo>
                  <a:pt x="111430" y="92760"/>
                </a:lnTo>
                <a:lnTo>
                  <a:pt x="103481" y="97382"/>
                </a:lnTo>
                <a:lnTo>
                  <a:pt x="95533" y="92760"/>
                </a:lnTo>
                <a:close/>
                <a:moveTo>
                  <a:pt x="104036" y="87806"/>
                </a:moveTo>
                <a:lnTo>
                  <a:pt x="110839" y="83887"/>
                </a:lnTo>
                <a:lnTo>
                  <a:pt x="118824" y="88509"/>
                </a:lnTo>
                <a:lnTo>
                  <a:pt x="112022" y="92427"/>
                </a:lnTo>
                <a:close/>
                <a:moveTo>
                  <a:pt x="119379" y="88841"/>
                </a:moveTo>
                <a:lnTo>
                  <a:pt x="126181" y="92760"/>
                </a:lnTo>
                <a:lnTo>
                  <a:pt x="119379" y="96679"/>
                </a:lnTo>
                <a:lnTo>
                  <a:pt x="112576" y="92760"/>
                </a:lnTo>
                <a:close/>
                <a:moveTo>
                  <a:pt x="119933" y="88509"/>
                </a:moveTo>
                <a:lnTo>
                  <a:pt x="127882" y="83887"/>
                </a:lnTo>
                <a:lnTo>
                  <a:pt x="134611" y="87806"/>
                </a:lnTo>
                <a:lnTo>
                  <a:pt x="126662" y="92427"/>
                </a:lnTo>
                <a:close/>
                <a:moveTo>
                  <a:pt x="128437" y="83591"/>
                </a:moveTo>
                <a:lnTo>
                  <a:pt x="135202" y="79673"/>
                </a:lnTo>
                <a:lnTo>
                  <a:pt x="141968" y="83591"/>
                </a:lnTo>
                <a:lnTo>
                  <a:pt x="135165" y="87547"/>
                </a:lnTo>
                <a:close/>
                <a:moveTo>
                  <a:pt x="135794" y="79340"/>
                </a:moveTo>
                <a:lnTo>
                  <a:pt x="143742" y="74719"/>
                </a:lnTo>
                <a:lnTo>
                  <a:pt x="150471" y="78674"/>
                </a:lnTo>
                <a:lnTo>
                  <a:pt x="142522" y="83296"/>
                </a:lnTo>
                <a:close/>
                <a:moveTo>
                  <a:pt x="144334" y="74423"/>
                </a:moveTo>
                <a:lnTo>
                  <a:pt x="151137" y="70467"/>
                </a:lnTo>
                <a:lnTo>
                  <a:pt x="157865" y="74349"/>
                </a:lnTo>
                <a:lnTo>
                  <a:pt x="151063" y="78305"/>
                </a:lnTo>
                <a:close/>
                <a:moveTo>
                  <a:pt x="143114" y="65217"/>
                </a:moveTo>
                <a:lnTo>
                  <a:pt x="151063" y="60596"/>
                </a:lnTo>
                <a:lnTo>
                  <a:pt x="159085" y="65217"/>
                </a:lnTo>
                <a:lnTo>
                  <a:pt x="151137" y="69838"/>
                </a:lnTo>
                <a:close/>
                <a:moveTo>
                  <a:pt x="142522" y="64884"/>
                </a:moveTo>
                <a:lnTo>
                  <a:pt x="135757" y="61002"/>
                </a:lnTo>
                <a:lnTo>
                  <a:pt x="143779" y="56381"/>
                </a:lnTo>
                <a:lnTo>
                  <a:pt x="150508" y="60263"/>
                </a:lnTo>
                <a:close/>
                <a:moveTo>
                  <a:pt x="135202" y="60670"/>
                </a:moveTo>
                <a:lnTo>
                  <a:pt x="127217" y="56048"/>
                </a:lnTo>
                <a:lnTo>
                  <a:pt x="135202" y="51427"/>
                </a:lnTo>
                <a:lnTo>
                  <a:pt x="143225" y="56048"/>
                </a:lnTo>
                <a:close/>
                <a:moveTo>
                  <a:pt x="128474" y="46880"/>
                </a:moveTo>
                <a:lnTo>
                  <a:pt x="135239" y="42924"/>
                </a:lnTo>
                <a:lnTo>
                  <a:pt x="141968" y="46806"/>
                </a:lnTo>
                <a:lnTo>
                  <a:pt x="135239" y="50761"/>
                </a:lnTo>
                <a:close/>
                <a:moveTo>
                  <a:pt x="134611" y="51131"/>
                </a:moveTo>
                <a:lnTo>
                  <a:pt x="126625" y="55753"/>
                </a:lnTo>
                <a:lnTo>
                  <a:pt x="119896" y="51871"/>
                </a:lnTo>
                <a:lnTo>
                  <a:pt x="127882" y="47249"/>
                </a:lnTo>
                <a:close/>
                <a:moveTo>
                  <a:pt x="119379" y="51501"/>
                </a:moveTo>
                <a:lnTo>
                  <a:pt x="111393" y="46880"/>
                </a:lnTo>
                <a:lnTo>
                  <a:pt x="119379" y="42258"/>
                </a:lnTo>
                <a:lnTo>
                  <a:pt x="127364" y="46880"/>
                </a:lnTo>
                <a:close/>
                <a:moveTo>
                  <a:pt x="118787" y="51797"/>
                </a:moveTo>
                <a:lnTo>
                  <a:pt x="112022" y="55753"/>
                </a:lnTo>
                <a:lnTo>
                  <a:pt x="104036" y="51131"/>
                </a:lnTo>
                <a:lnTo>
                  <a:pt x="110765" y="47175"/>
                </a:lnTo>
                <a:close/>
                <a:moveTo>
                  <a:pt x="103481" y="50798"/>
                </a:moveTo>
                <a:lnTo>
                  <a:pt x="96716" y="46880"/>
                </a:lnTo>
                <a:lnTo>
                  <a:pt x="103481" y="42998"/>
                </a:lnTo>
                <a:lnTo>
                  <a:pt x="110210" y="46880"/>
                </a:lnTo>
                <a:close/>
                <a:moveTo>
                  <a:pt x="96161" y="46547"/>
                </a:moveTo>
                <a:lnTo>
                  <a:pt x="88175" y="41925"/>
                </a:lnTo>
                <a:lnTo>
                  <a:pt x="94941" y="38044"/>
                </a:lnTo>
                <a:lnTo>
                  <a:pt x="102927" y="42665"/>
                </a:lnTo>
                <a:close/>
                <a:moveTo>
                  <a:pt x="95607" y="46880"/>
                </a:moveTo>
                <a:lnTo>
                  <a:pt x="87621" y="51501"/>
                </a:lnTo>
                <a:lnTo>
                  <a:pt x="79635" y="46880"/>
                </a:lnTo>
                <a:lnTo>
                  <a:pt x="87621" y="42258"/>
                </a:lnTo>
                <a:close/>
                <a:moveTo>
                  <a:pt x="79044" y="46547"/>
                </a:moveTo>
                <a:lnTo>
                  <a:pt x="72278" y="42628"/>
                </a:lnTo>
                <a:lnTo>
                  <a:pt x="80264" y="38007"/>
                </a:lnTo>
                <a:lnTo>
                  <a:pt x="87029" y="41925"/>
                </a:lnTo>
                <a:close/>
                <a:moveTo>
                  <a:pt x="78489" y="46880"/>
                </a:moveTo>
                <a:lnTo>
                  <a:pt x="71724" y="50761"/>
                </a:lnTo>
                <a:lnTo>
                  <a:pt x="64995" y="46806"/>
                </a:lnTo>
                <a:lnTo>
                  <a:pt x="71724" y="42924"/>
                </a:lnTo>
                <a:close/>
                <a:moveTo>
                  <a:pt x="71169" y="51131"/>
                </a:moveTo>
                <a:lnTo>
                  <a:pt x="63183" y="55753"/>
                </a:lnTo>
                <a:lnTo>
                  <a:pt x="56381" y="51797"/>
                </a:lnTo>
                <a:lnTo>
                  <a:pt x="64366" y="47175"/>
                </a:lnTo>
                <a:close/>
                <a:moveTo>
                  <a:pt x="62629" y="56048"/>
                </a:moveTo>
                <a:lnTo>
                  <a:pt x="55863" y="59930"/>
                </a:lnTo>
                <a:lnTo>
                  <a:pt x="49097" y="56011"/>
                </a:lnTo>
                <a:lnTo>
                  <a:pt x="55826" y="52129"/>
                </a:lnTo>
                <a:close/>
                <a:moveTo>
                  <a:pt x="63812" y="65217"/>
                </a:moveTo>
                <a:lnTo>
                  <a:pt x="55826" y="69838"/>
                </a:lnTo>
                <a:lnTo>
                  <a:pt x="47877" y="65217"/>
                </a:lnTo>
                <a:lnTo>
                  <a:pt x="55863" y="60596"/>
                </a:lnTo>
                <a:close/>
                <a:moveTo>
                  <a:pt x="55272" y="70171"/>
                </a:moveTo>
                <a:lnTo>
                  <a:pt x="48543" y="74053"/>
                </a:lnTo>
                <a:lnTo>
                  <a:pt x="40594" y="69432"/>
                </a:lnTo>
                <a:lnTo>
                  <a:pt x="47323" y="65550"/>
                </a:lnTo>
                <a:close/>
                <a:moveTo>
                  <a:pt x="47988" y="74423"/>
                </a:moveTo>
                <a:lnTo>
                  <a:pt x="39966" y="79044"/>
                </a:lnTo>
                <a:lnTo>
                  <a:pt x="32017" y="74423"/>
                </a:lnTo>
                <a:lnTo>
                  <a:pt x="40040" y="69801"/>
                </a:lnTo>
                <a:close/>
                <a:moveTo>
                  <a:pt x="48543" y="74719"/>
                </a:moveTo>
                <a:lnTo>
                  <a:pt x="55309" y="78674"/>
                </a:lnTo>
                <a:lnTo>
                  <a:pt x="47323" y="83296"/>
                </a:lnTo>
                <a:lnTo>
                  <a:pt x="40520" y="79340"/>
                </a:lnTo>
                <a:close/>
                <a:moveTo>
                  <a:pt x="55863" y="78970"/>
                </a:moveTo>
                <a:lnTo>
                  <a:pt x="63812" y="83591"/>
                </a:lnTo>
                <a:lnTo>
                  <a:pt x="55826" y="88213"/>
                </a:lnTo>
                <a:lnTo>
                  <a:pt x="47877" y="83591"/>
                </a:lnTo>
                <a:close/>
                <a:moveTo>
                  <a:pt x="62629" y="92760"/>
                </a:moveTo>
                <a:lnTo>
                  <a:pt x="55863" y="96679"/>
                </a:lnTo>
                <a:lnTo>
                  <a:pt x="49097" y="92760"/>
                </a:lnTo>
                <a:lnTo>
                  <a:pt x="55826" y="88841"/>
                </a:lnTo>
                <a:close/>
                <a:moveTo>
                  <a:pt x="63220" y="93093"/>
                </a:moveTo>
                <a:lnTo>
                  <a:pt x="71169" y="97714"/>
                </a:lnTo>
                <a:lnTo>
                  <a:pt x="64366" y="101633"/>
                </a:lnTo>
                <a:lnTo>
                  <a:pt x="56418" y="97012"/>
                </a:lnTo>
                <a:close/>
                <a:moveTo>
                  <a:pt x="71724" y="98010"/>
                </a:moveTo>
                <a:lnTo>
                  <a:pt x="78526" y="101966"/>
                </a:lnTo>
                <a:lnTo>
                  <a:pt x="71724" y="105885"/>
                </a:lnTo>
                <a:lnTo>
                  <a:pt x="64921" y="101966"/>
                </a:lnTo>
                <a:close/>
                <a:moveTo>
                  <a:pt x="72278" y="97714"/>
                </a:moveTo>
                <a:lnTo>
                  <a:pt x="80264" y="93093"/>
                </a:lnTo>
                <a:lnTo>
                  <a:pt x="87066" y="97012"/>
                </a:lnTo>
                <a:lnTo>
                  <a:pt x="79118" y="101633"/>
                </a:lnTo>
                <a:close/>
                <a:moveTo>
                  <a:pt x="87621" y="97345"/>
                </a:moveTo>
                <a:lnTo>
                  <a:pt x="95570" y="101966"/>
                </a:lnTo>
                <a:lnTo>
                  <a:pt x="87621" y="106587"/>
                </a:lnTo>
                <a:lnTo>
                  <a:pt x="79672" y="101966"/>
                </a:lnTo>
                <a:close/>
                <a:moveTo>
                  <a:pt x="88175" y="97012"/>
                </a:moveTo>
                <a:lnTo>
                  <a:pt x="94978" y="93093"/>
                </a:lnTo>
                <a:lnTo>
                  <a:pt x="102927" y="97714"/>
                </a:lnTo>
                <a:lnTo>
                  <a:pt x="96124" y="101633"/>
                </a:lnTo>
                <a:close/>
                <a:moveTo>
                  <a:pt x="103481" y="98010"/>
                </a:moveTo>
                <a:lnTo>
                  <a:pt x="110247" y="101966"/>
                </a:lnTo>
                <a:lnTo>
                  <a:pt x="103481" y="105885"/>
                </a:lnTo>
                <a:lnTo>
                  <a:pt x="96679" y="101966"/>
                </a:lnTo>
                <a:close/>
                <a:moveTo>
                  <a:pt x="104036" y="97714"/>
                </a:moveTo>
                <a:lnTo>
                  <a:pt x="111985" y="93093"/>
                </a:lnTo>
                <a:lnTo>
                  <a:pt x="118787" y="97012"/>
                </a:lnTo>
                <a:lnTo>
                  <a:pt x="110839" y="101633"/>
                </a:lnTo>
                <a:close/>
                <a:moveTo>
                  <a:pt x="119342" y="97345"/>
                </a:moveTo>
                <a:lnTo>
                  <a:pt x="127290" y="101966"/>
                </a:lnTo>
                <a:lnTo>
                  <a:pt x="119342" y="106587"/>
                </a:lnTo>
                <a:lnTo>
                  <a:pt x="111393" y="101966"/>
                </a:lnTo>
                <a:close/>
                <a:moveTo>
                  <a:pt x="119896" y="97012"/>
                </a:moveTo>
                <a:lnTo>
                  <a:pt x="126662" y="93093"/>
                </a:lnTo>
                <a:lnTo>
                  <a:pt x="134685" y="97714"/>
                </a:lnTo>
                <a:lnTo>
                  <a:pt x="127882" y="101633"/>
                </a:lnTo>
                <a:close/>
                <a:moveTo>
                  <a:pt x="127217" y="92760"/>
                </a:moveTo>
                <a:lnTo>
                  <a:pt x="135165" y="88139"/>
                </a:lnTo>
                <a:lnTo>
                  <a:pt x="143188" y="92760"/>
                </a:lnTo>
                <a:lnTo>
                  <a:pt x="135239" y="97382"/>
                </a:lnTo>
                <a:close/>
                <a:moveTo>
                  <a:pt x="143742" y="93093"/>
                </a:moveTo>
                <a:lnTo>
                  <a:pt x="150471" y="97012"/>
                </a:lnTo>
                <a:lnTo>
                  <a:pt x="142522" y="101633"/>
                </a:lnTo>
                <a:lnTo>
                  <a:pt x="135720" y="97714"/>
                </a:lnTo>
                <a:close/>
                <a:moveTo>
                  <a:pt x="135794" y="87806"/>
                </a:moveTo>
                <a:lnTo>
                  <a:pt x="142559" y="83887"/>
                </a:lnTo>
                <a:lnTo>
                  <a:pt x="150582" y="88509"/>
                </a:lnTo>
                <a:lnTo>
                  <a:pt x="143779" y="92427"/>
                </a:lnTo>
                <a:close/>
                <a:moveTo>
                  <a:pt x="143114" y="83555"/>
                </a:moveTo>
                <a:lnTo>
                  <a:pt x="151063" y="78933"/>
                </a:lnTo>
                <a:lnTo>
                  <a:pt x="159085" y="83555"/>
                </a:lnTo>
                <a:lnTo>
                  <a:pt x="151137" y="88176"/>
                </a:lnTo>
                <a:close/>
                <a:moveTo>
                  <a:pt x="151617" y="78674"/>
                </a:moveTo>
                <a:lnTo>
                  <a:pt x="158420" y="74719"/>
                </a:lnTo>
                <a:lnTo>
                  <a:pt x="166406" y="79340"/>
                </a:lnTo>
                <a:lnTo>
                  <a:pt x="159640" y="83296"/>
                </a:lnTo>
                <a:close/>
                <a:moveTo>
                  <a:pt x="158420" y="74090"/>
                </a:moveTo>
                <a:lnTo>
                  <a:pt x="151691" y="70208"/>
                </a:lnTo>
                <a:lnTo>
                  <a:pt x="159640" y="65587"/>
                </a:lnTo>
                <a:lnTo>
                  <a:pt x="166369" y="69469"/>
                </a:lnTo>
                <a:close/>
                <a:moveTo>
                  <a:pt x="151617" y="60263"/>
                </a:moveTo>
                <a:lnTo>
                  <a:pt x="158420" y="56344"/>
                </a:lnTo>
                <a:lnTo>
                  <a:pt x="166406" y="60965"/>
                </a:lnTo>
                <a:lnTo>
                  <a:pt x="159640" y="64884"/>
                </a:lnTo>
                <a:close/>
                <a:moveTo>
                  <a:pt x="151063" y="59930"/>
                </a:moveTo>
                <a:lnTo>
                  <a:pt x="144334" y="56048"/>
                </a:lnTo>
                <a:lnTo>
                  <a:pt x="151100" y="52129"/>
                </a:lnTo>
                <a:lnTo>
                  <a:pt x="157865" y="56011"/>
                </a:lnTo>
                <a:close/>
                <a:moveTo>
                  <a:pt x="143779" y="55753"/>
                </a:moveTo>
                <a:lnTo>
                  <a:pt x="135757" y="51131"/>
                </a:lnTo>
                <a:lnTo>
                  <a:pt x="142522" y="47175"/>
                </a:lnTo>
                <a:lnTo>
                  <a:pt x="150508" y="51797"/>
                </a:lnTo>
                <a:close/>
                <a:moveTo>
                  <a:pt x="142522" y="46547"/>
                </a:moveTo>
                <a:lnTo>
                  <a:pt x="135757" y="42665"/>
                </a:lnTo>
                <a:lnTo>
                  <a:pt x="143779" y="38044"/>
                </a:lnTo>
                <a:lnTo>
                  <a:pt x="150508" y="41925"/>
                </a:lnTo>
                <a:close/>
                <a:moveTo>
                  <a:pt x="135202" y="42332"/>
                </a:moveTo>
                <a:lnTo>
                  <a:pt x="127217" y="37711"/>
                </a:lnTo>
                <a:lnTo>
                  <a:pt x="135202" y="33089"/>
                </a:lnTo>
                <a:lnTo>
                  <a:pt x="143225" y="37711"/>
                </a:lnTo>
                <a:close/>
                <a:moveTo>
                  <a:pt x="134685" y="42665"/>
                </a:moveTo>
                <a:lnTo>
                  <a:pt x="127919" y="46584"/>
                </a:lnTo>
                <a:lnTo>
                  <a:pt x="119933" y="41962"/>
                </a:lnTo>
                <a:lnTo>
                  <a:pt x="126662" y="38044"/>
                </a:lnTo>
                <a:close/>
                <a:moveTo>
                  <a:pt x="119342" y="41593"/>
                </a:moveTo>
                <a:lnTo>
                  <a:pt x="112576" y="37711"/>
                </a:lnTo>
                <a:lnTo>
                  <a:pt x="119342" y="33829"/>
                </a:lnTo>
                <a:lnTo>
                  <a:pt x="126070" y="37711"/>
                </a:lnTo>
                <a:close/>
                <a:moveTo>
                  <a:pt x="118787" y="41925"/>
                </a:moveTo>
                <a:lnTo>
                  <a:pt x="110765" y="46547"/>
                </a:lnTo>
                <a:lnTo>
                  <a:pt x="104036" y="42665"/>
                </a:lnTo>
                <a:lnTo>
                  <a:pt x="112022" y="38044"/>
                </a:lnTo>
                <a:close/>
                <a:moveTo>
                  <a:pt x="103481" y="42332"/>
                </a:moveTo>
                <a:lnTo>
                  <a:pt x="95459" y="37711"/>
                </a:lnTo>
                <a:lnTo>
                  <a:pt x="103481" y="33089"/>
                </a:lnTo>
                <a:lnTo>
                  <a:pt x="111467" y="37711"/>
                </a:lnTo>
                <a:close/>
                <a:moveTo>
                  <a:pt x="94941" y="37378"/>
                </a:moveTo>
                <a:lnTo>
                  <a:pt x="88175" y="33496"/>
                </a:lnTo>
                <a:lnTo>
                  <a:pt x="96161" y="28875"/>
                </a:lnTo>
                <a:lnTo>
                  <a:pt x="102927" y="32757"/>
                </a:lnTo>
                <a:close/>
                <a:moveTo>
                  <a:pt x="94387" y="37711"/>
                </a:moveTo>
                <a:lnTo>
                  <a:pt x="87621" y="41593"/>
                </a:lnTo>
                <a:lnTo>
                  <a:pt x="80892" y="37674"/>
                </a:lnTo>
                <a:lnTo>
                  <a:pt x="87621" y="33792"/>
                </a:lnTo>
                <a:close/>
                <a:moveTo>
                  <a:pt x="80264" y="37341"/>
                </a:moveTo>
                <a:lnTo>
                  <a:pt x="72278" y="32720"/>
                </a:lnTo>
                <a:lnTo>
                  <a:pt x="79044" y="28838"/>
                </a:lnTo>
                <a:lnTo>
                  <a:pt x="87029" y="33459"/>
                </a:lnTo>
                <a:close/>
                <a:moveTo>
                  <a:pt x="79709" y="37674"/>
                </a:moveTo>
                <a:lnTo>
                  <a:pt x="71724" y="42332"/>
                </a:lnTo>
                <a:lnTo>
                  <a:pt x="63738" y="37711"/>
                </a:lnTo>
                <a:lnTo>
                  <a:pt x="71724" y="33089"/>
                </a:lnTo>
                <a:close/>
                <a:moveTo>
                  <a:pt x="71169" y="42665"/>
                </a:moveTo>
                <a:lnTo>
                  <a:pt x="64440" y="46547"/>
                </a:lnTo>
                <a:lnTo>
                  <a:pt x="56418" y="41925"/>
                </a:lnTo>
                <a:lnTo>
                  <a:pt x="63183" y="38044"/>
                </a:lnTo>
                <a:close/>
                <a:moveTo>
                  <a:pt x="63886" y="46880"/>
                </a:moveTo>
                <a:lnTo>
                  <a:pt x="55863" y="51501"/>
                </a:lnTo>
                <a:lnTo>
                  <a:pt x="47877" y="46880"/>
                </a:lnTo>
                <a:lnTo>
                  <a:pt x="55863" y="42258"/>
                </a:lnTo>
                <a:close/>
                <a:moveTo>
                  <a:pt x="55272" y="51797"/>
                </a:moveTo>
                <a:lnTo>
                  <a:pt x="48543" y="55679"/>
                </a:lnTo>
                <a:lnTo>
                  <a:pt x="40594" y="51057"/>
                </a:lnTo>
                <a:lnTo>
                  <a:pt x="47323" y="47175"/>
                </a:lnTo>
                <a:close/>
                <a:moveTo>
                  <a:pt x="55309" y="60263"/>
                </a:moveTo>
                <a:lnTo>
                  <a:pt x="47323" y="64884"/>
                </a:lnTo>
                <a:lnTo>
                  <a:pt x="40520" y="60965"/>
                </a:lnTo>
                <a:lnTo>
                  <a:pt x="48543" y="56344"/>
                </a:lnTo>
                <a:close/>
                <a:moveTo>
                  <a:pt x="46768" y="65254"/>
                </a:moveTo>
                <a:lnTo>
                  <a:pt x="40040" y="69136"/>
                </a:lnTo>
                <a:lnTo>
                  <a:pt x="33237" y="65217"/>
                </a:lnTo>
                <a:lnTo>
                  <a:pt x="39966" y="61335"/>
                </a:lnTo>
                <a:close/>
                <a:moveTo>
                  <a:pt x="39485" y="69469"/>
                </a:moveTo>
                <a:lnTo>
                  <a:pt x="31462" y="74090"/>
                </a:lnTo>
                <a:lnTo>
                  <a:pt x="24697" y="70171"/>
                </a:lnTo>
                <a:lnTo>
                  <a:pt x="32682" y="65550"/>
                </a:lnTo>
                <a:close/>
                <a:moveTo>
                  <a:pt x="31462" y="74719"/>
                </a:moveTo>
                <a:lnTo>
                  <a:pt x="39411" y="79340"/>
                </a:lnTo>
                <a:lnTo>
                  <a:pt x="32682" y="83222"/>
                </a:lnTo>
                <a:lnTo>
                  <a:pt x="24734" y="78600"/>
                </a:lnTo>
                <a:close/>
                <a:moveTo>
                  <a:pt x="39966" y="79673"/>
                </a:moveTo>
                <a:lnTo>
                  <a:pt x="46768" y="83591"/>
                </a:lnTo>
                <a:lnTo>
                  <a:pt x="40040" y="87547"/>
                </a:lnTo>
                <a:lnTo>
                  <a:pt x="33237" y="83591"/>
                </a:lnTo>
                <a:close/>
                <a:moveTo>
                  <a:pt x="47323" y="83924"/>
                </a:moveTo>
                <a:lnTo>
                  <a:pt x="55272" y="88546"/>
                </a:lnTo>
                <a:lnTo>
                  <a:pt x="48543" y="92464"/>
                </a:lnTo>
                <a:lnTo>
                  <a:pt x="40594" y="87843"/>
                </a:lnTo>
                <a:close/>
                <a:moveTo>
                  <a:pt x="55309" y="97012"/>
                </a:moveTo>
                <a:lnTo>
                  <a:pt x="47323" y="101633"/>
                </a:lnTo>
                <a:lnTo>
                  <a:pt x="40520" y="97714"/>
                </a:lnTo>
                <a:lnTo>
                  <a:pt x="48543" y="93093"/>
                </a:lnTo>
                <a:close/>
                <a:moveTo>
                  <a:pt x="55863" y="97345"/>
                </a:moveTo>
                <a:lnTo>
                  <a:pt x="63812" y="101966"/>
                </a:lnTo>
                <a:lnTo>
                  <a:pt x="55826" y="106587"/>
                </a:lnTo>
                <a:lnTo>
                  <a:pt x="47877" y="102003"/>
                </a:lnTo>
                <a:close/>
                <a:moveTo>
                  <a:pt x="64366" y="102262"/>
                </a:moveTo>
                <a:lnTo>
                  <a:pt x="71169" y="106218"/>
                </a:lnTo>
                <a:lnTo>
                  <a:pt x="63220" y="110839"/>
                </a:lnTo>
                <a:lnTo>
                  <a:pt x="56418" y="106883"/>
                </a:lnTo>
                <a:close/>
                <a:moveTo>
                  <a:pt x="71724" y="106513"/>
                </a:moveTo>
                <a:lnTo>
                  <a:pt x="79672" y="111135"/>
                </a:lnTo>
                <a:lnTo>
                  <a:pt x="71724" y="115756"/>
                </a:lnTo>
                <a:lnTo>
                  <a:pt x="63775" y="111209"/>
                </a:lnTo>
                <a:close/>
                <a:moveTo>
                  <a:pt x="72315" y="106218"/>
                </a:moveTo>
                <a:lnTo>
                  <a:pt x="79118" y="102262"/>
                </a:lnTo>
                <a:lnTo>
                  <a:pt x="87066" y="106883"/>
                </a:lnTo>
                <a:lnTo>
                  <a:pt x="80264" y="110839"/>
                </a:lnTo>
                <a:close/>
                <a:moveTo>
                  <a:pt x="87584" y="107216"/>
                </a:moveTo>
                <a:lnTo>
                  <a:pt x="94387" y="111135"/>
                </a:lnTo>
                <a:lnTo>
                  <a:pt x="87584" y="115054"/>
                </a:lnTo>
                <a:lnTo>
                  <a:pt x="80781" y="111135"/>
                </a:lnTo>
                <a:close/>
                <a:moveTo>
                  <a:pt x="88175" y="106846"/>
                </a:moveTo>
                <a:lnTo>
                  <a:pt x="96124" y="102225"/>
                </a:lnTo>
                <a:lnTo>
                  <a:pt x="102927" y="106144"/>
                </a:lnTo>
                <a:lnTo>
                  <a:pt x="94978" y="110765"/>
                </a:lnTo>
                <a:close/>
                <a:moveTo>
                  <a:pt x="103481" y="106513"/>
                </a:moveTo>
                <a:lnTo>
                  <a:pt x="111430" y="111135"/>
                </a:lnTo>
                <a:lnTo>
                  <a:pt x="103481" y="115756"/>
                </a:lnTo>
                <a:lnTo>
                  <a:pt x="95533" y="111135"/>
                </a:lnTo>
                <a:close/>
                <a:moveTo>
                  <a:pt x="104036" y="106218"/>
                </a:moveTo>
                <a:lnTo>
                  <a:pt x="110839" y="102262"/>
                </a:lnTo>
                <a:lnTo>
                  <a:pt x="118787" y="106883"/>
                </a:lnTo>
                <a:lnTo>
                  <a:pt x="111985" y="110839"/>
                </a:lnTo>
                <a:close/>
                <a:moveTo>
                  <a:pt x="119379" y="107216"/>
                </a:moveTo>
                <a:lnTo>
                  <a:pt x="126181" y="111135"/>
                </a:lnTo>
                <a:lnTo>
                  <a:pt x="119379" y="115054"/>
                </a:lnTo>
                <a:lnTo>
                  <a:pt x="112576" y="111135"/>
                </a:lnTo>
                <a:close/>
                <a:moveTo>
                  <a:pt x="119933" y="106846"/>
                </a:moveTo>
                <a:lnTo>
                  <a:pt x="127882" y="102225"/>
                </a:lnTo>
                <a:lnTo>
                  <a:pt x="134685" y="106144"/>
                </a:lnTo>
                <a:lnTo>
                  <a:pt x="126736" y="110765"/>
                </a:lnTo>
                <a:close/>
                <a:moveTo>
                  <a:pt x="128437" y="101966"/>
                </a:moveTo>
                <a:lnTo>
                  <a:pt x="135202" y="98010"/>
                </a:lnTo>
                <a:lnTo>
                  <a:pt x="142005" y="101966"/>
                </a:lnTo>
                <a:lnTo>
                  <a:pt x="135202" y="105885"/>
                </a:lnTo>
                <a:close/>
                <a:moveTo>
                  <a:pt x="142559" y="102262"/>
                </a:moveTo>
                <a:lnTo>
                  <a:pt x="150582" y="106883"/>
                </a:lnTo>
                <a:lnTo>
                  <a:pt x="143779" y="110839"/>
                </a:lnTo>
                <a:lnTo>
                  <a:pt x="135831" y="106218"/>
                </a:lnTo>
                <a:close/>
                <a:moveTo>
                  <a:pt x="143114" y="101966"/>
                </a:moveTo>
                <a:lnTo>
                  <a:pt x="151063" y="97345"/>
                </a:lnTo>
                <a:lnTo>
                  <a:pt x="159085" y="101966"/>
                </a:lnTo>
                <a:lnTo>
                  <a:pt x="151137" y="106513"/>
                </a:lnTo>
                <a:close/>
                <a:moveTo>
                  <a:pt x="144334" y="92760"/>
                </a:moveTo>
                <a:lnTo>
                  <a:pt x="151137" y="88841"/>
                </a:lnTo>
                <a:lnTo>
                  <a:pt x="157865" y="92760"/>
                </a:lnTo>
                <a:lnTo>
                  <a:pt x="151063" y="96679"/>
                </a:lnTo>
                <a:close/>
                <a:moveTo>
                  <a:pt x="151691" y="88509"/>
                </a:moveTo>
                <a:lnTo>
                  <a:pt x="159640" y="83887"/>
                </a:lnTo>
                <a:lnTo>
                  <a:pt x="166369" y="87806"/>
                </a:lnTo>
                <a:lnTo>
                  <a:pt x="158420" y="92427"/>
                </a:lnTo>
                <a:close/>
                <a:moveTo>
                  <a:pt x="160194" y="83591"/>
                </a:moveTo>
                <a:lnTo>
                  <a:pt x="166960" y="79673"/>
                </a:lnTo>
                <a:lnTo>
                  <a:pt x="173726" y="83555"/>
                </a:lnTo>
                <a:lnTo>
                  <a:pt x="166923" y="87473"/>
                </a:lnTo>
                <a:close/>
                <a:moveTo>
                  <a:pt x="158974" y="74423"/>
                </a:moveTo>
                <a:lnTo>
                  <a:pt x="166923" y="69801"/>
                </a:lnTo>
                <a:lnTo>
                  <a:pt x="174909" y="74423"/>
                </a:lnTo>
                <a:lnTo>
                  <a:pt x="166960" y="79044"/>
                </a:lnTo>
                <a:close/>
                <a:moveTo>
                  <a:pt x="160194" y="65254"/>
                </a:moveTo>
                <a:lnTo>
                  <a:pt x="166960" y="61335"/>
                </a:lnTo>
                <a:lnTo>
                  <a:pt x="173726" y="65217"/>
                </a:lnTo>
                <a:lnTo>
                  <a:pt x="166923" y="69136"/>
                </a:lnTo>
                <a:close/>
                <a:moveTo>
                  <a:pt x="158974" y="56048"/>
                </a:moveTo>
                <a:lnTo>
                  <a:pt x="166923" y="51427"/>
                </a:lnTo>
                <a:lnTo>
                  <a:pt x="174909" y="56048"/>
                </a:lnTo>
                <a:lnTo>
                  <a:pt x="166960" y="60670"/>
                </a:lnTo>
                <a:close/>
                <a:moveTo>
                  <a:pt x="158420" y="55753"/>
                </a:moveTo>
                <a:lnTo>
                  <a:pt x="151691" y="51871"/>
                </a:lnTo>
                <a:lnTo>
                  <a:pt x="159677" y="47249"/>
                </a:lnTo>
                <a:lnTo>
                  <a:pt x="166406" y="51131"/>
                </a:lnTo>
                <a:close/>
                <a:moveTo>
                  <a:pt x="151137" y="51501"/>
                </a:moveTo>
                <a:lnTo>
                  <a:pt x="143114" y="46880"/>
                </a:lnTo>
                <a:lnTo>
                  <a:pt x="151137" y="42258"/>
                </a:lnTo>
                <a:lnTo>
                  <a:pt x="159122" y="46880"/>
                </a:lnTo>
                <a:close/>
                <a:moveTo>
                  <a:pt x="144334" y="37711"/>
                </a:moveTo>
                <a:lnTo>
                  <a:pt x="151063" y="33792"/>
                </a:lnTo>
                <a:lnTo>
                  <a:pt x="157828" y="37674"/>
                </a:lnTo>
                <a:lnTo>
                  <a:pt x="151063" y="41593"/>
                </a:lnTo>
                <a:close/>
                <a:moveTo>
                  <a:pt x="143779" y="37378"/>
                </a:moveTo>
                <a:lnTo>
                  <a:pt x="135757" y="32757"/>
                </a:lnTo>
                <a:lnTo>
                  <a:pt x="142522" y="28838"/>
                </a:lnTo>
                <a:lnTo>
                  <a:pt x="150508" y="33459"/>
                </a:lnTo>
                <a:close/>
                <a:moveTo>
                  <a:pt x="135202" y="32387"/>
                </a:moveTo>
                <a:lnTo>
                  <a:pt x="128474" y="28505"/>
                </a:lnTo>
                <a:lnTo>
                  <a:pt x="135202" y="24623"/>
                </a:lnTo>
                <a:lnTo>
                  <a:pt x="141968" y="28505"/>
                </a:lnTo>
                <a:close/>
                <a:moveTo>
                  <a:pt x="134611" y="32720"/>
                </a:moveTo>
                <a:lnTo>
                  <a:pt x="126625" y="37341"/>
                </a:lnTo>
                <a:lnTo>
                  <a:pt x="119896" y="33459"/>
                </a:lnTo>
                <a:lnTo>
                  <a:pt x="127882" y="28838"/>
                </a:lnTo>
                <a:close/>
                <a:moveTo>
                  <a:pt x="119379" y="33126"/>
                </a:moveTo>
                <a:lnTo>
                  <a:pt x="111393" y="28505"/>
                </a:lnTo>
                <a:lnTo>
                  <a:pt x="119379" y="23884"/>
                </a:lnTo>
                <a:lnTo>
                  <a:pt x="127364" y="28505"/>
                </a:lnTo>
                <a:close/>
                <a:moveTo>
                  <a:pt x="118787" y="33459"/>
                </a:moveTo>
                <a:lnTo>
                  <a:pt x="112022" y="37341"/>
                </a:lnTo>
                <a:lnTo>
                  <a:pt x="104036" y="32720"/>
                </a:lnTo>
                <a:lnTo>
                  <a:pt x="110765" y="28838"/>
                </a:lnTo>
                <a:close/>
                <a:moveTo>
                  <a:pt x="103481" y="32387"/>
                </a:moveTo>
                <a:lnTo>
                  <a:pt x="96716" y="28505"/>
                </a:lnTo>
                <a:lnTo>
                  <a:pt x="103481" y="24623"/>
                </a:lnTo>
                <a:lnTo>
                  <a:pt x="110210" y="28505"/>
                </a:lnTo>
                <a:close/>
                <a:moveTo>
                  <a:pt x="96161" y="28209"/>
                </a:moveTo>
                <a:lnTo>
                  <a:pt x="88175" y="23588"/>
                </a:lnTo>
                <a:lnTo>
                  <a:pt x="94941" y="19706"/>
                </a:lnTo>
                <a:lnTo>
                  <a:pt x="102927" y="24327"/>
                </a:lnTo>
                <a:close/>
                <a:moveTo>
                  <a:pt x="95607" y="28505"/>
                </a:moveTo>
                <a:lnTo>
                  <a:pt x="87621" y="33126"/>
                </a:lnTo>
                <a:lnTo>
                  <a:pt x="79635" y="28505"/>
                </a:lnTo>
                <a:lnTo>
                  <a:pt x="87621" y="23884"/>
                </a:lnTo>
                <a:close/>
                <a:moveTo>
                  <a:pt x="79044" y="28209"/>
                </a:moveTo>
                <a:lnTo>
                  <a:pt x="72278" y="24327"/>
                </a:lnTo>
                <a:lnTo>
                  <a:pt x="80264" y="19706"/>
                </a:lnTo>
                <a:lnTo>
                  <a:pt x="87029" y="23588"/>
                </a:lnTo>
                <a:close/>
                <a:moveTo>
                  <a:pt x="78489" y="28505"/>
                </a:moveTo>
                <a:lnTo>
                  <a:pt x="71724" y="32387"/>
                </a:lnTo>
                <a:lnTo>
                  <a:pt x="64995" y="28468"/>
                </a:lnTo>
                <a:lnTo>
                  <a:pt x="71724" y="24586"/>
                </a:lnTo>
                <a:close/>
                <a:moveTo>
                  <a:pt x="71169" y="32720"/>
                </a:moveTo>
                <a:lnTo>
                  <a:pt x="63183" y="37341"/>
                </a:lnTo>
                <a:lnTo>
                  <a:pt x="56418" y="33422"/>
                </a:lnTo>
                <a:lnTo>
                  <a:pt x="64440" y="28801"/>
                </a:lnTo>
                <a:close/>
                <a:moveTo>
                  <a:pt x="62629" y="37711"/>
                </a:moveTo>
                <a:lnTo>
                  <a:pt x="55863" y="41593"/>
                </a:lnTo>
                <a:lnTo>
                  <a:pt x="49134" y="37674"/>
                </a:lnTo>
                <a:lnTo>
                  <a:pt x="55863" y="33792"/>
                </a:lnTo>
                <a:close/>
                <a:moveTo>
                  <a:pt x="55309" y="41925"/>
                </a:moveTo>
                <a:lnTo>
                  <a:pt x="47323" y="46547"/>
                </a:lnTo>
                <a:lnTo>
                  <a:pt x="40520" y="42628"/>
                </a:lnTo>
                <a:lnTo>
                  <a:pt x="48543" y="38007"/>
                </a:lnTo>
                <a:close/>
                <a:moveTo>
                  <a:pt x="46731" y="46880"/>
                </a:moveTo>
                <a:lnTo>
                  <a:pt x="39966" y="50761"/>
                </a:lnTo>
                <a:lnTo>
                  <a:pt x="33200" y="46806"/>
                </a:lnTo>
                <a:lnTo>
                  <a:pt x="39929" y="42924"/>
                </a:lnTo>
                <a:close/>
                <a:moveTo>
                  <a:pt x="47988" y="56048"/>
                </a:moveTo>
                <a:lnTo>
                  <a:pt x="39966" y="60670"/>
                </a:lnTo>
                <a:lnTo>
                  <a:pt x="32017" y="56048"/>
                </a:lnTo>
                <a:lnTo>
                  <a:pt x="40040" y="51427"/>
                </a:lnTo>
                <a:close/>
                <a:moveTo>
                  <a:pt x="39411" y="61002"/>
                </a:moveTo>
                <a:lnTo>
                  <a:pt x="32682" y="64884"/>
                </a:lnTo>
                <a:lnTo>
                  <a:pt x="24734" y="60263"/>
                </a:lnTo>
                <a:lnTo>
                  <a:pt x="31462" y="56381"/>
                </a:lnTo>
                <a:close/>
                <a:moveTo>
                  <a:pt x="32128" y="65217"/>
                </a:moveTo>
                <a:lnTo>
                  <a:pt x="24142" y="69838"/>
                </a:lnTo>
                <a:lnTo>
                  <a:pt x="16193" y="65217"/>
                </a:lnTo>
                <a:lnTo>
                  <a:pt x="24179" y="60596"/>
                </a:lnTo>
                <a:close/>
                <a:moveTo>
                  <a:pt x="30871" y="74423"/>
                </a:moveTo>
                <a:lnTo>
                  <a:pt x="24142" y="78342"/>
                </a:lnTo>
                <a:lnTo>
                  <a:pt x="17340" y="74423"/>
                </a:lnTo>
                <a:lnTo>
                  <a:pt x="24068" y="70541"/>
                </a:lnTo>
                <a:close/>
                <a:moveTo>
                  <a:pt x="32091" y="83555"/>
                </a:moveTo>
                <a:lnTo>
                  <a:pt x="24068" y="88176"/>
                </a:lnTo>
                <a:lnTo>
                  <a:pt x="16120" y="83591"/>
                </a:lnTo>
                <a:lnTo>
                  <a:pt x="24142" y="78970"/>
                </a:lnTo>
                <a:close/>
                <a:moveTo>
                  <a:pt x="32682" y="83887"/>
                </a:moveTo>
                <a:lnTo>
                  <a:pt x="39485" y="87806"/>
                </a:lnTo>
                <a:lnTo>
                  <a:pt x="31462" y="92427"/>
                </a:lnTo>
                <a:lnTo>
                  <a:pt x="24697" y="88509"/>
                </a:lnTo>
                <a:close/>
                <a:moveTo>
                  <a:pt x="40040" y="88139"/>
                </a:moveTo>
                <a:lnTo>
                  <a:pt x="47988" y="92760"/>
                </a:lnTo>
                <a:lnTo>
                  <a:pt x="39966" y="97382"/>
                </a:lnTo>
                <a:lnTo>
                  <a:pt x="32017" y="92797"/>
                </a:lnTo>
                <a:close/>
                <a:moveTo>
                  <a:pt x="46768" y="101966"/>
                </a:moveTo>
                <a:lnTo>
                  <a:pt x="40040" y="105885"/>
                </a:lnTo>
                <a:lnTo>
                  <a:pt x="33237" y="101966"/>
                </a:lnTo>
                <a:lnTo>
                  <a:pt x="39966" y="98010"/>
                </a:lnTo>
                <a:close/>
                <a:moveTo>
                  <a:pt x="47323" y="102262"/>
                </a:moveTo>
                <a:lnTo>
                  <a:pt x="55272" y="106846"/>
                </a:lnTo>
                <a:lnTo>
                  <a:pt x="48469" y="110765"/>
                </a:lnTo>
                <a:lnTo>
                  <a:pt x="40520" y="106218"/>
                </a:lnTo>
                <a:close/>
                <a:moveTo>
                  <a:pt x="55826" y="107216"/>
                </a:moveTo>
                <a:lnTo>
                  <a:pt x="62629" y="111135"/>
                </a:lnTo>
                <a:lnTo>
                  <a:pt x="55826" y="115054"/>
                </a:lnTo>
                <a:lnTo>
                  <a:pt x="49023" y="111135"/>
                </a:lnTo>
                <a:close/>
                <a:moveTo>
                  <a:pt x="63220" y="111467"/>
                </a:moveTo>
                <a:lnTo>
                  <a:pt x="71169" y="116052"/>
                </a:lnTo>
                <a:lnTo>
                  <a:pt x="64366" y="119971"/>
                </a:lnTo>
                <a:lnTo>
                  <a:pt x="56418" y="115386"/>
                </a:lnTo>
                <a:close/>
                <a:moveTo>
                  <a:pt x="71724" y="116385"/>
                </a:moveTo>
                <a:lnTo>
                  <a:pt x="78526" y="120303"/>
                </a:lnTo>
                <a:lnTo>
                  <a:pt x="71724" y="124222"/>
                </a:lnTo>
                <a:lnTo>
                  <a:pt x="64921" y="120303"/>
                </a:lnTo>
                <a:close/>
                <a:moveTo>
                  <a:pt x="72278" y="116052"/>
                </a:moveTo>
                <a:lnTo>
                  <a:pt x="80227" y="111430"/>
                </a:lnTo>
                <a:lnTo>
                  <a:pt x="87029" y="115349"/>
                </a:lnTo>
                <a:lnTo>
                  <a:pt x="79081" y="119971"/>
                </a:lnTo>
                <a:close/>
                <a:moveTo>
                  <a:pt x="87621" y="115682"/>
                </a:moveTo>
                <a:lnTo>
                  <a:pt x="95570" y="120303"/>
                </a:lnTo>
                <a:lnTo>
                  <a:pt x="87621" y="124925"/>
                </a:lnTo>
                <a:lnTo>
                  <a:pt x="79672" y="120340"/>
                </a:lnTo>
                <a:close/>
                <a:moveTo>
                  <a:pt x="88175" y="115349"/>
                </a:moveTo>
                <a:lnTo>
                  <a:pt x="94978" y="111430"/>
                </a:lnTo>
                <a:lnTo>
                  <a:pt x="102927" y="116052"/>
                </a:lnTo>
                <a:lnTo>
                  <a:pt x="96124" y="119971"/>
                </a:lnTo>
                <a:close/>
                <a:moveTo>
                  <a:pt x="103481" y="116385"/>
                </a:moveTo>
                <a:lnTo>
                  <a:pt x="110247" y="120303"/>
                </a:lnTo>
                <a:lnTo>
                  <a:pt x="103481" y="124222"/>
                </a:lnTo>
                <a:lnTo>
                  <a:pt x="96679" y="120303"/>
                </a:lnTo>
                <a:close/>
                <a:moveTo>
                  <a:pt x="104036" y="116052"/>
                </a:moveTo>
                <a:lnTo>
                  <a:pt x="111985" y="111430"/>
                </a:lnTo>
                <a:lnTo>
                  <a:pt x="118787" y="115349"/>
                </a:lnTo>
                <a:lnTo>
                  <a:pt x="110839" y="119971"/>
                </a:lnTo>
                <a:close/>
                <a:moveTo>
                  <a:pt x="119342" y="115682"/>
                </a:moveTo>
                <a:lnTo>
                  <a:pt x="127290" y="120303"/>
                </a:lnTo>
                <a:lnTo>
                  <a:pt x="119342" y="124888"/>
                </a:lnTo>
                <a:lnTo>
                  <a:pt x="111393" y="120229"/>
                </a:lnTo>
                <a:close/>
                <a:moveTo>
                  <a:pt x="119896" y="115349"/>
                </a:moveTo>
                <a:lnTo>
                  <a:pt x="126662" y="111430"/>
                </a:lnTo>
                <a:lnTo>
                  <a:pt x="134611" y="116052"/>
                </a:lnTo>
                <a:lnTo>
                  <a:pt x="127808" y="119971"/>
                </a:lnTo>
                <a:close/>
                <a:moveTo>
                  <a:pt x="127290" y="111098"/>
                </a:moveTo>
                <a:lnTo>
                  <a:pt x="135202" y="106476"/>
                </a:lnTo>
                <a:lnTo>
                  <a:pt x="143151" y="111098"/>
                </a:lnTo>
                <a:lnTo>
                  <a:pt x="135202" y="115682"/>
                </a:lnTo>
                <a:close/>
                <a:moveTo>
                  <a:pt x="143742" y="111467"/>
                </a:moveTo>
                <a:lnTo>
                  <a:pt x="150508" y="115386"/>
                </a:lnTo>
                <a:lnTo>
                  <a:pt x="142559" y="119971"/>
                </a:lnTo>
                <a:lnTo>
                  <a:pt x="135794" y="116052"/>
                </a:lnTo>
                <a:close/>
                <a:moveTo>
                  <a:pt x="144297" y="111135"/>
                </a:moveTo>
                <a:lnTo>
                  <a:pt x="151063" y="107216"/>
                </a:lnTo>
                <a:lnTo>
                  <a:pt x="157865" y="111135"/>
                </a:lnTo>
                <a:lnTo>
                  <a:pt x="151063" y="115054"/>
                </a:lnTo>
                <a:close/>
                <a:moveTo>
                  <a:pt x="151691" y="106846"/>
                </a:moveTo>
                <a:lnTo>
                  <a:pt x="159640" y="102262"/>
                </a:lnTo>
                <a:lnTo>
                  <a:pt x="166369" y="106218"/>
                </a:lnTo>
                <a:lnTo>
                  <a:pt x="158420" y="110765"/>
                </a:lnTo>
                <a:close/>
                <a:moveTo>
                  <a:pt x="151617" y="97012"/>
                </a:moveTo>
                <a:lnTo>
                  <a:pt x="158420" y="93093"/>
                </a:lnTo>
                <a:lnTo>
                  <a:pt x="166406" y="97714"/>
                </a:lnTo>
                <a:lnTo>
                  <a:pt x="159640" y="101633"/>
                </a:lnTo>
                <a:close/>
                <a:moveTo>
                  <a:pt x="158974" y="92760"/>
                </a:moveTo>
                <a:lnTo>
                  <a:pt x="166923" y="88139"/>
                </a:lnTo>
                <a:lnTo>
                  <a:pt x="174909" y="92760"/>
                </a:lnTo>
                <a:lnTo>
                  <a:pt x="166960" y="97345"/>
                </a:lnTo>
                <a:close/>
                <a:moveTo>
                  <a:pt x="167478" y="87806"/>
                </a:moveTo>
                <a:lnTo>
                  <a:pt x="174280" y="83887"/>
                </a:lnTo>
                <a:lnTo>
                  <a:pt x="182266" y="88509"/>
                </a:lnTo>
                <a:lnTo>
                  <a:pt x="175463" y="92427"/>
                </a:lnTo>
                <a:close/>
                <a:moveTo>
                  <a:pt x="174280" y="83222"/>
                </a:moveTo>
                <a:lnTo>
                  <a:pt x="167515" y="79340"/>
                </a:lnTo>
                <a:lnTo>
                  <a:pt x="175463" y="74719"/>
                </a:lnTo>
                <a:lnTo>
                  <a:pt x="182229" y="78600"/>
                </a:lnTo>
                <a:close/>
                <a:moveTo>
                  <a:pt x="167478" y="69469"/>
                </a:moveTo>
                <a:lnTo>
                  <a:pt x="174280" y="65550"/>
                </a:lnTo>
                <a:lnTo>
                  <a:pt x="182266" y="70171"/>
                </a:lnTo>
                <a:lnTo>
                  <a:pt x="175463" y="74090"/>
                </a:lnTo>
                <a:close/>
                <a:moveTo>
                  <a:pt x="174280" y="64884"/>
                </a:moveTo>
                <a:lnTo>
                  <a:pt x="167515" y="61002"/>
                </a:lnTo>
                <a:lnTo>
                  <a:pt x="175463" y="56381"/>
                </a:lnTo>
                <a:lnTo>
                  <a:pt x="182229" y="60263"/>
                </a:lnTo>
                <a:close/>
                <a:moveTo>
                  <a:pt x="167478" y="51131"/>
                </a:moveTo>
                <a:lnTo>
                  <a:pt x="174280" y="47175"/>
                </a:lnTo>
                <a:lnTo>
                  <a:pt x="182266" y="51797"/>
                </a:lnTo>
                <a:lnTo>
                  <a:pt x="175463" y="55753"/>
                </a:lnTo>
                <a:close/>
                <a:moveTo>
                  <a:pt x="166923" y="50798"/>
                </a:moveTo>
                <a:lnTo>
                  <a:pt x="160194" y="46917"/>
                </a:lnTo>
                <a:lnTo>
                  <a:pt x="166960" y="42998"/>
                </a:lnTo>
                <a:lnTo>
                  <a:pt x="173726" y="46880"/>
                </a:lnTo>
                <a:close/>
                <a:moveTo>
                  <a:pt x="159640" y="46547"/>
                </a:moveTo>
                <a:lnTo>
                  <a:pt x="151617" y="41925"/>
                </a:lnTo>
                <a:lnTo>
                  <a:pt x="158383" y="38007"/>
                </a:lnTo>
                <a:lnTo>
                  <a:pt x="166369" y="42628"/>
                </a:lnTo>
                <a:close/>
                <a:moveTo>
                  <a:pt x="158383" y="37341"/>
                </a:moveTo>
                <a:lnTo>
                  <a:pt x="151617" y="33459"/>
                </a:lnTo>
                <a:lnTo>
                  <a:pt x="159640" y="28838"/>
                </a:lnTo>
                <a:lnTo>
                  <a:pt x="166369" y="32720"/>
                </a:lnTo>
                <a:close/>
                <a:moveTo>
                  <a:pt x="151137" y="33126"/>
                </a:moveTo>
                <a:lnTo>
                  <a:pt x="143114" y="28505"/>
                </a:lnTo>
                <a:lnTo>
                  <a:pt x="151137" y="23884"/>
                </a:lnTo>
                <a:lnTo>
                  <a:pt x="159122" y="28505"/>
                </a:lnTo>
                <a:close/>
                <a:moveTo>
                  <a:pt x="142522" y="28209"/>
                </a:moveTo>
                <a:lnTo>
                  <a:pt x="135757" y="24327"/>
                </a:lnTo>
                <a:lnTo>
                  <a:pt x="143779" y="19706"/>
                </a:lnTo>
                <a:lnTo>
                  <a:pt x="150508" y="23588"/>
                </a:lnTo>
                <a:close/>
                <a:moveTo>
                  <a:pt x="135202" y="23995"/>
                </a:moveTo>
                <a:lnTo>
                  <a:pt x="127217" y="19373"/>
                </a:lnTo>
                <a:lnTo>
                  <a:pt x="135202" y="14752"/>
                </a:lnTo>
                <a:lnTo>
                  <a:pt x="143225" y="19373"/>
                </a:lnTo>
                <a:close/>
                <a:moveTo>
                  <a:pt x="134685" y="24327"/>
                </a:moveTo>
                <a:lnTo>
                  <a:pt x="127919" y="28209"/>
                </a:lnTo>
                <a:lnTo>
                  <a:pt x="119933" y="23588"/>
                </a:lnTo>
                <a:lnTo>
                  <a:pt x="126662" y="19706"/>
                </a:lnTo>
                <a:close/>
                <a:moveTo>
                  <a:pt x="119342" y="23255"/>
                </a:moveTo>
                <a:lnTo>
                  <a:pt x="112576" y="19373"/>
                </a:lnTo>
                <a:lnTo>
                  <a:pt x="119342" y="15491"/>
                </a:lnTo>
                <a:lnTo>
                  <a:pt x="126070" y="19373"/>
                </a:lnTo>
                <a:close/>
                <a:moveTo>
                  <a:pt x="118787" y="23588"/>
                </a:moveTo>
                <a:lnTo>
                  <a:pt x="110765" y="28209"/>
                </a:lnTo>
                <a:lnTo>
                  <a:pt x="104036" y="24327"/>
                </a:lnTo>
                <a:lnTo>
                  <a:pt x="112022" y="19706"/>
                </a:lnTo>
                <a:close/>
                <a:moveTo>
                  <a:pt x="103481" y="23995"/>
                </a:moveTo>
                <a:lnTo>
                  <a:pt x="95459" y="19373"/>
                </a:lnTo>
                <a:lnTo>
                  <a:pt x="103481" y="14752"/>
                </a:lnTo>
                <a:lnTo>
                  <a:pt x="111467" y="19373"/>
                </a:lnTo>
                <a:close/>
                <a:moveTo>
                  <a:pt x="94941" y="19004"/>
                </a:moveTo>
                <a:lnTo>
                  <a:pt x="88175" y="15122"/>
                </a:lnTo>
                <a:lnTo>
                  <a:pt x="96161" y="10500"/>
                </a:lnTo>
                <a:lnTo>
                  <a:pt x="102927" y="14382"/>
                </a:lnTo>
                <a:close/>
                <a:moveTo>
                  <a:pt x="94313" y="19336"/>
                </a:moveTo>
                <a:lnTo>
                  <a:pt x="87584" y="23218"/>
                </a:lnTo>
                <a:lnTo>
                  <a:pt x="80818" y="19336"/>
                </a:lnTo>
                <a:lnTo>
                  <a:pt x="87584" y="15454"/>
                </a:lnTo>
                <a:close/>
                <a:moveTo>
                  <a:pt x="80338" y="19004"/>
                </a:moveTo>
                <a:lnTo>
                  <a:pt x="72315" y="14382"/>
                </a:lnTo>
                <a:lnTo>
                  <a:pt x="79081" y="10500"/>
                </a:lnTo>
                <a:lnTo>
                  <a:pt x="87066" y="15122"/>
                </a:lnTo>
                <a:close/>
                <a:moveTo>
                  <a:pt x="79709" y="19336"/>
                </a:moveTo>
                <a:lnTo>
                  <a:pt x="71724" y="23958"/>
                </a:lnTo>
                <a:lnTo>
                  <a:pt x="63738" y="19336"/>
                </a:lnTo>
                <a:lnTo>
                  <a:pt x="71724" y="14715"/>
                </a:lnTo>
                <a:close/>
                <a:moveTo>
                  <a:pt x="71169" y="24327"/>
                </a:moveTo>
                <a:lnTo>
                  <a:pt x="64440" y="28209"/>
                </a:lnTo>
                <a:lnTo>
                  <a:pt x="56418" y="23588"/>
                </a:lnTo>
                <a:lnTo>
                  <a:pt x="63183" y="19706"/>
                </a:lnTo>
                <a:close/>
                <a:moveTo>
                  <a:pt x="63886" y="28505"/>
                </a:moveTo>
                <a:lnTo>
                  <a:pt x="55863" y="33126"/>
                </a:lnTo>
                <a:lnTo>
                  <a:pt x="47877" y="28505"/>
                </a:lnTo>
                <a:lnTo>
                  <a:pt x="55863" y="23884"/>
                </a:lnTo>
                <a:close/>
                <a:moveTo>
                  <a:pt x="55272" y="33459"/>
                </a:moveTo>
                <a:lnTo>
                  <a:pt x="48543" y="37341"/>
                </a:lnTo>
                <a:lnTo>
                  <a:pt x="40520" y="32720"/>
                </a:lnTo>
                <a:lnTo>
                  <a:pt x="47286" y="28838"/>
                </a:lnTo>
                <a:close/>
                <a:moveTo>
                  <a:pt x="47988" y="37674"/>
                </a:moveTo>
                <a:lnTo>
                  <a:pt x="39966" y="42295"/>
                </a:lnTo>
                <a:lnTo>
                  <a:pt x="31980" y="37711"/>
                </a:lnTo>
                <a:lnTo>
                  <a:pt x="39966" y="33089"/>
                </a:lnTo>
                <a:close/>
                <a:moveTo>
                  <a:pt x="39411" y="42665"/>
                </a:moveTo>
                <a:lnTo>
                  <a:pt x="32682" y="46547"/>
                </a:lnTo>
                <a:lnTo>
                  <a:pt x="24734" y="41925"/>
                </a:lnTo>
                <a:lnTo>
                  <a:pt x="31462" y="38044"/>
                </a:lnTo>
                <a:close/>
                <a:moveTo>
                  <a:pt x="39485" y="51131"/>
                </a:moveTo>
                <a:lnTo>
                  <a:pt x="31462" y="55753"/>
                </a:lnTo>
                <a:lnTo>
                  <a:pt x="24697" y="51797"/>
                </a:lnTo>
                <a:lnTo>
                  <a:pt x="32682" y="47175"/>
                </a:lnTo>
                <a:close/>
                <a:moveTo>
                  <a:pt x="30871" y="56048"/>
                </a:moveTo>
                <a:lnTo>
                  <a:pt x="24142" y="59930"/>
                </a:lnTo>
                <a:lnTo>
                  <a:pt x="17340" y="56011"/>
                </a:lnTo>
                <a:lnTo>
                  <a:pt x="24068" y="52129"/>
                </a:lnTo>
                <a:close/>
                <a:moveTo>
                  <a:pt x="23588" y="60263"/>
                </a:moveTo>
                <a:lnTo>
                  <a:pt x="15565" y="64884"/>
                </a:lnTo>
                <a:lnTo>
                  <a:pt x="8799" y="60965"/>
                </a:lnTo>
                <a:lnTo>
                  <a:pt x="16785" y="56344"/>
                </a:lnTo>
                <a:close/>
                <a:moveTo>
                  <a:pt x="15565" y="65587"/>
                </a:moveTo>
                <a:lnTo>
                  <a:pt x="23514" y="70208"/>
                </a:lnTo>
                <a:lnTo>
                  <a:pt x="16785" y="74090"/>
                </a:lnTo>
                <a:lnTo>
                  <a:pt x="8836" y="69469"/>
                </a:lnTo>
                <a:close/>
                <a:moveTo>
                  <a:pt x="23588" y="78674"/>
                </a:moveTo>
                <a:lnTo>
                  <a:pt x="15565" y="83296"/>
                </a:lnTo>
                <a:lnTo>
                  <a:pt x="8799" y="79340"/>
                </a:lnTo>
                <a:lnTo>
                  <a:pt x="16785" y="74719"/>
                </a:lnTo>
                <a:close/>
                <a:moveTo>
                  <a:pt x="15565" y="83924"/>
                </a:moveTo>
                <a:lnTo>
                  <a:pt x="23514" y="88509"/>
                </a:lnTo>
                <a:lnTo>
                  <a:pt x="16785" y="92391"/>
                </a:lnTo>
                <a:lnTo>
                  <a:pt x="8836" y="87806"/>
                </a:lnTo>
                <a:close/>
                <a:moveTo>
                  <a:pt x="24068" y="88841"/>
                </a:moveTo>
                <a:lnTo>
                  <a:pt x="30871" y="92760"/>
                </a:lnTo>
                <a:lnTo>
                  <a:pt x="24142" y="96679"/>
                </a:lnTo>
                <a:lnTo>
                  <a:pt x="17340" y="92760"/>
                </a:lnTo>
                <a:close/>
                <a:moveTo>
                  <a:pt x="31462" y="93130"/>
                </a:moveTo>
                <a:lnTo>
                  <a:pt x="39411" y="97677"/>
                </a:lnTo>
                <a:lnTo>
                  <a:pt x="32682" y="101633"/>
                </a:lnTo>
                <a:lnTo>
                  <a:pt x="24734" y="97049"/>
                </a:lnTo>
                <a:close/>
                <a:moveTo>
                  <a:pt x="39485" y="106218"/>
                </a:moveTo>
                <a:lnTo>
                  <a:pt x="31462" y="110839"/>
                </a:lnTo>
                <a:lnTo>
                  <a:pt x="24697" y="106883"/>
                </a:lnTo>
                <a:lnTo>
                  <a:pt x="32682" y="102262"/>
                </a:lnTo>
                <a:close/>
                <a:moveTo>
                  <a:pt x="40040" y="106513"/>
                </a:moveTo>
                <a:lnTo>
                  <a:pt x="47988" y="111098"/>
                </a:lnTo>
                <a:lnTo>
                  <a:pt x="39966" y="115719"/>
                </a:lnTo>
                <a:lnTo>
                  <a:pt x="32017" y="111135"/>
                </a:lnTo>
                <a:close/>
                <a:moveTo>
                  <a:pt x="48543" y="111430"/>
                </a:moveTo>
                <a:lnTo>
                  <a:pt x="55309" y="115349"/>
                </a:lnTo>
                <a:lnTo>
                  <a:pt x="47360" y="119971"/>
                </a:lnTo>
                <a:lnTo>
                  <a:pt x="40594" y="116052"/>
                </a:lnTo>
                <a:close/>
                <a:moveTo>
                  <a:pt x="55863" y="115682"/>
                </a:moveTo>
                <a:lnTo>
                  <a:pt x="63812" y="120229"/>
                </a:lnTo>
                <a:lnTo>
                  <a:pt x="55863" y="124888"/>
                </a:lnTo>
                <a:lnTo>
                  <a:pt x="47914" y="120303"/>
                </a:lnTo>
                <a:close/>
                <a:moveTo>
                  <a:pt x="64366" y="120599"/>
                </a:moveTo>
                <a:lnTo>
                  <a:pt x="71169" y="124555"/>
                </a:lnTo>
                <a:lnTo>
                  <a:pt x="63220" y="129176"/>
                </a:lnTo>
                <a:lnTo>
                  <a:pt x="56418" y="125257"/>
                </a:lnTo>
                <a:close/>
                <a:moveTo>
                  <a:pt x="71724" y="124888"/>
                </a:moveTo>
                <a:lnTo>
                  <a:pt x="79672" y="129435"/>
                </a:lnTo>
                <a:lnTo>
                  <a:pt x="71724" y="134057"/>
                </a:lnTo>
                <a:lnTo>
                  <a:pt x="63775" y="129509"/>
                </a:lnTo>
                <a:close/>
                <a:moveTo>
                  <a:pt x="72315" y="124555"/>
                </a:moveTo>
                <a:lnTo>
                  <a:pt x="79118" y="120599"/>
                </a:lnTo>
                <a:lnTo>
                  <a:pt x="87066" y="125184"/>
                </a:lnTo>
                <a:lnTo>
                  <a:pt x="80264" y="129102"/>
                </a:lnTo>
                <a:close/>
                <a:moveTo>
                  <a:pt x="87584" y="125553"/>
                </a:moveTo>
                <a:lnTo>
                  <a:pt x="94387" y="129509"/>
                </a:lnTo>
                <a:lnTo>
                  <a:pt x="87584" y="133428"/>
                </a:lnTo>
                <a:lnTo>
                  <a:pt x="80781" y="129509"/>
                </a:lnTo>
                <a:close/>
                <a:moveTo>
                  <a:pt x="88175" y="125257"/>
                </a:moveTo>
                <a:lnTo>
                  <a:pt x="96124" y="120599"/>
                </a:lnTo>
                <a:lnTo>
                  <a:pt x="102927" y="124555"/>
                </a:lnTo>
                <a:lnTo>
                  <a:pt x="94978" y="129176"/>
                </a:lnTo>
                <a:close/>
                <a:moveTo>
                  <a:pt x="103481" y="124888"/>
                </a:moveTo>
                <a:lnTo>
                  <a:pt x="111430" y="129509"/>
                </a:lnTo>
                <a:lnTo>
                  <a:pt x="103481" y="134057"/>
                </a:lnTo>
                <a:lnTo>
                  <a:pt x="95533" y="129509"/>
                </a:lnTo>
                <a:close/>
                <a:moveTo>
                  <a:pt x="104036" y="124555"/>
                </a:moveTo>
                <a:lnTo>
                  <a:pt x="110839" y="120599"/>
                </a:lnTo>
                <a:lnTo>
                  <a:pt x="118787" y="125257"/>
                </a:lnTo>
                <a:lnTo>
                  <a:pt x="111985" y="129176"/>
                </a:lnTo>
                <a:close/>
                <a:moveTo>
                  <a:pt x="119379" y="125553"/>
                </a:moveTo>
                <a:lnTo>
                  <a:pt x="126181" y="129509"/>
                </a:lnTo>
                <a:lnTo>
                  <a:pt x="119379" y="133428"/>
                </a:lnTo>
                <a:lnTo>
                  <a:pt x="112576" y="129509"/>
                </a:lnTo>
                <a:close/>
                <a:moveTo>
                  <a:pt x="119933" y="125257"/>
                </a:moveTo>
                <a:lnTo>
                  <a:pt x="127882" y="120673"/>
                </a:lnTo>
                <a:lnTo>
                  <a:pt x="134685" y="124592"/>
                </a:lnTo>
                <a:lnTo>
                  <a:pt x="126736" y="129176"/>
                </a:lnTo>
                <a:close/>
                <a:moveTo>
                  <a:pt x="128437" y="120303"/>
                </a:moveTo>
                <a:lnTo>
                  <a:pt x="135202" y="116385"/>
                </a:lnTo>
                <a:lnTo>
                  <a:pt x="142005" y="120303"/>
                </a:lnTo>
                <a:lnTo>
                  <a:pt x="135202" y="124222"/>
                </a:lnTo>
                <a:close/>
                <a:moveTo>
                  <a:pt x="142559" y="120599"/>
                </a:moveTo>
                <a:lnTo>
                  <a:pt x="150508" y="125257"/>
                </a:lnTo>
                <a:lnTo>
                  <a:pt x="143742" y="129176"/>
                </a:lnTo>
                <a:lnTo>
                  <a:pt x="135794" y="124555"/>
                </a:lnTo>
                <a:close/>
                <a:moveTo>
                  <a:pt x="143114" y="120303"/>
                </a:moveTo>
                <a:lnTo>
                  <a:pt x="151063" y="115719"/>
                </a:lnTo>
                <a:lnTo>
                  <a:pt x="159011" y="120340"/>
                </a:lnTo>
                <a:lnTo>
                  <a:pt x="151063" y="124925"/>
                </a:lnTo>
                <a:close/>
                <a:moveTo>
                  <a:pt x="151617" y="115349"/>
                </a:moveTo>
                <a:lnTo>
                  <a:pt x="158420" y="111430"/>
                </a:lnTo>
                <a:lnTo>
                  <a:pt x="166406" y="116052"/>
                </a:lnTo>
                <a:lnTo>
                  <a:pt x="159640" y="119971"/>
                </a:lnTo>
                <a:close/>
                <a:moveTo>
                  <a:pt x="158974" y="111098"/>
                </a:moveTo>
                <a:lnTo>
                  <a:pt x="166923" y="106513"/>
                </a:lnTo>
                <a:lnTo>
                  <a:pt x="174909" y="111135"/>
                </a:lnTo>
                <a:lnTo>
                  <a:pt x="166960" y="115719"/>
                </a:lnTo>
                <a:close/>
                <a:moveTo>
                  <a:pt x="160194" y="101966"/>
                </a:moveTo>
                <a:lnTo>
                  <a:pt x="166960" y="98010"/>
                </a:lnTo>
                <a:lnTo>
                  <a:pt x="173726" y="101966"/>
                </a:lnTo>
                <a:lnTo>
                  <a:pt x="166923" y="105885"/>
                </a:lnTo>
                <a:close/>
                <a:moveTo>
                  <a:pt x="167515" y="97714"/>
                </a:moveTo>
                <a:lnTo>
                  <a:pt x="175463" y="93130"/>
                </a:lnTo>
                <a:lnTo>
                  <a:pt x="182229" y="97049"/>
                </a:lnTo>
                <a:lnTo>
                  <a:pt x="174280" y="101633"/>
                </a:lnTo>
                <a:close/>
                <a:moveTo>
                  <a:pt x="176018" y="92760"/>
                </a:moveTo>
                <a:lnTo>
                  <a:pt x="182820" y="88841"/>
                </a:lnTo>
                <a:lnTo>
                  <a:pt x="189586" y="92723"/>
                </a:lnTo>
                <a:lnTo>
                  <a:pt x="182784" y="96642"/>
                </a:lnTo>
                <a:close/>
                <a:moveTo>
                  <a:pt x="174872" y="83555"/>
                </a:moveTo>
                <a:lnTo>
                  <a:pt x="182820" y="78933"/>
                </a:lnTo>
                <a:lnTo>
                  <a:pt x="190806" y="83555"/>
                </a:lnTo>
                <a:lnTo>
                  <a:pt x="182857" y="88139"/>
                </a:lnTo>
                <a:close/>
                <a:moveTo>
                  <a:pt x="176092" y="74423"/>
                </a:moveTo>
                <a:lnTo>
                  <a:pt x="182857" y="70467"/>
                </a:lnTo>
                <a:lnTo>
                  <a:pt x="189623" y="74349"/>
                </a:lnTo>
                <a:lnTo>
                  <a:pt x="182820" y="78305"/>
                </a:lnTo>
                <a:close/>
                <a:moveTo>
                  <a:pt x="174835" y="65217"/>
                </a:moveTo>
                <a:lnTo>
                  <a:pt x="182784" y="60596"/>
                </a:lnTo>
                <a:lnTo>
                  <a:pt x="190769" y="65217"/>
                </a:lnTo>
                <a:lnTo>
                  <a:pt x="182820" y="69838"/>
                </a:lnTo>
                <a:close/>
                <a:moveTo>
                  <a:pt x="190806" y="46880"/>
                </a:moveTo>
                <a:lnTo>
                  <a:pt x="182857" y="51501"/>
                </a:lnTo>
                <a:lnTo>
                  <a:pt x="174872" y="46880"/>
                </a:lnTo>
                <a:lnTo>
                  <a:pt x="182820" y="42258"/>
                </a:lnTo>
                <a:close/>
                <a:moveTo>
                  <a:pt x="182229" y="41925"/>
                </a:moveTo>
                <a:lnTo>
                  <a:pt x="174280" y="46547"/>
                </a:lnTo>
                <a:lnTo>
                  <a:pt x="167515" y="42665"/>
                </a:lnTo>
                <a:lnTo>
                  <a:pt x="175537" y="38044"/>
                </a:lnTo>
                <a:close/>
                <a:moveTo>
                  <a:pt x="174983" y="37711"/>
                </a:moveTo>
                <a:lnTo>
                  <a:pt x="166960" y="42332"/>
                </a:lnTo>
                <a:lnTo>
                  <a:pt x="158974" y="37711"/>
                </a:lnTo>
                <a:lnTo>
                  <a:pt x="166960" y="33089"/>
                </a:lnTo>
                <a:close/>
                <a:moveTo>
                  <a:pt x="173726" y="28505"/>
                </a:moveTo>
                <a:lnTo>
                  <a:pt x="166960" y="32461"/>
                </a:lnTo>
                <a:lnTo>
                  <a:pt x="160231" y="28542"/>
                </a:lnTo>
                <a:lnTo>
                  <a:pt x="166960" y="24623"/>
                </a:lnTo>
                <a:close/>
                <a:moveTo>
                  <a:pt x="158383" y="19632"/>
                </a:moveTo>
                <a:lnTo>
                  <a:pt x="166406" y="24253"/>
                </a:lnTo>
                <a:lnTo>
                  <a:pt x="159677" y="28209"/>
                </a:lnTo>
                <a:lnTo>
                  <a:pt x="151654" y="23588"/>
                </a:lnTo>
                <a:close/>
                <a:moveTo>
                  <a:pt x="157828" y="19336"/>
                </a:moveTo>
                <a:lnTo>
                  <a:pt x="151063" y="23255"/>
                </a:lnTo>
                <a:lnTo>
                  <a:pt x="144334" y="19373"/>
                </a:lnTo>
                <a:lnTo>
                  <a:pt x="151063" y="15491"/>
                </a:lnTo>
                <a:close/>
                <a:moveTo>
                  <a:pt x="142522" y="10500"/>
                </a:moveTo>
                <a:lnTo>
                  <a:pt x="150582" y="15122"/>
                </a:lnTo>
                <a:lnTo>
                  <a:pt x="143816" y="19004"/>
                </a:lnTo>
                <a:lnTo>
                  <a:pt x="135831" y="14382"/>
                </a:lnTo>
                <a:close/>
                <a:moveTo>
                  <a:pt x="135202" y="6249"/>
                </a:moveTo>
                <a:lnTo>
                  <a:pt x="141968" y="10131"/>
                </a:lnTo>
                <a:lnTo>
                  <a:pt x="135202" y="14013"/>
                </a:lnTo>
                <a:lnTo>
                  <a:pt x="128474" y="10131"/>
                </a:lnTo>
                <a:close/>
                <a:moveTo>
                  <a:pt x="134611" y="14382"/>
                </a:moveTo>
                <a:lnTo>
                  <a:pt x="126625" y="19004"/>
                </a:lnTo>
                <a:lnTo>
                  <a:pt x="119896" y="15122"/>
                </a:lnTo>
                <a:lnTo>
                  <a:pt x="127882" y="10500"/>
                </a:lnTo>
                <a:close/>
                <a:moveTo>
                  <a:pt x="119342" y="5509"/>
                </a:moveTo>
                <a:lnTo>
                  <a:pt x="127327" y="10131"/>
                </a:lnTo>
                <a:lnTo>
                  <a:pt x="119342" y="14752"/>
                </a:lnTo>
                <a:lnTo>
                  <a:pt x="111319" y="10131"/>
                </a:lnTo>
                <a:close/>
                <a:moveTo>
                  <a:pt x="110765" y="10500"/>
                </a:moveTo>
                <a:lnTo>
                  <a:pt x="118787" y="15122"/>
                </a:lnTo>
                <a:lnTo>
                  <a:pt x="112022" y="19004"/>
                </a:lnTo>
                <a:lnTo>
                  <a:pt x="104036" y="14382"/>
                </a:lnTo>
                <a:close/>
                <a:moveTo>
                  <a:pt x="110210" y="10168"/>
                </a:moveTo>
                <a:lnTo>
                  <a:pt x="103481" y="14050"/>
                </a:lnTo>
                <a:lnTo>
                  <a:pt x="96716" y="10168"/>
                </a:lnTo>
                <a:lnTo>
                  <a:pt x="103481" y="6286"/>
                </a:lnTo>
                <a:close/>
                <a:moveTo>
                  <a:pt x="94867" y="1295"/>
                </a:moveTo>
                <a:lnTo>
                  <a:pt x="102890" y="5916"/>
                </a:lnTo>
                <a:lnTo>
                  <a:pt x="96124" y="9798"/>
                </a:lnTo>
                <a:lnTo>
                  <a:pt x="88139" y="5177"/>
                </a:lnTo>
                <a:close/>
                <a:moveTo>
                  <a:pt x="95607" y="10168"/>
                </a:moveTo>
                <a:lnTo>
                  <a:pt x="87621" y="14789"/>
                </a:lnTo>
                <a:lnTo>
                  <a:pt x="79635" y="10168"/>
                </a:lnTo>
                <a:lnTo>
                  <a:pt x="87621" y="5546"/>
                </a:lnTo>
                <a:close/>
                <a:moveTo>
                  <a:pt x="80338" y="1295"/>
                </a:moveTo>
                <a:lnTo>
                  <a:pt x="87066" y="5177"/>
                </a:lnTo>
                <a:lnTo>
                  <a:pt x="79081" y="9798"/>
                </a:lnTo>
                <a:lnTo>
                  <a:pt x="72315" y="5916"/>
                </a:lnTo>
                <a:close/>
                <a:moveTo>
                  <a:pt x="71724" y="6249"/>
                </a:moveTo>
                <a:lnTo>
                  <a:pt x="78489" y="10131"/>
                </a:lnTo>
                <a:lnTo>
                  <a:pt x="71724" y="14050"/>
                </a:lnTo>
                <a:lnTo>
                  <a:pt x="64995" y="10168"/>
                </a:lnTo>
                <a:close/>
                <a:moveTo>
                  <a:pt x="64403" y="10500"/>
                </a:moveTo>
                <a:lnTo>
                  <a:pt x="71169" y="14382"/>
                </a:lnTo>
                <a:lnTo>
                  <a:pt x="63183" y="19004"/>
                </a:lnTo>
                <a:lnTo>
                  <a:pt x="56418" y="15122"/>
                </a:lnTo>
                <a:close/>
                <a:moveTo>
                  <a:pt x="55826" y="15454"/>
                </a:moveTo>
                <a:lnTo>
                  <a:pt x="62555" y="19336"/>
                </a:lnTo>
                <a:lnTo>
                  <a:pt x="55826" y="23218"/>
                </a:lnTo>
                <a:lnTo>
                  <a:pt x="49097" y="19262"/>
                </a:lnTo>
                <a:close/>
                <a:moveTo>
                  <a:pt x="48580" y="19632"/>
                </a:moveTo>
                <a:lnTo>
                  <a:pt x="55309" y="23588"/>
                </a:lnTo>
                <a:lnTo>
                  <a:pt x="47323" y="28209"/>
                </a:lnTo>
                <a:lnTo>
                  <a:pt x="40594" y="24253"/>
                </a:lnTo>
                <a:close/>
                <a:moveTo>
                  <a:pt x="39966" y="24623"/>
                </a:moveTo>
                <a:lnTo>
                  <a:pt x="46731" y="28542"/>
                </a:lnTo>
                <a:lnTo>
                  <a:pt x="39966" y="32461"/>
                </a:lnTo>
                <a:lnTo>
                  <a:pt x="33237" y="28505"/>
                </a:lnTo>
                <a:close/>
                <a:moveTo>
                  <a:pt x="32682" y="28838"/>
                </a:moveTo>
                <a:lnTo>
                  <a:pt x="39411" y="32757"/>
                </a:lnTo>
                <a:lnTo>
                  <a:pt x="31425" y="37378"/>
                </a:lnTo>
                <a:lnTo>
                  <a:pt x="24623" y="33459"/>
                </a:lnTo>
                <a:close/>
                <a:moveTo>
                  <a:pt x="17377" y="37674"/>
                </a:moveTo>
                <a:lnTo>
                  <a:pt x="24142" y="33792"/>
                </a:lnTo>
                <a:lnTo>
                  <a:pt x="30908" y="37711"/>
                </a:lnTo>
                <a:lnTo>
                  <a:pt x="24142" y="41593"/>
                </a:lnTo>
                <a:close/>
                <a:moveTo>
                  <a:pt x="24142" y="42258"/>
                </a:moveTo>
                <a:lnTo>
                  <a:pt x="32091" y="46880"/>
                </a:lnTo>
                <a:lnTo>
                  <a:pt x="24068" y="51501"/>
                </a:lnTo>
                <a:lnTo>
                  <a:pt x="16120" y="46880"/>
                </a:lnTo>
                <a:close/>
                <a:moveTo>
                  <a:pt x="15565" y="47249"/>
                </a:moveTo>
                <a:lnTo>
                  <a:pt x="23514" y="51871"/>
                </a:lnTo>
                <a:lnTo>
                  <a:pt x="16785" y="55753"/>
                </a:lnTo>
                <a:lnTo>
                  <a:pt x="8836" y="51131"/>
                </a:lnTo>
                <a:close/>
                <a:moveTo>
                  <a:pt x="296" y="56048"/>
                </a:moveTo>
                <a:lnTo>
                  <a:pt x="8282" y="51427"/>
                </a:lnTo>
                <a:lnTo>
                  <a:pt x="16230" y="56048"/>
                </a:lnTo>
                <a:lnTo>
                  <a:pt x="8245" y="60670"/>
                </a:lnTo>
                <a:close/>
                <a:moveTo>
                  <a:pt x="1479" y="65217"/>
                </a:moveTo>
                <a:lnTo>
                  <a:pt x="8245" y="61335"/>
                </a:lnTo>
                <a:lnTo>
                  <a:pt x="15010" y="65254"/>
                </a:lnTo>
                <a:lnTo>
                  <a:pt x="8282" y="69136"/>
                </a:lnTo>
                <a:close/>
                <a:moveTo>
                  <a:pt x="296" y="74423"/>
                </a:moveTo>
                <a:lnTo>
                  <a:pt x="8282" y="69801"/>
                </a:lnTo>
                <a:lnTo>
                  <a:pt x="16230" y="74423"/>
                </a:lnTo>
                <a:lnTo>
                  <a:pt x="8245" y="79044"/>
                </a:lnTo>
                <a:close/>
                <a:moveTo>
                  <a:pt x="1479" y="83555"/>
                </a:moveTo>
                <a:lnTo>
                  <a:pt x="8245" y="79673"/>
                </a:lnTo>
                <a:lnTo>
                  <a:pt x="15010" y="83591"/>
                </a:lnTo>
                <a:lnTo>
                  <a:pt x="8282" y="87473"/>
                </a:lnTo>
                <a:close/>
                <a:moveTo>
                  <a:pt x="296" y="92797"/>
                </a:moveTo>
                <a:lnTo>
                  <a:pt x="8282" y="88176"/>
                </a:lnTo>
                <a:lnTo>
                  <a:pt x="16230" y="92760"/>
                </a:lnTo>
                <a:lnTo>
                  <a:pt x="8245" y="97382"/>
                </a:lnTo>
                <a:close/>
                <a:moveTo>
                  <a:pt x="15565" y="101633"/>
                </a:moveTo>
                <a:lnTo>
                  <a:pt x="8799" y="97714"/>
                </a:lnTo>
                <a:lnTo>
                  <a:pt x="16785" y="93093"/>
                </a:lnTo>
                <a:lnTo>
                  <a:pt x="23588" y="97012"/>
                </a:lnTo>
                <a:close/>
                <a:moveTo>
                  <a:pt x="16193" y="101966"/>
                </a:moveTo>
                <a:lnTo>
                  <a:pt x="24142" y="97345"/>
                </a:lnTo>
                <a:lnTo>
                  <a:pt x="32091" y="101892"/>
                </a:lnTo>
                <a:lnTo>
                  <a:pt x="24068" y="106513"/>
                </a:lnTo>
                <a:close/>
                <a:moveTo>
                  <a:pt x="17340" y="111098"/>
                </a:moveTo>
                <a:lnTo>
                  <a:pt x="24068" y="107179"/>
                </a:lnTo>
                <a:lnTo>
                  <a:pt x="30871" y="111098"/>
                </a:lnTo>
                <a:lnTo>
                  <a:pt x="24142" y="115017"/>
                </a:lnTo>
                <a:close/>
                <a:moveTo>
                  <a:pt x="24734" y="115349"/>
                </a:moveTo>
                <a:lnTo>
                  <a:pt x="31462" y="111430"/>
                </a:lnTo>
                <a:lnTo>
                  <a:pt x="39411" y="115978"/>
                </a:lnTo>
                <a:lnTo>
                  <a:pt x="32645" y="119971"/>
                </a:lnTo>
                <a:close/>
                <a:moveTo>
                  <a:pt x="33200" y="120303"/>
                </a:moveTo>
                <a:lnTo>
                  <a:pt x="39966" y="116385"/>
                </a:lnTo>
                <a:lnTo>
                  <a:pt x="46768" y="120303"/>
                </a:lnTo>
                <a:lnTo>
                  <a:pt x="39966" y="124222"/>
                </a:lnTo>
                <a:close/>
                <a:moveTo>
                  <a:pt x="40594" y="124555"/>
                </a:moveTo>
                <a:lnTo>
                  <a:pt x="47360" y="120599"/>
                </a:lnTo>
                <a:lnTo>
                  <a:pt x="55309" y="125184"/>
                </a:lnTo>
                <a:lnTo>
                  <a:pt x="48543" y="129102"/>
                </a:lnTo>
                <a:close/>
                <a:moveTo>
                  <a:pt x="49097" y="129435"/>
                </a:moveTo>
                <a:lnTo>
                  <a:pt x="55863" y="125516"/>
                </a:lnTo>
                <a:lnTo>
                  <a:pt x="62666" y="129435"/>
                </a:lnTo>
                <a:lnTo>
                  <a:pt x="55863" y="133391"/>
                </a:lnTo>
                <a:close/>
                <a:moveTo>
                  <a:pt x="56418" y="133761"/>
                </a:moveTo>
                <a:lnTo>
                  <a:pt x="63220" y="129805"/>
                </a:lnTo>
                <a:lnTo>
                  <a:pt x="71169" y="134389"/>
                </a:lnTo>
                <a:lnTo>
                  <a:pt x="64366" y="138308"/>
                </a:lnTo>
                <a:close/>
                <a:moveTo>
                  <a:pt x="71724" y="142560"/>
                </a:moveTo>
                <a:lnTo>
                  <a:pt x="64921" y="138641"/>
                </a:lnTo>
                <a:lnTo>
                  <a:pt x="71724" y="134722"/>
                </a:lnTo>
                <a:lnTo>
                  <a:pt x="78526" y="138641"/>
                </a:lnTo>
                <a:close/>
                <a:moveTo>
                  <a:pt x="79118" y="138308"/>
                </a:moveTo>
                <a:lnTo>
                  <a:pt x="72315" y="134389"/>
                </a:lnTo>
                <a:lnTo>
                  <a:pt x="80264" y="129768"/>
                </a:lnTo>
                <a:lnTo>
                  <a:pt x="87066" y="133687"/>
                </a:lnTo>
                <a:close/>
                <a:moveTo>
                  <a:pt x="87584" y="143262"/>
                </a:moveTo>
                <a:lnTo>
                  <a:pt x="79635" y="138678"/>
                </a:lnTo>
                <a:lnTo>
                  <a:pt x="87584" y="134057"/>
                </a:lnTo>
                <a:lnTo>
                  <a:pt x="95533" y="138641"/>
                </a:lnTo>
                <a:close/>
                <a:moveTo>
                  <a:pt x="88175" y="133761"/>
                </a:moveTo>
                <a:lnTo>
                  <a:pt x="94978" y="129805"/>
                </a:lnTo>
                <a:lnTo>
                  <a:pt x="102927" y="134389"/>
                </a:lnTo>
                <a:lnTo>
                  <a:pt x="96124" y="138308"/>
                </a:lnTo>
                <a:close/>
                <a:moveTo>
                  <a:pt x="103481" y="142560"/>
                </a:moveTo>
                <a:lnTo>
                  <a:pt x="96679" y="138641"/>
                </a:lnTo>
                <a:lnTo>
                  <a:pt x="103481" y="134722"/>
                </a:lnTo>
                <a:lnTo>
                  <a:pt x="110247" y="138641"/>
                </a:lnTo>
                <a:close/>
                <a:moveTo>
                  <a:pt x="110839" y="138308"/>
                </a:moveTo>
                <a:lnTo>
                  <a:pt x="104036" y="134389"/>
                </a:lnTo>
                <a:lnTo>
                  <a:pt x="111985" y="129805"/>
                </a:lnTo>
                <a:lnTo>
                  <a:pt x="118787" y="133761"/>
                </a:lnTo>
                <a:close/>
                <a:moveTo>
                  <a:pt x="119379" y="143262"/>
                </a:moveTo>
                <a:lnTo>
                  <a:pt x="111430" y="138678"/>
                </a:lnTo>
                <a:lnTo>
                  <a:pt x="119379" y="134130"/>
                </a:lnTo>
                <a:lnTo>
                  <a:pt x="127327" y="138752"/>
                </a:lnTo>
                <a:close/>
                <a:moveTo>
                  <a:pt x="127808" y="138308"/>
                </a:moveTo>
                <a:lnTo>
                  <a:pt x="119896" y="133687"/>
                </a:lnTo>
                <a:lnTo>
                  <a:pt x="126662" y="129768"/>
                </a:lnTo>
                <a:lnTo>
                  <a:pt x="134611" y="134389"/>
                </a:lnTo>
                <a:close/>
                <a:moveTo>
                  <a:pt x="127290" y="129509"/>
                </a:moveTo>
                <a:lnTo>
                  <a:pt x="135202" y="124925"/>
                </a:lnTo>
                <a:lnTo>
                  <a:pt x="143151" y="129546"/>
                </a:lnTo>
                <a:lnTo>
                  <a:pt x="135202" y="134130"/>
                </a:lnTo>
                <a:close/>
                <a:moveTo>
                  <a:pt x="142559" y="138308"/>
                </a:moveTo>
                <a:lnTo>
                  <a:pt x="135794" y="134389"/>
                </a:lnTo>
                <a:lnTo>
                  <a:pt x="143742" y="129805"/>
                </a:lnTo>
                <a:lnTo>
                  <a:pt x="150508" y="133761"/>
                </a:lnTo>
                <a:close/>
                <a:moveTo>
                  <a:pt x="151063" y="133428"/>
                </a:moveTo>
                <a:lnTo>
                  <a:pt x="144297" y="129509"/>
                </a:lnTo>
                <a:lnTo>
                  <a:pt x="151063" y="125553"/>
                </a:lnTo>
                <a:lnTo>
                  <a:pt x="157865" y="129509"/>
                </a:lnTo>
                <a:close/>
                <a:moveTo>
                  <a:pt x="158420" y="129139"/>
                </a:moveTo>
                <a:lnTo>
                  <a:pt x="151617" y="125184"/>
                </a:lnTo>
                <a:lnTo>
                  <a:pt x="159566" y="120636"/>
                </a:lnTo>
                <a:lnTo>
                  <a:pt x="166369" y="124555"/>
                </a:lnTo>
                <a:close/>
                <a:moveTo>
                  <a:pt x="166923" y="124222"/>
                </a:moveTo>
                <a:lnTo>
                  <a:pt x="160120" y="120303"/>
                </a:lnTo>
                <a:lnTo>
                  <a:pt x="166923" y="116385"/>
                </a:lnTo>
                <a:lnTo>
                  <a:pt x="173726" y="120303"/>
                </a:lnTo>
                <a:close/>
                <a:moveTo>
                  <a:pt x="182229" y="115349"/>
                </a:moveTo>
                <a:lnTo>
                  <a:pt x="174317" y="119971"/>
                </a:lnTo>
                <a:lnTo>
                  <a:pt x="167515" y="116052"/>
                </a:lnTo>
                <a:lnTo>
                  <a:pt x="175463" y="111467"/>
                </a:lnTo>
                <a:close/>
                <a:moveTo>
                  <a:pt x="175463" y="110839"/>
                </a:moveTo>
                <a:lnTo>
                  <a:pt x="167478" y="106218"/>
                </a:lnTo>
                <a:lnTo>
                  <a:pt x="174280" y="102262"/>
                </a:lnTo>
                <a:lnTo>
                  <a:pt x="182266" y="106883"/>
                </a:lnTo>
                <a:close/>
                <a:moveTo>
                  <a:pt x="182857" y="106513"/>
                </a:moveTo>
                <a:lnTo>
                  <a:pt x="174872" y="101892"/>
                </a:lnTo>
                <a:lnTo>
                  <a:pt x="182820" y="97345"/>
                </a:lnTo>
                <a:lnTo>
                  <a:pt x="190806" y="101966"/>
                </a:lnTo>
                <a:close/>
                <a:moveTo>
                  <a:pt x="198163" y="97714"/>
                </a:moveTo>
                <a:lnTo>
                  <a:pt x="191361" y="101633"/>
                </a:lnTo>
                <a:lnTo>
                  <a:pt x="183375" y="97012"/>
                </a:lnTo>
                <a:lnTo>
                  <a:pt x="190178" y="93093"/>
                </a:lnTo>
                <a:close/>
                <a:moveTo>
                  <a:pt x="198126" y="87806"/>
                </a:moveTo>
                <a:lnTo>
                  <a:pt x="190178" y="92391"/>
                </a:lnTo>
                <a:lnTo>
                  <a:pt x="183412" y="88509"/>
                </a:lnTo>
                <a:lnTo>
                  <a:pt x="191361" y="83924"/>
                </a:lnTo>
                <a:close/>
                <a:moveTo>
                  <a:pt x="198163" y="79340"/>
                </a:moveTo>
                <a:lnTo>
                  <a:pt x="191361" y="83296"/>
                </a:lnTo>
                <a:lnTo>
                  <a:pt x="183375" y="78674"/>
                </a:lnTo>
                <a:lnTo>
                  <a:pt x="190178" y="74719"/>
                </a:lnTo>
                <a:close/>
                <a:moveTo>
                  <a:pt x="198126" y="69469"/>
                </a:moveTo>
                <a:lnTo>
                  <a:pt x="190178" y="74090"/>
                </a:lnTo>
                <a:lnTo>
                  <a:pt x="183412" y="70208"/>
                </a:lnTo>
                <a:lnTo>
                  <a:pt x="191361" y="65587"/>
                </a:lnTo>
                <a:close/>
                <a:moveTo>
                  <a:pt x="191361" y="64921"/>
                </a:moveTo>
                <a:lnTo>
                  <a:pt x="183375" y="60300"/>
                </a:lnTo>
                <a:lnTo>
                  <a:pt x="190178" y="56381"/>
                </a:lnTo>
                <a:lnTo>
                  <a:pt x="198163" y="61002"/>
                </a:lnTo>
                <a:close/>
              </a:path>
            </a:pathLst>
          </a:custGeom>
          <a:solidFill>
            <a:srgbClr val="9DE2E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9"/>
          <p:cNvSpPr txBox="1"/>
          <p:nvPr>
            <p:ph type="title"/>
          </p:nvPr>
        </p:nvSpPr>
        <p:spPr>
          <a:xfrm>
            <a:off x="715100" y="1522593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24" name="Google Shape;224;p9"/>
          <p:cNvSpPr txBox="1"/>
          <p:nvPr>
            <p:ph idx="1" type="subTitle"/>
          </p:nvPr>
        </p:nvSpPr>
        <p:spPr>
          <a:xfrm>
            <a:off x="715175" y="2456007"/>
            <a:ext cx="47403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id="225" name="Google Shape;225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990113" y="4454362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30388" y="4199012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7" name="Google Shape;227;p9"/>
          <p:cNvGrpSpPr/>
          <p:nvPr/>
        </p:nvGrpSpPr>
        <p:grpSpPr>
          <a:xfrm>
            <a:off x="330568" y="4694007"/>
            <a:ext cx="269399" cy="256048"/>
            <a:chOff x="1406075" y="3845750"/>
            <a:chExt cx="415675" cy="395075"/>
          </a:xfrm>
        </p:grpSpPr>
        <p:sp>
          <p:nvSpPr>
            <p:cNvPr id="228" name="Google Shape;228;p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1461443" y="278957"/>
            <a:ext cx="269399" cy="256048"/>
            <a:chOff x="1406075" y="3845750"/>
            <a:chExt cx="415675" cy="395075"/>
          </a:xfrm>
        </p:grpSpPr>
        <p:sp>
          <p:nvSpPr>
            <p:cNvPr id="232" name="Google Shape;232;p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4" name="Google Shape;234;p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5" name="Google Shape;235;p9"/>
          <p:cNvGrpSpPr/>
          <p:nvPr/>
        </p:nvGrpSpPr>
        <p:grpSpPr>
          <a:xfrm>
            <a:off x="118693" y="1266557"/>
            <a:ext cx="269399" cy="256048"/>
            <a:chOff x="1406075" y="3845750"/>
            <a:chExt cx="415675" cy="395075"/>
          </a:xfrm>
        </p:grpSpPr>
        <p:sp>
          <p:nvSpPr>
            <p:cNvPr id="236" name="Google Shape;236;p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39" name="Google Shape;239;p9"/>
          <p:cNvGrpSpPr/>
          <p:nvPr/>
        </p:nvGrpSpPr>
        <p:grpSpPr>
          <a:xfrm>
            <a:off x="8076318" y="4694007"/>
            <a:ext cx="269399" cy="256048"/>
            <a:chOff x="1406075" y="3845750"/>
            <a:chExt cx="415675" cy="395075"/>
          </a:xfrm>
        </p:grpSpPr>
        <p:sp>
          <p:nvSpPr>
            <p:cNvPr id="240" name="Google Shape;240;p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0"/>
          <p:cNvSpPr txBox="1"/>
          <p:nvPr>
            <p:ph type="title"/>
          </p:nvPr>
        </p:nvSpPr>
        <p:spPr>
          <a:xfrm>
            <a:off x="715100" y="535000"/>
            <a:ext cx="4147800" cy="112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45" name="Google Shape;245;p10"/>
          <p:cNvGrpSpPr/>
          <p:nvPr/>
        </p:nvGrpSpPr>
        <p:grpSpPr>
          <a:xfrm>
            <a:off x="307106" y="1591582"/>
            <a:ext cx="269399" cy="256048"/>
            <a:chOff x="1406075" y="3845750"/>
            <a:chExt cx="415675" cy="395075"/>
          </a:xfrm>
        </p:grpSpPr>
        <p:sp>
          <p:nvSpPr>
            <p:cNvPr id="246" name="Google Shape;246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9" name="Google Shape;249;p10"/>
          <p:cNvGrpSpPr/>
          <p:nvPr/>
        </p:nvGrpSpPr>
        <p:grpSpPr>
          <a:xfrm>
            <a:off x="971256" y="4726407"/>
            <a:ext cx="269399" cy="256048"/>
            <a:chOff x="1406075" y="3845750"/>
            <a:chExt cx="415675" cy="395075"/>
          </a:xfrm>
        </p:grpSpPr>
        <p:sp>
          <p:nvSpPr>
            <p:cNvPr id="250" name="Google Shape;250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3" name="Google Shape;253;p10"/>
          <p:cNvGrpSpPr/>
          <p:nvPr/>
        </p:nvGrpSpPr>
        <p:grpSpPr>
          <a:xfrm>
            <a:off x="8767731" y="3832882"/>
            <a:ext cx="269399" cy="256048"/>
            <a:chOff x="1406075" y="3845750"/>
            <a:chExt cx="415675" cy="395075"/>
          </a:xfrm>
        </p:grpSpPr>
        <p:sp>
          <p:nvSpPr>
            <p:cNvPr id="254" name="Google Shape;254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57" name="Google Shape;257;p10"/>
          <p:cNvGrpSpPr/>
          <p:nvPr/>
        </p:nvGrpSpPr>
        <p:grpSpPr>
          <a:xfrm>
            <a:off x="7957006" y="4784482"/>
            <a:ext cx="269399" cy="256048"/>
            <a:chOff x="1406075" y="3845750"/>
            <a:chExt cx="415675" cy="395075"/>
          </a:xfrm>
        </p:grpSpPr>
        <p:sp>
          <p:nvSpPr>
            <p:cNvPr id="258" name="Google Shape;258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1" name="Google Shape;261;p10"/>
          <p:cNvGrpSpPr/>
          <p:nvPr/>
        </p:nvGrpSpPr>
        <p:grpSpPr>
          <a:xfrm>
            <a:off x="4531831" y="130182"/>
            <a:ext cx="269399" cy="256048"/>
            <a:chOff x="1406075" y="3845750"/>
            <a:chExt cx="415675" cy="395075"/>
          </a:xfrm>
        </p:grpSpPr>
        <p:sp>
          <p:nvSpPr>
            <p:cNvPr id="262" name="Google Shape;262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5" name="Google Shape;265;p10"/>
          <p:cNvGrpSpPr/>
          <p:nvPr/>
        </p:nvGrpSpPr>
        <p:grpSpPr>
          <a:xfrm>
            <a:off x="37706" y="77657"/>
            <a:ext cx="269399" cy="256048"/>
            <a:chOff x="1406075" y="3845750"/>
            <a:chExt cx="415675" cy="395075"/>
          </a:xfrm>
        </p:grpSpPr>
        <p:sp>
          <p:nvSpPr>
            <p:cNvPr id="266" name="Google Shape;266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69" name="Google Shape;269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7088" y="44037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132000" y="330250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8375363" y="820075"/>
            <a:ext cx="593783" cy="4095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2" name="Google Shape;272;p10"/>
          <p:cNvGrpSpPr/>
          <p:nvPr/>
        </p:nvGrpSpPr>
        <p:grpSpPr>
          <a:xfrm>
            <a:off x="8047506" y="820082"/>
            <a:ext cx="269399" cy="256048"/>
            <a:chOff x="1406075" y="3845750"/>
            <a:chExt cx="415675" cy="395075"/>
          </a:xfrm>
        </p:grpSpPr>
        <p:sp>
          <p:nvSpPr>
            <p:cNvPr id="273" name="Google Shape;273;p1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1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Fjalla One"/>
              <a:buNone/>
              <a:defRPr b="1" sz="3500">
                <a:solidFill>
                  <a:schemeClr val="dk1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1pPr>
            <a:lvl2pPr indent="-3175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2pPr>
            <a:lvl3pPr indent="-3175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3pPr>
            <a:lvl4pPr indent="-3175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4pPr>
            <a:lvl5pPr indent="-3175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5pPr>
            <a:lvl6pPr indent="-3175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6pPr>
            <a:lvl7pPr indent="-3175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●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7pPr>
            <a:lvl8pPr indent="-3175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○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8pPr>
            <a:lvl9pPr indent="-3175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■"/>
              <a:defRPr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gif"/><Relationship Id="rId4" Type="http://schemas.openxmlformats.org/officeDocument/2006/relationships/image" Target="../media/image23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Relationship Id="rId6" Type="http://schemas.openxmlformats.org/officeDocument/2006/relationships/image" Target="../media/image26.png"/><Relationship Id="rId7" Type="http://schemas.openxmlformats.org/officeDocument/2006/relationships/image" Target="../media/image5.png"/><Relationship Id="rId8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29"/>
          <p:cNvSpPr txBox="1"/>
          <p:nvPr>
            <p:ph type="ctrTitle"/>
          </p:nvPr>
        </p:nvSpPr>
        <p:spPr>
          <a:xfrm>
            <a:off x="3935300" y="1065325"/>
            <a:ext cx="4725000" cy="245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Predicting Diabetes Diagnoses From</a:t>
            </a:r>
            <a:r>
              <a:rPr lang="en" sz="4300">
                <a:solidFill>
                  <a:schemeClr val="accent1"/>
                </a:solidFill>
              </a:rPr>
              <a:t> Health Indicators </a:t>
            </a:r>
            <a:endParaRPr sz="4300">
              <a:solidFill>
                <a:schemeClr val="accent1"/>
              </a:solidFill>
            </a:endParaRPr>
          </a:p>
        </p:txBody>
      </p:sp>
      <p:sp>
        <p:nvSpPr>
          <p:cNvPr id="876" name="Google Shape;876;p29"/>
          <p:cNvSpPr txBox="1"/>
          <p:nvPr>
            <p:ph idx="1" type="subTitle"/>
          </p:nvPr>
        </p:nvSpPr>
        <p:spPr>
          <a:xfrm>
            <a:off x="4402700" y="3187400"/>
            <a:ext cx="3769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latin typeface="Assistant"/>
                <a:ea typeface="Assistant"/>
                <a:cs typeface="Assistant"/>
                <a:sym typeface="Assistant"/>
              </a:rPr>
              <a:t>Team Cache Me Outside</a:t>
            </a:r>
            <a:endParaRPr b="1" sz="1800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877" name="Google Shape;87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900" y="1552500"/>
            <a:ext cx="3364001" cy="299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8" name="Google Shape;87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1888" y="1726512"/>
            <a:ext cx="593783" cy="409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9" name="Google Shape;879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650" y="315091"/>
            <a:ext cx="1055951" cy="141140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0" name="Google Shape;880;p29"/>
          <p:cNvGrpSpPr/>
          <p:nvPr/>
        </p:nvGrpSpPr>
        <p:grpSpPr>
          <a:xfrm>
            <a:off x="7693143" y="4286657"/>
            <a:ext cx="269399" cy="256048"/>
            <a:chOff x="1406075" y="3845750"/>
            <a:chExt cx="415675" cy="395075"/>
          </a:xfrm>
        </p:grpSpPr>
        <p:sp>
          <p:nvSpPr>
            <p:cNvPr id="881" name="Google Shape;881;p2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2" name="Google Shape;882;p2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3" name="Google Shape;883;p2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4" name="Google Shape;884;p29"/>
          <p:cNvSpPr txBox="1"/>
          <p:nvPr>
            <p:ph idx="1" type="subTitle"/>
          </p:nvPr>
        </p:nvSpPr>
        <p:spPr>
          <a:xfrm>
            <a:off x="5035106" y="3914590"/>
            <a:ext cx="2505000" cy="484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Jenna Chan, Nidhi Shinde, Tammy Si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3" name="Shape 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4" name="Google Shape;994;p38" title="Screenshot 2025-06-03 at 9.02.07 PM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075" y="152425"/>
            <a:ext cx="8713600" cy="4822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8" name="Shape 9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9" name="Google Shape;999;p39"/>
          <p:cNvGrpSpPr/>
          <p:nvPr/>
        </p:nvGrpSpPr>
        <p:grpSpPr>
          <a:xfrm>
            <a:off x="6918168" y="3552957"/>
            <a:ext cx="269399" cy="256048"/>
            <a:chOff x="1406075" y="3845750"/>
            <a:chExt cx="415675" cy="395075"/>
          </a:xfrm>
        </p:grpSpPr>
        <p:sp>
          <p:nvSpPr>
            <p:cNvPr id="1000" name="Google Shape;1000;p3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1" name="Google Shape;1001;p3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2" name="Google Shape;1002;p3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3" name="Google Shape;1003;p39"/>
          <p:cNvGrpSpPr/>
          <p:nvPr/>
        </p:nvGrpSpPr>
        <p:grpSpPr>
          <a:xfrm>
            <a:off x="8383318" y="406982"/>
            <a:ext cx="269399" cy="256048"/>
            <a:chOff x="1406075" y="3845750"/>
            <a:chExt cx="415675" cy="395075"/>
          </a:xfrm>
        </p:grpSpPr>
        <p:sp>
          <p:nvSpPr>
            <p:cNvPr id="1004" name="Google Shape;1004;p3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5" name="Google Shape;1005;p3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6" name="Google Shape;1006;p3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07" name="Google Shape;1007;p39"/>
          <p:cNvGrpSpPr/>
          <p:nvPr/>
        </p:nvGrpSpPr>
        <p:grpSpPr>
          <a:xfrm>
            <a:off x="5864068" y="1522607"/>
            <a:ext cx="269399" cy="256048"/>
            <a:chOff x="1406075" y="3845750"/>
            <a:chExt cx="415675" cy="395075"/>
          </a:xfrm>
        </p:grpSpPr>
        <p:sp>
          <p:nvSpPr>
            <p:cNvPr id="1008" name="Google Shape;1008;p3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9" name="Google Shape;1009;p3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0" name="Google Shape;1010;p3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11" name="Google Shape;1011;p39"/>
          <p:cNvGrpSpPr/>
          <p:nvPr/>
        </p:nvGrpSpPr>
        <p:grpSpPr>
          <a:xfrm>
            <a:off x="854768" y="3860982"/>
            <a:ext cx="269399" cy="256048"/>
            <a:chOff x="1406075" y="3845750"/>
            <a:chExt cx="415675" cy="395075"/>
          </a:xfrm>
        </p:grpSpPr>
        <p:sp>
          <p:nvSpPr>
            <p:cNvPr id="1012" name="Google Shape;1012;p39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3" name="Google Shape;1013;p39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4" name="Google Shape;1014;p39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15" name="Google Shape;1015;p39" title="Screenshot 2025-06-03 at 9.02.07 PM.png"/>
          <p:cNvPicPr preferRelativeResize="0"/>
          <p:nvPr/>
        </p:nvPicPr>
        <p:blipFill rotWithShape="1">
          <a:blip r:embed="rId3">
            <a:alphaModFix/>
          </a:blip>
          <a:srcRect b="72351" l="2899" r="58334" t="21418"/>
          <a:stretch/>
        </p:blipFill>
        <p:spPr>
          <a:xfrm>
            <a:off x="6084500" y="764975"/>
            <a:ext cx="2879051" cy="256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6" name="Google Shape;1016;p39" title="Screenshot 2025-06-03 at 9.02.07 PM.png"/>
          <p:cNvPicPr preferRelativeResize="0"/>
          <p:nvPr/>
        </p:nvPicPr>
        <p:blipFill rotWithShape="1">
          <a:blip r:embed="rId3">
            <a:alphaModFix/>
          </a:blip>
          <a:srcRect b="27226" l="3239" r="13259" t="27038"/>
          <a:stretch/>
        </p:blipFill>
        <p:spPr>
          <a:xfrm>
            <a:off x="3912925" y="1337825"/>
            <a:ext cx="5231074" cy="1825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7" name="Google Shape;1017;p39" title="Screenshot 2025-06-03 at 9.02.07 PM.png"/>
          <p:cNvPicPr preferRelativeResize="0"/>
          <p:nvPr/>
        </p:nvPicPr>
        <p:blipFill rotWithShape="1">
          <a:blip r:embed="rId3">
            <a:alphaModFix/>
          </a:blip>
          <a:srcRect b="4893" l="2990" r="1771" t="72317"/>
          <a:stretch/>
        </p:blipFill>
        <p:spPr>
          <a:xfrm>
            <a:off x="2461925" y="3479650"/>
            <a:ext cx="6755350" cy="936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18" name="Google Shape;1018;p39"/>
          <p:cNvSpPr txBox="1"/>
          <p:nvPr>
            <p:ph idx="1" type="subTitle"/>
          </p:nvPr>
        </p:nvSpPr>
        <p:spPr>
          <a:xfrm>
            <a:off x="250975" y="703400"/>
            <a:ext cx="69366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1. </a:t>
            </a: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Group data by class label ( healthy / prediabetic / diabetic)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19" name="Google Shape;1019;p39"/>
          <p:cNvSpPr txBox="1"/>
          <p:nvPr>
            <p:ph idx="1" type="subTitle"/>
          </p:nvPr>
        </p:nvSpPr>
        <p:spPr>
          <a:xfrm>
            <a:off x="140850" y="1224925"/>
            <a:ext cx="3386100" cy="85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   2.  For each feature vector: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-"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Compute mean, variance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Char char="-"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Corresponds to modeling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P(x | y = c) ~ N(μ</a:t>
            </a:r>
            <a:r>
              <a:rPr b="1" baseline="-25000" lang="en" sz="1400">
                <a:latin typeface="Assistant"/>
                <a:ea typeface="Assistant"/>
                <a:cs typeface="Assistant"/>
                <a:sym typeface="Assistant"/>
              </a:rPr>
              <a:t>ic</a:t>
            </a: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, σ</a:t>
            </a:r>
            <a:r>
              <a:rPr b="1" baseline="-25000" lang="en" sz="1400">
                <a:latin typeface="Assistant"/>
                <a:ea typeface="Assistant"/>
                <a:cs typeface="Assistant"/>
                <a:sym typeface="Assistant"/>
              </a:rPr>
              <a:t>ic</a:t>
            </a: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^2)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  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0" name="Google Shape;1020;p39"/>
          <p:cNvSpPr txBox="1"/>
          <p:nvPr>
            <p:ph idx="1" type="subTitle"/>
          </p:nvPr>
        </p:nvSpPr>
        <p:spPr>
          <a:xfrm>
            <a:off x="328625" y="3100450"/>
            <a:ext cx="21333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3. Compute class prior probabilities (taking the log)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21" name="Google Shape;1021;p39"/>
          <p:cNvSpPr txBox="1"/>
          <p:nvPr>
            <p:ph idx="1" type="subTitle"/>
          </p:nvPr>
        </p:nvSpPr>
        <p:spPr>
          <a:xfrm>
            <a:off x="1799875" y="4608500"/>
            <a:ext cx="62832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4. Return (featureStats, classPriors) to calculate posterior probability later on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5" name="Shape 10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Google Shape;1026;p40"/>
          <p:cNvSpPr txBox="1"/>
          <p:nvPr>
            <p:ph type="title"/>
          </p:nvPr>
        </p:nvSpPr>
        <p:spPr>
          <a:xfrm>
            <a:off x="241200" y="233325"/>
            <a:ext cx="8163000" cy="7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Proof we’re not frauds and the code can </a:t>
            </a:r>
            <a:r>
              <a:rPr lang="en"/>
              <a:t>distributedly</a:t>
            </a:r>
            <a:r>
              <a:rPr lang="en"/>
              <a:t> compute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7" name="Google Shape;1027;p40"/>
          <p:cNvGrpSpPr/>
          <p:nvPr/>
        </p:nvGrpSpPr>
        <p:grpSpPr>
          <a:xfrm>
            <a:off x="7815593" y="854382"/>
            <a:ext cx="269399" cy="256048"/>
            <a:chOff x="1406075" y="3845750"/>
            <a:chExt cx="415675" cy="395075"/>
          </a:xfrm>
        </p:grpSpPr>
        <p:sp>
          <p:nvSpPr>
            <p:cNvPr id="1028" name="Google Shape;1028;p4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9" name="Google Shape;1029;p4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0" name="Google Shape;1030;p4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1031" name="Google Shape;1031;p40" title="Screenshot 2025-06-03 at 8.48.2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934150"/>
            <a:ext cx="4480275" cy="283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2" name="Google Shape;1032;p40" title="Screenshot 2025-06-03 at 9.06.56 P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80275" y="1399875"/>
            <a:ext cx="4663427" cy="2839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41"/>
          <p:cNvSpPr txBox="1"/>
          <p:nvPr>
            <p:ph type="title"/>
          </p:nvPr>
        </p:nvSpPr>
        <p:spPr>
          <a:xfrm>
            <a:off x="715100" y="534993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Results</a:t>
            </a:r>
            <a:endParaRPr sz="3800"/>
          </a:p>
        </p:txBody>
      </p:sp>
      <p:graphicFrame>
        <p:nvGraphicFramePr>
          <p:cNvPr id="1038" name="Google Shape;1038;p41"/>
          <p:cNvGraphicFramePr/>
          <p:nvPr/>
        </p:nvGraphicFramePr>
        <p:xfrm>
          <a:off x="953663" y="1030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{181099CD-59CF-447B-B7D8-99B3D2F7EE63}</a:tableStyleId>
              </a:tblPr>
              <a:tblGrid>
                <a:gridCol w="1703025"/>
                <a:gridCol w="1876375"/>
                <a:gridCol w="1876375"/>
                <a:gridCol w="1876375"/>
              </a:tblGrid>
              <a:tr h="703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800">
                        <a:solidFill>
                          <a:srgbClr val="12121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400">
                          <a:solidFill>
                            <a:schemeClr val="accen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Metrics</a:t>
                      </a:r>
                      <a:endParaRPr b="1" sz="2400">
                        <a:solidFill>
                          <a:schemeClr val="accen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579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accen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Group</a:t>
                      </a:r>
                      <a:endParaRPr b="1" sz="2000">
                        <a:solidFill>
                          <a:schemeClr val="accen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Precision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Recall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F1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Healthy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0.5290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0.7138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0.6050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Prediabetic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0.4129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0.2127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0.2807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722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20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Diabetic</a:t>
                      </a:r>
                      <a:endParaRPr b="1" sz="20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0.5021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0.5650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0.5317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39" name="Google Shape;1039;p41"/>
          <p:cNvSpPr txBox="1"/>
          <p:nvPr>
            <p:ph idx="1" type="subTitle"/>
          </p:nvPr>
        </p:nvSpPr>
        <p:spPr>
          <a:xfrm>
            <a:off x="2412425" y="4178025"/>
            <a:ext cx="57507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After testing our model on different feature subsets, overall accuracy was still around 0.49.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3" name="Shape 10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44" name="Google Shape;1044;p42"/>
          <p:cNvGraphicFramePr/>
          <p:nvPr/>
        </p:nvGraphicFramePr>
        <p:xfrm>
          <a:off x="1064413" y="-7328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{181099CD-59CF-447B-B7D8-99B3D2F7EE63}</a:tableStyleId>
              </a:tblPr>
              <a:tblGrid>
                <a:gridCol w="1563525"/>
                <a:gridCol w="1722625"/>
                <a:gridCol w="1722625"/>
                <a:gridCol w="1722625"/>
              </a:tblGrid>
              <a:tr h="5918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i="1" sz="2800">
                        <a:solidFill>
                          <a:srgbClr val="121214"/>
                        </a:solidFill>
                        <a:latin typeface="Bebas Neue"/>
                        <a:ea typeface="Bebas Neue"/>
                        <a:cs typeface="Bebas Neue"/>
                        <a:sym typeface="Bebas Neu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gridSpan="3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Metrics</a:t>
                      </a:r>
                      <a:endParaRPr b="1" sz="1800">
                        <a:solidFill>
                          <a:schemeClr val="accen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</a:tr>
              <a:tr h="4438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accent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Group</a:t>
                      </a:r>
                      <a:endParaRPr b="1" sz="1800">
                        <a:solidFill>
                          <a:schemeClr val="accent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Precision</a:t>
                      </a:r>
                      <a:endParaRPr b="1" sz="18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Recall</a:t>
                      </a:r>
                      <a:endParaRPr b="1" sz="18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8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F1</a:t>
                      </a:r>
                      <a:endParaRPr b="1" sz="18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Healthy</a:t>
                      </a:r>
                      <a:endParaRPr b="1" sz="17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0.5290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0.7138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0.6050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5543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Prediabetic</a:t>
                      </a:r>
                      <a:endParaRPr b="1" sz="17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0.4129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0.2127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0.2807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  <a:tr h="42907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700">
                          <a:solidFill>
                            <a:schemeClr val="dk1"/>
                          </a:solidFill>
                          <a:latin typeface="Fjalla One"/>
                          <a:ea typeface="Fjalla One"/>
                          <a:cs typeface="Fjalla One"/>
                          <a:sym typeface="Fjalla One"/>
                        </a:rPr>
                        <a:t>Diabetic</a:t>
                      </a:r>
                      <a:endParaRPr b="1" sz="1700">
                        <a:solidFill>
                          <a:schemeClr val="dk1"/>
                        </a:solidFill>
                        <a:latin typeface="Fjalla One"/>
                        <a:ea typeface="Fjalla One"/>
                        <a:cs typeface="Fjalla One"/>
                        <a:sym typeface="Fjalla One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0.5021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0.5650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Assistant Medium"/>
                          <a:ea typeface="Assistant Medium"/>
                          <a:cs typeface="Assistant Medium"/>
                          <a:sym typeface="Assistant Medium"/>
                        </a:rPr>
                        <a:t>0.5317</a:t>
                      </a:r>
                      <a:endParaRPr>
                        <a:solidFill>
                          <a:schemeClr val="dk1"/>
                        </a:solidFill>
                        <a:latin typeface="Assistant Medium"/>
                        <a:ea typeface="Assistant Medium"/>
                        <a:cs typeface="Assistant Medium"/>
                        <a:sym typeface="Assistant Medium"/>
                      </a:endParaRPr>
                    </a:p>
                  </a:txBody>
                  <a:tcPr marT="91425" marB="91425" marR="91425" marL="91425" anchor="ctr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121214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5"/>
                    </a:solidFill>
                  </a:tcPr>
                </a:tc>
              </a:tr>
            </a:tbl>
          </a:graphicData>
        </a:graphic>
      </p:graphicFrame>
      <p:sp>
        <p:nvSpPr>
          <p:cNvPr id="1045" name="Google Shape;1045;p42"/>
          <p:cNvSpPr txBox="1"/>
          <p:nvPr>
            <p:ph idx="1" type="subTitle"/>
          </p:nvPr>
        </p:nvSpPr>
        <p:spPr>
          <a:xfrm>
            <a:off x="927600" y="2717075"/>
            <a:ext cx="34464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Classifier performs best when predicting healthy individuals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8761D"/>
              </a:buClr>
              <a:buSzPts val="1400"/>
              <a:buFont typeface="Assistant"/>
              <a:buChar char="-"/>
            </a:pPr>
            <a:r>
              <a:rPr b="1" lang="en" sz="1400">
                <a:solidFill>
                  <a:srgbClr val="38761D"/>
                </a:solidFill>
                <a:latin typeface="Assistant"/>
                <a:ea typeface="Assistant"/>
                <a:cs typeface="Assistant"/>
                <a:sym typeface="Assistant"/>
              </a:rPr>
              <a:t>Highest F1 = 0.60</a:t>
            </a:r>
            <a:endParaRPr b="1" sz="1400">
              <a:solidFill>
                <a:srgbClr val="38761D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Precision is lower → more false positives 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Expected because our original dataset has mostly healthy individuals 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descr="a green icon with a white check mark inside of it (Provided by Tenor)" id="1046" name="Google Shape;10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7600" y="2862198"/>
            <a:ext cx="379199" cy="379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red cross on a white background that says x (Provided by Tenor)" id="1047" name="Google Shape;1047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63625" y="2775700"/>
            <a:ext cx="422300" cy="4223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" name="Google Shape;1048;p42"/>
          <p:cNvSpPr txBox="1"/>
          <p:nvPr>
            <p:ph idx="1" type="subTitle"/>
          </p:nvPr>
        </p:nvSpPr>
        <p:spPr>
          <a:xfrm>
            <a:off x="5212400" y="2775700"/>
            <a:ext cx="3446400" cy="379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Classifier performs poorly on predicting prediabetic status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5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ssistant"/>
              <a:buChar char="-"/>
            </a:pPr>
            <a:r>
              <a:rPr b="1" lang="en" sz="14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Lowest</a:t>
            </a:r>
            <a:r>
              <a:rPr b="1" lang="en" sz="1400">
                <a:solidFill>
                  <a:schemeClr val="dk2"/>
                </a:solidFill>
                <a:latin typeface="Assistant"/>
                <a:ea typeface="Assistant"/>
                <a:cs typeface="Assistant"/>
                <a:sym typeface="Assistant"/>
              </a:rPr>
              <a:t> F1 = 0.28</a:t>
            </a:r>
            <a:endParaRPr b="1" sz="1400">
              <a:solidFill>
                <a:schemeClr val="dk2"/>
              </a:solidFill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Least represented class before resampling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Prediabetics may share similar characteristics with borderline healthy / diabetic patients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 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2" name="Shape 10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3" name="Google Shape;1053;p43"/>
          <p:cNvSpPr txBox="1"/>
          <p:nvPr>
            <p:ph type="title"/>
          </p:nvPr>
        </p:nvSpPr>
        <p:spPr>
          <a:xfrm>
            <a:off x="788375" y="410450"/>
            <a:ext cx="70029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 Issues / Key Takeaways </a:t>
            </a:r>
            <a:endParaRPr sz="3800"/>
          </a:p>
        </p:txBody>
      </p:sp>
      <p:sp>
        <p:nvSpPr>
          <p:cNvPr id="1054" name="Google Shape;1054;p43"/>
          <p:cNvSpPr txBox="1"/>
          <p:nvPr>
            <p:ph idx="4294967295" type="subTitle"/>
          </p:nvPr>
        </p:nvSpPr>
        <p:spPr>
          <a:xfrm>
            <a:off x="671150" y="1585275"/>
            <a:ext cx="2159700" cy="466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Obstacles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5" name="Google Shape;1055;p43"/>
          <p:cNvSpPr txBox="1"/>
          <p:nvPr>
            <p:ph idx="4294967295" type="subTitle"/>
          </p:nvPr>
        </p:nvSpPr>
        <p:spPr>
          <a:xfrm>
            <a:off x="5823950" y="1585275"/>
            <a:ext cx="1850100" cy="466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Key takeaways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1056" name="Google Shape;1056;p43"/>
          <p:cNvSpPr txBox="1"/>
          <p:nvPr>
            <p:ph idx="1" type="subTitle"/>
          </p:nvPr>
        </p:nvSpPr>
        <p:spPr>
          <a:xfrm>
            <a:off x="420400" y="2236175"/>
            <a:ext cx="36708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AutoNum type="arabicPeriod"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Naive Bayes not suited for this data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Small sample size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Normal distribution assumption</a:t>
            </a:r>
            <a:endParaRPr sz="1400"/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Independence assumption between features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Assistant"/>
              <a:buAutoNum type="arabicPeriod"/>
            </a:pPr>
            <a:r>
              <a:rPr b="1" lang="en" sz="1400">
                <a:latin typeface="Assistant"/>
                <a:ea typeface="Assistant"/>
                <a:cs typeface="Assistant"/>
                <a:sym typeface="Assistant"/>
              </a:rPr>
              <a:t>Class imbalance</a:t>
            </a:r>
            <a:endParaRPr b="1" sz="14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Healthy individuals overrepresented → hard to classify diabetics + prediabetics </a:t>
            </a:r>
            <a:endParaRPr sz="1400"/>
          </a:p>
          <a:p>
            <a:pPr indent="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057" name="Google Shape;1057;p43"/>
          <p:cNvCxnSpPr/>
          <p:nvPr/>
        </p:nvCxnSpPr>
        <p:spPr>
          <a:xfrm flipH="1">
            <a:off x="4516275" y="1580875"/>
            <a:ext cx="7200" cy="3568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58" name="Google Shape;1058;p43"/>
          <p:cNvSpPr txBox="1"/>
          <p:nvPr/>
        </p:nvSpPr>
        <p:spPr>
          <a:xfrm>
            <a:off x="4807075" y="2407275"/>
            <a:ext cx="3621900" cy="248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059" name="Google Shape;1059;p43"/>
          <p:cNvSpPr txBox="1"/>
          <p:nvPr/>
        </p:nvSpPr>
        <p:spPr>
          <a:xfrm>
            <a:off x="5206200" y="2384500"/>
            <a:ext cx="300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-"/>
            </a:pPr>
            <a:r>
              <a:rPr lang="en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Overall trends in demographics/socioeconomic status did not differ drastically across patients and thus features of this nature may exhibit low predictive power</a:t>
            </a: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ssistant Medium"/>
              <a:buChar char="-"/>
            </a:pPr>
            <a:r>
              <a:rPr lang="en">
                <a:solidFill>
                  <a:schemeClr val="dk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Conditions such as high cholesterol and high blood pressure may be risk factors for diabetes</a:t>
            </a: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3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p44"/>
          <p:cNvSpPr txBox="1"/>
          <p:nvPr>
            <p:ph type="title"/>
          </p:nvPr>
        </p:nvSpPr>
        <p:spPr>
          <a:xfrm>
            <a:off x="2289525" y="1198550"/>
            <a:ext cx="44433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065" name="Google Shape;1065;p44"/>
          <p:cNvSpPr txBox="1"/>
          <p:nvPr>
            <p:ph idx="1" type="subTitle"/>
          </p:nvPr>
        </p:nvSpPr>
        <p:spPr>
          <a:xfrm>
            <a:off x="2350350" y="3035375"/>
            <a:ext cx="4443300" cy="5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latin typeface="Assistant"/>
                <a:ea typeface="Assistant"/>
                <a:cs typeface="Assistant"/>
                <a:sym typeface="Assistant"/>
              </a:rPr>
              <a:t>Questions? </a:t>
            </a:r>
            <a:endParaRPr b="1" sz="2200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30"/>
          <p:cNvSpPr txBox="1"/>
          <p:nvPr>
            <p:ph type="title"/>
          </p:nvPr>
        </p:nvSpPr>
        <p:spPr>
          <a:xfrm>
            <a:off x="583600" y="491018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/>
              <a:t>Dataset Description</a:t>
            </a:r>
            <a:endParaRPr sz="3800"/>
          </a:p>
        </p:txBody>
      </p:sp>
      <p:sp>
        <p:nvSpPr>
          <p:cNvPr id="890" name="Google Shape;890;p30"/>
          <p:cNvSpPr txBox="1"/>
          <p:nvPr>
            <p:ph idx="1" type="subTitle"/>
          </p:nvPr>
        </p:nvSpPr>
        <p:spPr>
          <a:xfrm>
            <a:off x="583600" y="1622750"/>
            <a:ext cx="7007700" cy="11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Sourced from UCI’s Machine Learning Repository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Data Collection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Funded by CDC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Purpose: To better understand the relationship between lifestyle and diabetes in the US</a:t>
            </a:r>
            <a:endParaRPr sz="16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Characteristics: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253,680 instances</a:t>
            </a:r>
            <a:endParaRPr sz="1600"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21 features </a:t>
            </a:r>
            <a:endParaRPr sz="1600"/>
          </a:p>
          <a:p>
            <a:pPr indent="-330200" lvl="2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600"/>
              <a:t>Health indicators, demographics, income level, education, etc.</a:t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891" name="Google Shape;891;p30"/>
          <p:cNvGrpSpPr/>
          <p:nvPr/>
        </p:nvGrpSpPr>
        <p:grpSpPr>
          <a:xfrm>
            <a:off x="6918168" y="3552957"/>
            <a:ext cx="269399" cy="256048"/>
            <a:chOff x="1406075" y="3845750"/>
            <a:chExt cx="415675" cy="395075"/>
          </a:xfrm>
        </p:grpSpPr>
        <p:sp>
          <p:nvSpPr>
            <p:cNvPr id="892" name="Google Shape;892;p3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5" name="Google Shape;895;p30"/>
          <p:cNvGrpSpPr/>
          <p:nvPr/>
        </p:nvGrpSpPr>
        <p:grpSpPr>
          <a:xfrm>
            <a:off x="8383318" y="406982"/>
            <a:ext cx="269399" cy="256048"/>
            <a:chOff x="1406075" y="3845750"/>
            <a:chExt cx="415675" cy="395075"/>
          </a:xfrm>
        </p:grpSpPr>
        <p:sp>
          <p:nvSpPr>
            <p:cNvPr id="896" name="Google Shape;896;p3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9" name="Google Shape;899;p30"/>
          <p:cNvGrpSpPr/>
          <p:nvPr/>
        </p:nvGrpSpPr>
        <p:grpSpPr>
          <a:xfrm>
            <a:off x="5864068" y="1522607"/>
            <a:ext cx="269399" cy="256048"/>
            <a:chOff x="1406075" y="3845750"/>
            <a:chExt cx="415675" cy="395075"/>
          </a:xfrm>
        </p:grpSpPr>
        <p:sp>
          <p:nvSpPr>
            <p:cNvPr id="900" name="Google Shape;900;p3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03" name="Google Shape;903;p30"/>
          <p:cNvGrpSpPr/>
          <p:nvPr/>
        </p:nvGrpSpPr>
        <p:grpSpPr>
          <a:xfrm>
            <a:off x="854768" y="3860982"/>
            <a:ext cx="269399" cy="256048"/>
            <a:chOff x="1406075" y="3845750"/>
            <a:chExt cx="415675" cy="395075"/>
          </a:xfrm>
        </p:grpSpPr>
        <p:sp>
          <p:nvSpPr>
            <p:cNvPr id="904" name="Google Shape;904;p30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907" name="Google Shape;907;p30" title="uci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8700" y="-10075"/>
            <a:ext cx="3255299" cy="1090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31"/>
          <p:cNvSpPr txBox="1"/>
          <p:nvPr>
            <p:ph type="title"/>
          </p:nvPr>
        </p:nvSpPr>
        <p:spPr>
          <a:xfrm>
            <a:off x="572625" y="382575"/>
            <a:ext cx="60537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Preliminary Data Analysis</a:t>
            </a:r>
            <a:endParaRPr sz="3800">
              <a:solidFill>
                <a:schemeClr val="dk2"/>
              </a:solidFill>
            </a:endParaRPr>
          </a:p>
        </p:txBody>
      </p:sp>
      <p:sp>
        <p:nvSpPr>
          <p:cNvPr id="913" name="Google Shape;913;p31"/>
          <p:cNvSpPr txBox="1"/>
          <p:nvPr>
            <p:ph idx="1" type="subTitle"/>
          </p:nvPr>
        </p:nvSpPr>
        <p:spPr>
          <a:xfrm>
            <a:off x="572625" y="1455750"/>
            <a:ext cx="70077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Target variable:   </a:t>
            </a:r>
            <a:r>
              <a:rPr lang="en"/>
              <a:t>Diabetes Diagnosis </a:t>
            </a:r>
            <a:endParaRPr/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/>
              <a:t>0 = Healthy, 	1 = Prediabetes, 	2 = Diabetes</a:t>
            </a:r>
            <a:endParaRPr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Explanatory variables: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4" name="Google Shape;914;p31"/>
          <p:cNvSpPr txBox="1"/>
          <p:nvPr>
            <p:ph idx="4294967295" type="subTitle"/>
          </p:nvPr>
        </p:nvSpPr>
        <p:spPr>
          <a:xfrm>
            <a:off x="847025" y="2775275"/>
            <a:ext cx="2112000" cy="4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Demographics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5" name="Google Shape;915;p31"/>
          <p:cNvSpPr txBox="1"/>
          <p:nvPr>
            <p:ph idx="4294967295" type="subTitle"/>
          </p:nvPr>
        </p:nvSpPr>
        <p:spPr>
          <a:xfrm>
            <a:off x="847025" y="3241475"/>
            <a:ext cx="2112000" cy="17184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Sex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Age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Education Level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Income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6" name="Google Shape;916;p31"/>
          <p:cNvSpPr txBox="1"/>
          <p:nvPr>
            <p:ph idx="4294967295" type="subTitle"/>
          </p:nvPr>
        </p:nvSpPr>
        <p:spPr>
          <a:xfrm>
            <a:off x="3647475" y="2770375"/>
            <a:ext cx="2330100" cy="4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Lifestyle Factors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7" name="Google Shape;917;p31"/>
          <p:cNvSpPr txBox="1"/>
          <p:nvPr>
            <p:ph idx="4294967295" type="subTitle"/>
          </p:nvPr>
        </p:nvSpPr>
        <p:spPr>
          <a:xfrm>
            <a:off x="3647475" y="3236575"/>
            <a:ext cx="2330100" cy="1723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Smoker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AlcoholConsumption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Phys Activity Level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Fruits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Veggies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Healthcare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18" name="Google Shape;918;p31"/>
          <p:cNvSpPr txBox="1"/>
          <p:nvPr>
            <p:ph idx="4294967295" type="subTitle"/>
          </p:nvPr>
        </p:nvSpPr>
        <p:spPr>
          <a:xfrm>
            <a:off x="6666025" y="2775275"/>
            <a:ext cx="2112000" cy="4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latin typeface="Assistant"/>
                <a:ea typeface="Assistant"/>
                <a:cs typeface="Assistant"/>
                <a:sym typeface="Assistant"/>
              </a:rPr>
              <a:t>Health Conditions</a:t>
            </a:r>
            <a:endParaRPr b="1" sz="1600"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919" name="Google Shape;919;p31"/>
          <p:cNvSpPr txBox="1"/>
          <p:nvPr>
            <p:ph idx="4294967295" type="subTitle"/>
          </p:nvPr>
        </p:nvSpPr>
        <p:spPr>
          <a:xfrm>
            <a:off x="6666025" y="3236575"/>
            <a:ext cx="2112000" cy="1723200"/>
          </a:xfrm>
          <a:prstGeom prst="rect">
            <a:avLst/>
          </a:prstGeom>
          <a:solidFill>
            <a:schemeClr val="accent5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HighBP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HighChol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BMI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Stroke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MentalHealth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HeartDiseaseorAttack</a:t>
            </a:r>
            <a:endParaRPr sz="16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3" name="Shape 9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4" name="Google Shape;924;p32"/>
          <p:cNvSpPr txBox="1"/>
          <p:nvPr>
            <p:ph type="title"/>
          </p:nvPr>
        </p:nvSpPr>
        <p:spPr>
          <a:xfrm>
            <a:off x="572625" y="287725"/>
            <a:ext cx="60537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Preliminary Data Analysis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925" name="Google Shape;925;p32" title="numeric_features_hist.png"/>
          <p:cNvPicPr preferRelativeResize="0"/>
          <p:nvPr/>
        </p:nvPicPr>
        <p:blipFill rotWithShape="1">
          <a:blip r:embed="rId3">
            <a:alphaModFix/>
          </a:blip>
          <a:srcRect b="0" l="0" r="64933" t="66868"/>
          <a:stretch/>
        </p:blipFill>
        <p:spPr>
          <a:xfrm>
            <a:off x="6405075" y="1341013"/>
            <a:ext cx="2088462" cy="13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6" name="Google Shape;926;p32" title="numeric_features_hist.png"/>
          <p:cNvPicPr preferRelativeResize="0"/>
          <p:nvPr/>
        </p:nvPicPr>
        <p:blipFill rotWithShape="1">
          <a:blip r:embed="rId3">
            <a:alphaModFix/>
          </a:blip>
          <a:srcRect b="31842" l="67251" r="0" t="35026"/>
          <a:stretch/>
        </p:blipFill>
        <p:spPr>
          <a:xfrm>
            <a:off x="3535450" y="1341000"/>
            <a:ext cx="1950340" cy="1329376"/>
          </a:xfrm>
          <a:prstGeom prst="rect">
            <a:avLst/>
          </a:prstGeom>
          <a:noFill/>
          <a:ln>
            <a:noFill/>
          </a:ln>
        </p:spPr>
      </p:pic>
      <p:pic>
        <p:nvPicPr>
          <p:cNvPr id="927" name="Google Shape;927;p32" title="numeric_features_hist.png"/>
          <p:cNvPicPr preferRelativeResize="0"/>
          <p:nvPr/>
        </p:nvPicPr>
        <p:blipFill rotWithShape="1">
          <a:blip r:embed="rId3">
            <a:alphaModFix/>
          </a:blip>
          <a:srcRect b="64370" l="0" r="65735" t="797"/>
          <a:stretch/>
        </p:blipFill>
        <p:spPr>
          <a:xfrm>
            <a:off x="572625" y="1361963"/>
            <a:ext cx="1879800" cy="12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8" name="Google Shape;928;p32" title="numeric_features_hist.png"/>
          <p:cNvPicPr preferRelativeResize="0"/>
          <p:nvPr/>
        </p:nvPicPr>
        <p:blipFill rotWithShape="1">
          <a:blip r:embed="rId3">
            <a:alphaModFix/>
          </a:blip>
          <a:srcRect b="64295" l="66721" r="0" t="0"/>
          <a:stretch/>
        </p:blipFill>
        <p:spPr>
          <a:xfrm>
            <a:off x="1843225" y="3321000"/>
            <a:ext cx="1692226" cy="1287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929" name="Google Shape;929;p32" title="numeric_features_hist.png"/>
          <p:cNvPicPr preferRelativeResize="0"/>
          <p:nvPr/>
        </p:nvPicPr>
        <p:blipFill rotWithShape="1">
          <a:blip r:embed="rId3">
            <a:alphaModFix/>
          </a:blip>
          <a:srcRect b="32534" l="0" r="66026" t="35241"/>
          <a:stretch/>
        </p:blipFill>
        <p:spPr>
          <a:xfrm>
            <a:off x="5341150" y="3321000"/>
            <a:ext cx="1913997" cy="1287501"/>
          </a:xfrm>
          <a:prstGeom prst="rect">
            <a:avLst/>
          </a:prstGeom>
          <a:noFill/>
          <a:ln>
            <a:noFill/>
          </a:ln>
        </p:spPr>
      </p:pic>
      <p:sp>
        <p:nvSpPr>
          <p:cNvPr id="930" name="Google Shape;930;p32"/>
          <p:cNvSpPr txBox="1"/>
          <p:nvPr>
            <p:ph idx="4294967295" type="subTitle"/>
          </p:nvPr>
        </p:nvSpPr>
        <p:spPr>
          <a:xfrm>
            <a:off x="572625" y="2708823"/>
            <a:ext cx="2355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Mean BMI of ~28  (overweight) </a:t>
            </a:r>
            <a:endParaRPr sz="1200"/>
          </a:p>
        </p:txBody>
      </p:sp>
      <p:sp>
        <p:nvSpPr>
          <p:cNvPr id="931" name="Google Shape;931;p32"/>
          <p:cNvSpPr txBox="1"/>
          <p:nvPr>
            <p:ph idx="4294967295" type="subTitle"/>
          </p:nvPr>
        </p:nvSpPr>
        <p:spPr>
          <a:xfrm>
            <a:off x="3535450" y="2708835"/>
            <a:ext cx="2355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patients at level 4 (high school graduate) or beyond</a:t>
            </a:r>
            <a:endParaRPr sz="1200"/>
          </a:p>
        </p:txBody>
      </p:sp>
      <p:sp>
        <p:nvSpPr>
          <p:cNvPr id="932" name="Google Shape;932;p32"/>
          <p:cNvSpPr txBox="1"/>
          <p:nvPr>
            <p:ph idx="4294967295" type="subTitle"/>
          </p:nvPr>
        </p:nvSpPr>
        <p:spPr>
          <a:xfrm>
            <a:off x="6405075" y="2708823"/>
            <a:ext cx="2355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Income distribution skewed left → more wealth ($75k / yr +)</a:t>
            </a:r>
            <a:endParaRPr sz="1200"/>
          </a:p>
        </p:txBody>
      </p:sp>
      <p:sp>
        <p:nvSpPr>
          <p:cNvPr id="933" name="Google Shape;933;p32"/>
          <p:cNvSpPr txBox="1"/>
          <p:nvPr>
            <p:ph idx="4294967295" type="subTitle"/>
          </p:nvPr>
        </p:nvSpPr>
        <p:spPr>
          <a:xfrm>
            <a:off x="1599613" y="4608500"/>
            <a:ext cx="2355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patients have &lt;5 days / month with bad mental health</a:t>
            </a:r>
            <a:endParaRPr sz="1200"/>
          </a:p>
        </p:txBody>
      </p:sp>
      <p:sp>
        <p:nvSpPr>
          <p:cNvPr id="934" name="Google Shape;934;p32"/>
          <p:cNvSpPr txBox="1"/>
          <p:nvPr>
            <p:ph idx="4294967295" type="subTitle"/>
          </p:nvPr>
        </p:nvSpPr>
        <p:spPr>
          <a:xfrm>
            <a:off x="5259700" y="4608498"/>
            <a:ext cx="2355300" cy="3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Most patients have &lt; 5 days / month with bad physical health</a:t>
            </a:r>
            <a:endParaRPr sz="1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8" name="Shape 9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9" name="Google Shape;939;p33"/>
          <p:cNvSpPr txBox="1"/>
          <p:nvPr>
            <p:ph type="title"/>
          </p:nvPr>
        </p:nvSpPr>
        <p:spPr>
          <a:xfrm>
            <a:off x="572625" y="287725"/>
            <a:ext cx="60537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Preliminary Data Analysis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940" name="Google Shape;94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1600" y="1129525"/>
            <a:ext cx="7440796" cy="3709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4" name="Shape 9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5" name="Google Shape;945;p34"/>
          <p:cNvSpPr txBox="1"/>
          <p:nvPr>
            <p:ph type="title"/>
          </p:nvPr>
        </p:nvSpPr>
        <p:spPr>
          <a:xfrm>
            <a:off x="557975" y="251075"/>
            <a:ext cx="60537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Preliminary Data Analysis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946" name="Google Shape;946;p34" title="boxplot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25" y="1333200"/>
            <a:ext cx="2041257" cy="153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7" name="Google Shape;947;p34" title="bmi)boxp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54075" y="1301825"/>
            <a:ext cx="2107612" cy="1533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48" name="Google Shape;948;p34" title="genhelt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53575" y="1288812"/>
            <a:ext cx="2127478" cy="155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9" name="Google Shape;949;p34" title="menthlth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0800" y="3216263"/>
            <a:ext cx="2107600" cy="1559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0" name="Google Shape;950;p34" title="agee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384925" y="3216250"/>
            <a:ext cx="2107600" cy="155988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1" name="Google Shape;951;p34" title="incomed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449050" y="3229276"/>
            <a:ext cx="2127475" cy="1598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5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p35"/>
          <p:cNvSpPr txBox="1"/>
          <p:nvPr>
            <p:ph type="title"/>
          </p:nvPr>
        </p:nvSpPr>
        <p:spPr>
          <a:xfrm>
            <a:off x="557975" y="251075"/>
            <a:ext cx="60537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Balancing Class Distribution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957" name="Google Shape;957;p35" title="diabetes_dis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0" y="1465050"/>
            <a:ext cx="3977224" cy="2775525"/>
          </a:xfrm>
          <a:prstGeom prst="rect">
            <a:avLst/>
          </a:prstGeom>
          <a:noFill/>
          <a:ln>
            <a:noFill/>
          </a:ln>
        </p:spPr>
      </p:pic>
      <p:sp>
        <p:nvSpPr>
          <p:cNvPr id="958" name="Google Shape;958;p35"/>
          <p:cNvSpPr txBox="1"/>
          <p:nvPr>
            <p:ph idx="1" type="subTitle"/>
          </p:nvPr>
        </p:nvSpPr>
        <p:spPr>
          <a:xfrm>
            <a:off x="4954125" y="1465050"/>
            <a:ext cx="38868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Class distribution of target variable is very unbalanced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Healthy (0):     	 213,703 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Prediabetic (1): 	 4,631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Diabetic (2): 	 35,346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Resampled to balance target distribution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Resampled minority classes (1, 2) with replacement to have same sample size as majority </a:t>
            </a:r>
            <a:endParaRPr sz="1400"/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All classes → n = 213,703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2" name="Shape 9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Google Shape;963;p36"/>
          <p:cNvSpPr txBox="1"/>
          <p:nvPr>
            <p:ph type="title"/>
          </p:nvPr>
        </p:nvSpPr>
        <p:spPr>
          <a:xfrm>
            <a:off x="557975" y="251075"/>
            <a:ext cx="4507800" cy="8418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800">
                <a:solidFill>
                  <a:schemeClr val="dk2"/>
                </a:solidFill>
              </a:rPr>
              <a:t>Feature Correlations</a:t>
            </a:r>
            <a:endParaRPr sz="3800">
              <a:solidFill>
                <a:schemeClr val="dk2"/>
              </a:solidFill>
            </a:endParaRPr>
          </a:p>
        </p:txBody>
      </p:sp>
      <p:pic>
        <p:nvPicPr>
          <p:cNvPr id="964" name="Google Shape;964;p36" title="feature_corr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975" y="1362500"/>
            <a:ext cx="4126725" cy="3081976"/>
          </a:xfrm>
          <a:prstGeom prst="rect">
            <a:avLst/>
          </a:prstGeom>
          <a:noFill/>
          <a:ln>
            <a:noFill/>
          </a:ln>
        </p:spPr>
      </p:pic>
      <p:sp>
        <p:nvSpPr>
          <p:cNvPr id="965" name="Google Shape;965;p36"/>
          <p:cNvSpPr txBox="1"/>
          <p:nvPr>
            <p:ph idx="1" type="subTitle"/>
          </p:nvPr>
        </p:nvSpPr>
        <p:spPr>
          <a:xfrm>
            <a:off x="4794625" y="1215950"/>
            <a:ext cx="40464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spcBef>
                <a:spcPts val="0"/>
              </a:spcBef>
              <a:spcAft>
                <a:spcPts val="0"/>
              </a:spcAft>
              <a:buSzPts val="800"/>
              <a:buFont typeface="Assistant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Positive correlations </a:t>
            </a:r>
            <a:endParaRPr b="1" sz="800">
              <a:latin typeface="Assistant"/>
              <a:ea typeface="Assistant"/>
              <a:cs typeface="Assistant"/>
              <a:sym typeface="Assistant"/>
            </a:endParaRPr>
          </a:p>
          <a:p>
            <a:pPr indent="-330200" lvl="0" marL="9144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As these factors increase, we expect risk of diabetes to increase</a:t>
            </a:r>
            <a:endParaRPr sz="14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Blood pressure</a:t>
            </a:r>
            <a:endParaRPr sz="14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BMI</a:t>
            </a:r>
            <a:endParaRPr sz="14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Cholesterol level / Strokes</a:t>
            </a:r>
            <a:endParaRPr sz="1400"/>
          </a:p>
          <a:p>
            <a:pPr indent="-330200" lvl="1" marL="13716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" sz="1400"/>
              <a:t>Age  </a:t>
            </a:r>
            <a:endParaRPr sz="1400"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Poor mental / physical health</a:t>
            </a:r>
            <a:endParaRPr sz="1400"/>
          </a:p>
          <a:p>
            <a:pPr indent="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Negative correlations 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As these factors decrease, we expect risk of diabetes to increase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Income level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Education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 sz="1400"/>
              <a:t>Physical Activity level </a:t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37"/>
          <p:cNvSpPr txBox="1"/>
          <p:nvPr>
            <p:ph type="title"/>
          </p:nvPr>
        </p:nvSpPr>
        <p:spPr>
          <a:xfrm>
            <a:off x="590925" y="534993"/>
            <a:ext cx="4740300" cy="84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Naive Bayes Classifier</a:t>
            </a:r>
            <a:endParaRPr sz="4000"/>
          </a:p>
        </p:txBody>
      </p:sp>
      <p:grpSp>
        <p:nvGrpSpPr>
          <p:cNvPr id="971" name="Google Shape;971;p37"/>
          <p:cNvGrpSpPr/>
          <p:nvPr/>
        </p:nvGrpSpPr>
        <p:grpSpPr>
          <a:xfrm>
            <a:off x="6918168" y="3552957"/>
            <a:ext cx="269399" cy="256048"/>
            <a:chOff x="1406075" y="3845750"/>
            <a:chExt cx="415675" cy="395075"/>
          </a:xfrm>
        </p:grpSpPr>
        <p:sp>
          <p:nvSpPr>
            <p:cNvPr id="972" name="Google Shape;972;p3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3" name="Google Shape;973;p3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4" name="Google Shape;974;p3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5" name="Google Shape;975;p37"/>
          <p:cNvGrpSpPr/>
          <p:nvPr/>
        </p:nvGrpSpPr>
        <p:grpSpPr>
          <a:xfrm>
            <a:off x="8383318" y="406982"/>
            <a:ext cx="269399" cy="256048"/>
            <a:chOff x="1406075" y="3845750"/>
            <a:chExt cx="415675" cy="395075"/>
          </a:xfrm>
        </p:grpSpPr>
        <p:sp>
          <p:nvSpPr>
            <p:cNvPr id="976" name="Google Shape;976;p3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7" name="Google Shape;977;p3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78" name="Google Shape;978;p3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79" name="Google Shape;979;p37"/>
          <p:cNvGrpSpPr/>
          <p:nvPr/>
        </p:nvGrpSpPr>
        <p:grpSpPr>
          <a:xfrm>
            <a:off x="5864068" y="1522607"/>
            <a:ext cx="269399" cy="256048"/>
            <a:chOff x="1406075" y="3845750"/>
            <a:chExt cx="415675" cy="395075"/>
          </a:xfrm>
        </p:grpSpPr>
        <p:sp>
          <p:nvSpPr>
            <p:cNvPr id="980" name="Google Shape;980;p3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1" name="Google Shape;981;p3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2" name="Google Shape;982;p3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83" name="Google Shape;983;p37"/>
          <p:cNvGrpSpPr/>
          <p:nvPr/>
        </p:nvGrpSpPr>
        <p:grpSpPr>
          <a:xfrm>
            <a:off x="854768" y="3860982"/>
            <a:ext cx="269399" cy="256048"/>
            <a:chOff x="1406075" y="3845750"/>
            <a:chExt cx="415675" cy="395075"/>
          </a:xfrm>
        </p:grpSpPr>
        <p:sp>
          <p:nvSpPr>
            <p:cNvPr id="984" name="Google Shape;984;p37"/>
            <p:cNvSpPr/>
            <p:nvPr/>
          </p:nvSpPr>
          <p:spPr>
            <a:xfrm>
              <a:off x="1406075" y="3845750"/>
              <a:ext cx="415675" cy="395075"/>
            </a:xfrm>
            <a:custGeom>
              <a:rect b="b" l="l" r="r" t="t"/>
              <a:pathLst>
                <a:path extrusionOk="0" h="15803" w="16627">
                  <a:moveTo>
                    <a:pt x="8284" y="0"/>
                  </a:moveTo>
                  <a:cubicBezTo>
                    <a:pt x="4312" y="0"/>
                    <a:pt x="882" y="3002"/>
                    <a:pt x="456" y="7066"/>
                  </a:cubicBezTo>
                  <a:cubicBezTo>
                    <a:pt x="0" y="11412"/>
                    <a:pt x="3131" y="15303"/>
                    <a:pt x="7478" y="15759"/>
                  </a:cubicBezTo>
                  <a:cubicBezTo>
                    <a:pt x="7758" y="15788"/>
                    <a:pt x="8036" y="15803"/>
                    <a:pt x="8311" y="15803"/>
                  </a:cubicBezTo>
                  <a:cubicBezTo>
                    <a:pt x="12311" y="15803"/>
                    <a:pt x="15744" y="12774"/>
                    <a:pt x="16171" y="8707"/>
                  </a:cubicBezTo>
                  <a:cubicBezTo>
                    <a:pt x="16627" y="4391"/>
                    <a:pt x="13465" y="500"/>
                    <a:pt x="9119" y="45"/>
                  </a:cubicBezTo>
                  <a:cubicBezTo>
                    <a:pt x="8839" y="15"/>
                    <a:pt x="8560" y="0"/>
                    <a:pt x="82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5" name="Google Shape;985;p37"/>
            <p:cNvSpPr/>
            <p:nvPr/>
          </p:nvSpPr>
          <p:spPr>
            <a:xfrm>
              <a:off x="1577050" y="3925875"/>
              <a:ext cx="72975" cy="234075"/>
            </a:xfrm>
            <a:custGeom>
              <a:rect b="b" l="l" r="r" t="t"/>
              <a:pathLst>
                <a:path extrusionOk="0" h="9363" w="2919">
                  <a:moveTo>
                    <a:pt x="2888" y="1"/>
                  </a:moveTo>
                  <a:lnTo>
                    <a:pt x="0" y="31"/>
                  </a:lnTo>
                  <a:lnTo>
                    <a:pt x="31" y="9363"/>
                  </a:lnTo>
                  <a:lnTo>
                    <a:pt x="2918" y="9363"/>
                  </a:lnTo>
                  <a:lnTo>
                    <a:pt x="288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6" name="Google Shape;986;p37"/>
            <p:cNvSpPr/>
            <p:nvPr/>
          </p:nvSpPr>
          <p:spPr>
            <a:xfrm>
              <a:off x="1496500" y="4005675"/>
              <a:ext cx="234075" cy="73725"/>
            </a:xfrm>
            <a:custGeom>
              <a:rect b="b" l="l" r="r" t="t"/>
              <a:pathLst>
                <a:path extrusionOk="0" h="2949" w="9363">
                  <a:moveTo>
                    <a:pt x="9332" y="0"/>
                  </a:moveTo>
                  <a:lnTo>
                    <a:pt x="0" y="61"/>
                  </a:lnTo>
                  <a:lnTo>
                    <a:pt x="0" y="2949"/>
                  </a:lnTo>
                  <a:lnTo>
                    <a:pt x="9362" y="2888"/>
                  </a:lnTo>
                  <a:lnTo>
                    <a:pt x="93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87" name="Google Shape;987;p37"/>
          <p:cNvSpPr txBox="1"/>
          <p:nvPr>
            <p:ph idx="1" type="subTitle"/>
          </p:nvPr>
        </p:nvSpPr>
        <p:spPr>
          <a:xfrm>
            <a:off x="854775" y="1471500"/>
            <a:ext cx="72150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Assumptions: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class follows a </a:t>
            </a:r>
            <a:r>
              <a:rPr lang="en"/>
              <a:t>normal distribution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Features are independent from each other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 also normalized the data beforehand to keep scaling consistent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  <p:pic>
        <p:nvPicPr>
          <p:cNvPr id="988" name="Google Shape;988;p37" title="gaussian_naive.jpg"/>
          <p:cNvPicPr preferRelativeResize="0"/>
          <p:nvPr/>
        </p:nvPicPr>
        <p:blipFill rotWithShape="1">
          <a:blip r:embed="rId3">
            <a:alphaModFix/>
          </a:blip>
          <a:srcRect b="0" l="0" r="-5252" t="0"/>
          <a:stretch/>
        </p:blipFill>
        <p:spPr>
          <a:xfrm>
            <a:off x="5527675" y="2877600"/>
            <a:ext cx="3401199" cy="21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989" name="Google Shape;989;p37"/>
          <p:cNvSpPr txBox="1"/>
          <p:nvPr>
            <p:ph idx="1" type="subTitle"/>
          </p:nvPr>
        </p:nvSpPr>
        <p:spPr>
          <a:xfrm>
            <a:off x="854775" y="2826300"/>
            <a:ext cx="4276800" cy="1164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Based on Bayes’ Theorem</a:t>
            </a:r>
            <a:r>
              <a:rPr b="1" lang="en">
                <a:latin typeface="Assistant"/>
                <a:ea typeface="Assistant"/>
                <a:cs typeface="Assistant"/>
                <a:sym typeface="Assistant"/>
              </a:rPr>
              <a:t>:</a:t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classifying a new sample: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Start with the prior probability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Update </a:t>
            </a:r>
            <a:r>
              <a:rPr lang="en"/>
              <a:t>probability</a:t>
            </a:r>
            <a:r>
              <a:rPr lang="en"/>
              <a:t> with likelihood function (normal distribution)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Assign class to sample with the highest posterior probability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Assistant"/>
              <a:ea typeface="Assistant"/>
              <a:cs typeface="Assistant"/>
              <a:sym typeface="Assistan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abetes Breakthrough: Insulin Increase by Slidesgo">
  <a:themeElements>
    <a:clrScheme name="Simple Light">
      <a:dk1>
        <a:srgbClr val="4A221D"/>
      </a:dk1>
      <a:lt1>
        <a:srgbClr val="B4E9ED"/>
      </a:lt1>
      <a:dk2>
        <a:srgbClr val="783632"/>
      </a:dk2>
      <a:lt2>
        <a:srgbClr val="D73B16"/>
      </a:lt2>
      <a:accent1>
        <a:srgbClr val="ED6A3B"/>
      </a:accent1>
      <a:accent2>
        <a:srgbClr val="F08262"/>
      </a:accent2>
      <a:accent3>
        <a:srgbClr val="F6A53A"/>
      </a:accent3>
      <a:accent4>
        <a:srgbClr val="EC8C16"/>
      </a:accent4>
      <a:accent5>
        <a:srgbClr val="77C9D5"/>
      </a:accent5>
      <a:accent6>
        <a:srgbClr val="31A2AF"/>
      </a:accent6>
      <a:hlink>
        <a:srgbClr val="2D97A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