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EN EQUIPO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Simulación desarrollo de un sistema </a:t>
            </a:r>
            <a:r>
              <a:rPr lang="es-ES" dirty="0" smtClean="0"/>
              <a:t>en un equipo </a:t>
            </a:r>
            <a:r>
              <a:rPr lang="es-ES" dirty="0" smtClean="0"/>
              <a:t>de trabajo.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8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(</a:t>
            </a:r>
            <a:r>
              <a:rPr lang="es-ES" dirty="0" err="1" smtClean="0"/>
              <a:t>Scrum</a:t>
            </a:r>
            <a:r>
              <a:rPr lang="es-ES" dirty="0" smtClean="0"/>
              <a:t>)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91640"/>
            <a:ext cx="8915400" cy="366903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Lider</a:t>
            </a:r>
            <a:r>
              <a:rPr lang="es-ES" dirty="0" smtClean="0"/>
              <a:t> del Proyecto (</a:t>
            </a:r>
            <a:r>
              <a:rPr lang="es-ES" dirty="0" err="1" smtClean="0"/>
              <a:t>scrum</a:t>
            </a:r>
            <a:r>
              <a:rPr lang="es-ES" dirty="0" smtClean="0"/>
              <a:t> master, producto </a:t>
            </a:r>
            <a:r>
              <a:rPr lang="es-ES" dirty="0" err="1" smtClean="0"/>
              <a:t>owner</a:t>
            </a:r>
            <a:r>
              <a:rPr lang="es-ES" dirty="0" smtClean="0"/>
              <a:t>)</a:t>
            </a:r>
          </a:p>
          <a:p>
            <a:r>
              <a:rPr lang="es-ES" dirty="0" smtClean="0"/>
              <a:t>Integrador</a:t>
            </a:r>
          </a:p>
          <a:p>
            <a:r>
              <a:rPr lang="es-ES" dirty="0" smtClean="0"/>
              <a:t>Equipo de trabajo.(4 a 10)</a:t>
            </a:r>
          </a:p>
          <a:p>
            <a:pPr lvl="1"/>
            <a:r>
              <a:rPr lang="es-ES" dirty="0" smtClean="0"/>
              <a:t>Analista</a:t>
            </a:r>
          </a:p>
          <a:p>
            <a:pPr lvl="1"/>
            <a:r>
              <a:rPr lang="es-ES" dirty="0" smtClean="0"/>
              <a:t>Diseñadores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Programadores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Testers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Documentadores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42" y="2501546"/>
            <a:ext cx="3489008" cy="39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465070"/>
            <a:ext cx="8915400" cy="2341252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1" y="4964649"/>
            <a:ext cx="2375263" cy="9237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39" y="1383030"/>
            <a:ext cx="5696171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8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TAREAS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83" y="5150485"/>
            <a:ext cx="2554287" cy="9933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513647"/>
            <a:ext cx="2057400" cy="2219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92925" y="126455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BACKLOG (producto </a:t>
            </a:r>
            <a:r>
              <a:rPr lang="es-ES" dirty="0" err="1" smtClean="0"/>
              <a:t>backlog</a:t>
            </a:r>
            <a:r>
              <a:rPr lang="es-ES" dirty="0" smtClean="0"/>
              <a:t>, sprint </a:t>
            </a:r>
            <a:r>
              <a:rPr lang="es-ES" dirty="0" err="1" smtClean="0"/>
              <a:t>backlog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59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01" y="1424574"/>
            <a:ext cx="6574409" cy="48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DE TRABAJO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592925" y="1264555"/>
            <a:ext cx="24272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Creación de ramas.</a:t>
            </a:r>
          </a:p>
          <a:p>
            <a:r>
              <a:rPr lang="es-ES" dirty="0" err="1" smtClean="0"/>
              <a:t>Fetch</a:t>
            </a:r>
            <a:endParaRPr lang="es-ES" dirty="0" smtClean="0"/>
          </a:p>
          <a:p>
            <a:r>
              <a:rPr lang="es-ES" dirty="0" err="1" smtClean="0"/>
              <a:t>Push</a:t>
            </a:r>
            <a:endParaRPr lang="es-ES" dirty="0" smtClean="0"/>
          </a:p>
          <a:p>
            <a:r>
              <a:rPr lang="es-ES" dirty="0" err="1" smtClean="0"/>
              <a:t>Pull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ES" dirty="0" smtClean="0"/>
          </a:p>
          <a:p>
            <a:r>
              <a:rPr lang="es-ES" dirty="0" err="1" smtClean="0"/>
              <a:t>Review</a:t>
            </a:r>
            <a:endParaRPr lang="es-ES" dirty="0" smtClean="0"/>
          </a:p>
          <a:p>
            <a:r>
              <a:rPr lang="es-ES" dirty="0" err="1" smtClean="0"/>
              <a:t>Merge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47" y="3106825"/>
            <a:ext cx="9431066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 / CD</a:t>
            </a:r>
            <a:br>
              <a:rPr lang="es-ES" dirty="0" smtClean="0"/>
            </a:br>
            <a:r>
              <a:rPr lang="es-ES" dirty="0" smtClean="0"/>
              <a:t>Integración de los trabajos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65" y="2524887"/>
            <a:ext cx="3202305" cy="9957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98" y="2539448"/>
            <a:ext cx="3059430" cy="9811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47" y="4140517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E8E6E6"/>
            </a:gs>
            <a:gs pos="88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PREGUNTAS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EJERCICIOS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08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74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DESARROLLO EN EQUIPO</vt:lpstr>
      <vt:lpstr>ROLES (Scrum) </vt:lpstr>
      <vt:lpstr>Creación del Proyecto</vt:lpstr>
      <vt:lpstr>TAREAS</vt:lpstr>
      <vt:lpstr>SPRINT</vt:lpstr>
      <vt:lpstr>FLUJO DE TRABAJO </vt:lpstr>
      <vt:lpstr>CI / CD Integración de los trabajos</vt:lpstr>
      <vt:lpstr>  PREGUNTAS  EJERCICIOS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EN EQUIPO</dc:title>
  <dc:creator>Jorge Enciso</dc:creator>
  <cp:lastModifiedBy>Jorge Enciso</cp:lastModifiedBy>
  <cp:revision>15</cp:revision>
  <dcterms:created xsi:type="dcterms:W3CDTF">2017-12-21T21:12:32Z</dcterms:created>
  <dcterms:modified xsi:type="dcterms:W3CDTF">2017-12-22T01:21:02Z</dcterms:modified>
</cp:coreProperties>
</file>