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5472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F9F4-3023-4CE0-9837-77109D653215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08E0-5F8F-48ED-B939-5477F54B7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5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cisopy/TallerCt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TEMA</a:t>
            </a:r>
            <a:r>
              <a:rPr lang="es-ES" baseline="0" dirty="0" smtClean="0"/>
              <a:t> DE LA CHARLA MAVEN.</a:t>
            </a:r>
          </a:p>
          <a:p>
            <a:r>
              <a:rPr lang="es-ES" baseline="0" dirty="0" smtClean="0"/>
              <a:t>Pasar siguiente </a:t>
            </a:r>
            <a:r>
              <a:rPr lang="es-ES" baseline="0" dirty="0" err="1" smtClean="0"/>
              <a:t>slide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08E0-5F8F-48ED-B939-5477F54B700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08E0-5F8F-48ED-B939-5477F54B700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3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GESTIONA LAS DEPENDENCIAS</a:t>
            </a:r>
            <a:r>
              <a:rPr lang="es-ES" baseline="0" dirty="0" smtClean="0"/>
              <a:t> valiéndose de repositorios locales y remotos.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08E0-5F8F-48ED-B939-5477F54B700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31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Grafica</a:t>
            </a:r>
            <a:r>
              <a:rPr lang="es-ES" baseline="0" dirty="0" smtClean="0"/>
              <a:t> del proceso de compilación.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08E0-5F8F-48ED-B939-5477F54B700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43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DEMOS.</a:t>
            </a:r>
          </a:p>
          <a:p>
            <a:endParaRPr lang="es-ES" dirty="0" smtClean="0"/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- DEMO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– maven.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M2_HOME.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Repositorio local c:\users\nombre usuario\.m2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 --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Creación artefacto.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https://github.com/jencisopy</a:t>
            </a:r>
          </a:p>
          <a:p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github.com/jencisopy/TallerCta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https://github.com/jencisopy/JavaBeanStack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08E0-5F8F-48ED-B939-5477F54B700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33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betadev.com/java-j2ee/que-es-mav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om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sonatype.org/" TargetMode="External"/><Relationship Id="rId7" Type="http://schemas.openxmlformats.org/officeDocument/2006/relationships/hyperlink" Target="file:///C:\Users\jenci_000\.m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repo.maven.apache.org/maven2/" TargetMode="External"/><Relationship Id="rId4" Type="http://schemas.openxmlformats.org/officeDocument/2006/relationships/image" Target="../media/image2.jp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45" y="2764186"/>
            <a:ext cx="6260523" cy="15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646" y="2036618"/>
            <a:ext cx="12015354" cy="110939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QUE ES</a:t>
            </a:r>
            <a:endParaRPr lang="es-ES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41" y="3146008"/>
            <a:ext cx="6260523" cy="15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616036"/>
            <a:ext cx="8915399" cy="1161345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POM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(Project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27" y="752040"/>
            <a:ext cx="11994573" cy="166254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REPOSITORIO</a:t>
            </a:r>
            <a:br>
              <a:rPr lang="es-ES" dirty="0" smtClean="0"/>
            </a:br>
            <a:r>
              <a:rPr lang="es-ES" dirty="0" smtClean="0"/>
              <a:t>LOCAL Y REMOTO</a:t>
            </a:r>
            <a:endParaRPr lang="es-ES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9" y="4976380"/>
            <a:ext cx="3237201" cy="572258"/>
          </a:xfrm>
          <a:prstGeom prst="rect">
            <a:avLst/>
          </a:prstGeom>
        </p:spPr>
      </p:pic>
      <p:pic>
        <p:nvPicPr>
          <p:cNvPr id="5" name="Imagen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9" y="3205594"/>
            <a:ext cx="4204854" cy="31536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774873" y="3644900"/>
            <a:ext cx="5009573" cy="438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hlinkClick r:id="rId7" action="ppaction://hlinkfile"/>
              </a:rPr>
              <a:t>Local c:\user\username\.m2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2372677"/>
            <a:ext cx="5396845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028701"/>
            <a:ext cx="8915399" cy="89154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3"/>
              </a:rPr>
              <a:t>PHASES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2354219"/>
            <a:ext cx="8915399" cy="3612241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archetype:generate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validate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compile</a:t>
            </a:r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test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endParaRPr lang="es-ES" dirty="0"/>
          </a:p>
          <a:p>
            <a:r>
              <a:rPr lang="es-ES" dirty="0" smtClean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deploy</a:t>
            </a:r>
            <a:endParaRPr lang="es-ES" dirty="0" smtClean="0"/>
          </a:p>
          <a:p>
            <a:r>
              <a:rPr lang="es-ES" dirty="0" smtClean="0"/>
              <a:t>-----------------------------------------------------------------------------------------------------------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clean</a:t>
            </a:r>
            <a:r>
              <a:rPr lang="es-ES" dirty="0" smtClean="0"/>
              <a:t> </a:t>
            </a:r>
          </a:p>
          <a:p>
            <a:r>
              <a:rPr lang="es-ES" dirty="0"/>
              <a:t>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site</a:t>
            </a:r>
            <a:endParaRPr lang="es-ES" dirty="0" smtClean="0"/>
          </a:p>
          <a:p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2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69189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DEMO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EJERCICIOS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PREGUNTAS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9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119</Words>
  <Application>Microsoft Office PowerPoint</Application>
  <PresentationFormat>Panorámica</PresentationFormat>
  <Paragraphs>43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Espiral</vt:lpstr>
      <vt:lpstr>Presentación de PowerPoint</vt:lpstr>
      <vt:lpstr>QUE ES</vt:lpstr>
      <vt:lpstr>POM</vt:lpstr>
      <vt:lpstr>REPOSITORIO LOCAL Y REMOTO</vt:lpstr>
      <vt:lpstr>Presentación de PowerPoint</vt:lpstr>
      <vt:lpstr>PHASES</vt:lpstr>
      <vt:lpstr>DEMO  EJERCICIOS  PREGUNTAS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Enciso</dc:creator>
  <cp:lastModifiedBy>Jorge Enciso</cp:lastModifiedBy>
  <cp:revision>25</cp:revision>
  <dcterms:created xsi:type="dcterms:W3CDTF">2017-12-08T15:40:16Z</dcterms:created>
  <dcterms:modified xsi:type="dcterms:W3CDTF">2017-12-13T00:22:01Z</dcterms:modified>
</cp:coreProperties>
</file>