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4020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88FB-1ACF-464E-A49C-A30874B45D25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B0FE3-FFAA-4915-93BE-B48C8F05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37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B0FE3-FFAA-4915-93BE-B48C8F056EC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Conjunto de normas, </a:t>
            </a:r>
            <a:r>
              <a:rPr lang="es-ES" dirty="0" err="1" smtClean="0"/>
              <a:t>metodologias</a:t>
            </a:r>
            <a:r>
              <a:rPr lang="es-ES" dirty="0" smtClean="0"/>
              <a:t> y herramientas</a:t>
            </a:r>
            <a:r>
              <a:rPr lang="es-ES" baseline="0" dirty="0" smtClean="0"/>
              <a:t> aplicadas a la construcción de software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B0FE3-FFAA-4915-93BE-B48C8F056E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8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CHARLA RAPIDA –</a:t>
            </a:r>
            <a:r>
              <a:rPr lang="es-ES" baseline="0" dirty="0" smtClean="0"/>
              <a:t> HABLAR DE LA METODOLOGIA PORQUE ?</a:t>
            </a:r>
          </a:p>
          <a:p>
            <a:r>
              <a:rPr lang="es-ES" baseline="0" dirty="0" smtClean="0"/>
              <a:t>INTEGRACION METODOLOGIA – HERRAMIENTAS.</a:t>
            </a:r>
          </a:p>
          <a:p>
            <a:endParaRPr lang="es-ES" dirty="0" smtClean="0"/>
          </a:p>
          <a:p>
            <a:r>
              <a:rPr lang="es-ES" dirty="0" smtClean="0"/>
              <a:t>METODOGIAS</a:t>
            </a:r>
            <a:r>
              <a:rPr lang="es-ES" baseline="0" dirty="0" smtClean="0"/>
              <a:t> DE TRABAJOS:  (Agiles, Unificadas)</a:t>
            </a:r>
          </a:p>
          <a:p>
            <a:r>
              <a:rPr lang="es-ES" baseline="0" dirty="0" smtClean="0"/>
              <a:t>MARCO DE TRABAJO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Como se define los procesos.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  Modelo en Cascada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  Modelo espiral</a:t>
            </a:r>
            <a:r>
              <a:rPr lang="es-ES" b="1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baseline="0" dirty="0" smtClean="0"/>
              <a:t>       Modelo Incremental – iterativo. PORQUE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baseline="0" dirty="0" smtClean="0"/>
              <a:t>             Caracterizado por ciclos cortos con objetivos o entregables al final del mismo.</a:t>
            </a: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  PRODUCT BACKLOG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  SPRINT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       REUNIONES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	        	</a:t>
            </a:r>
            <a:endParaRPr lang="es-ES" dirty="0" smtClean="0"/>
          </a:p>
          <a:p>
            <a:r>
              <a:rPr lang="es-ES" baseline="0" dirty="0" smtClean="0"/>
              <a:t>Como se organizan los recursos (roles, funciones). </a:t>
            </a:r>
          </a:p>
          <a:p>
            <a:r>
              <a:rPr lang="es-ES" baseline="0" dirty="0" smtClean="0"/>
              <a:t>       PRODUCT OWNER.</a:t>
            </a:r>
          </a:p>
          <a:p>
            <a:r>
              <a:rPr lang="es-ES" baseline="0" dirty="0" smtClean="0"/>
              <a:t>       SCRUM MASTER.</a:t>
            </a:r>
          </a:p>
          <a:p>
            <a:r>
              <a:rPr lang="es-ES" baseline="0" dirty="0" smtClean="0"/>
              <a:t>       Equipos de 4 a 10.</a:t>
            </a:r>
          </a:p>
          <a:p>
            <a:endParaRPr lang="es-ES" baseline="0" dirty="0" smtClean="0"/>
          </a:p>
          <a:p>
            <a:r>
              <a:rPr lang="es-ES" baseline="0" dirty="0" smtClean="0"/>
              <a:t>Agile: busca simplificar la carga administrativa de la gestión del proyecto.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B0FE3-FFAA-4915-93BE-B48C8F056EC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r>
              <a:rPr lang="es-ES" baseline="0" dirty="0" smtClean="0"/>
              <a:t> que nos ayudan a construir software.</a:t>
            </a:r>
          </a:p>
          <a:p>
            <a:r>
              <a:rPr lang="es-ES" baseline="0" dirty="0" smtClean="0"/>
              <a:t>         Ayuda a gestionar tareas y procesos (orientadas a las metodologías agiles)</a:t>
            </a:r>
          </a:p>
          <a:p>
            <a:r>
              <a:rPr lang="es-ES" baseline="0" dirty="0" smtClean="0"/>
              <a:t>         Ayuda y simplifica el trabajo en equipo.</a:t>
            </a:r>
          </a:p>
          <a:p>
            <a:r>
              <a:rPr lang="es-ES" baseline="0" dirty="0" smtClean="0"/>
              <a:t>                 Control de los programas fuentes.    </a:t>
            </a:r>
          </a:p>
          <a:p>
            <a:r>
              <a:rPr lang="es-ES" baseline="0" dirty="0" smtClean="0"/>
              <a:t>                 Integración de los desarrollos.</a:t>
            </a:r>
          </a:p>
          <a:p>
            <a:r>
              <a:rPr lang="es-ES" baseline="0" dirty="0" smtClean="0"/>
              <a:t>                 Despliegue y manejo de dependencias.</a:t>
            </a:r>
          </a:p>
          <a:p>
            <a:r>
              <a:rPr lang="es-ES" baseline="0" dirty="0" smtClean="0"/>
              <a:t>                    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B0FE3-FFAA-4915-93BE-B48C8F056EC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9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HERRAMIENTAS MAS</a:t>
            </a:r>
            <a:r>
              <a:rPr lang="es-ES" baseline="0" dirty="0" smtClean="0"/>
              <a:t> USADAS</a:t>
            </a:r>
          </a:p>
          <a:p>
            <a:endParaRPr lang="es-ES" dirty="0" smtClean="0"/>
          </a:p>
          <a:p>
            <a:r>
              <a:rPr lang="es-ES" dirty="0" err="1" smtClean="0"/>
              <a:t>Maven</a:t>
            </a:r>
            <a:r>
              <a:rPr lang="es-ES" baseline="0" dirty="0" smtClean="0"/>
              <a:t> – gestor de dependencias, compila, test unitario, empaqueta, instala, despliega apps desarrollados en java. REPOSITORIO LOCAL Y REMOTO.</a:t>
            </a:r>
          </a:p>
          <a:p>
            <a:r>
              <a:rPr lang="es-ES" baseline="0" dirty="0" smtClean="0"/>
              <a:t>Jira – gestor de tareas.</a:t>
            </a:r>
          </a:p>
          <a:p>
            <a:r>
              <a:rPr lang="es-ES" baseline="0" dirty="0" err="1" smtClean="0"/>
              <a:t>Git</a:t>
            </a:r>
            <a:r>
              <a:rPr lang="es-ES" baseline="0" dirty="0" smtClean="0"/>
              <a:t> – gestor de versiones (otros subversión, mercurial, </a:t>
            </a:r>
            <a:r>
              <a:rPr lang="es-ES" baseline="0" dirty="0" err="1" smtClean="0"/>
              <a:t>cvs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CI/CD – Automatiza tareas.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Integración de las herramientas</a:t>
            </a:r>
          </a:p>
          <a:p>
            <a:r>
              <a:rPr lang="es-ES" baseline="0" dirty="0" smtClean="0"/>
              <a:t>JIRA-GIT-CI</a:t>
            </a:r>
          </a:p>
          <a:p>
            <a:r>
              <a:rPr lang="es-ES" baseline="0" dirty="0" smtClean="0"/>
              <a:t>             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B0FE3-FFAA-4915-93BE-B48C8F056EC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7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85205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PRESENTACIÓN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636819"/>
            <a:ext cx="8915399" cy="2266844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smtClean="0"/>
              <a:t>JORGE ENCISO</a:t>
            </a:r>
          </a:p>
          <a:p>
            <a:r>
              <a:rPr lang="es-ES" dirty="0" smtClean="0"/>
              <a:t>Lic. Análisis de Sistemas – Universidad Católica.</a:t>
            </a:r>
          </a:p>
          <a:p>
            <a:r>
              <a:rPr lang="es-ES" dirty="0" smtClean="0"/>
              <a:t>Analista – Programador </a:t>
            </a:r>
          </a:p>
          <a:p>
            <a:r>
              <a:rPr lang="es-ES" dirty="0" smtClean="0"/>
              <a:t>Especialista en base de datos y desarrollo </a:t>
            </a:r>
            <a:r>
              <a:rPr lang="es-ES" dirty="0" err="1" smtClean="0"/>
              <a:t>backend</a:t>
            </a:r>
            <a:endParaRPr lang="es-ES" dirty="0" smtClean="0"/>
          </a:p>
          <a:p>
            <a:r>
              <a:rPr lang="es-ES" dirty="0" smtClean="0"/>
              <a:t>Director OYM SYSTEM GROUP S.A.</a:t>
            </a:r>
          </a:p>
          <a:p>
            <a:r>
              <a:rPr lang="es-ES" dirty="0" smtClean="0"/>
              <a:t>Director CISOFT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9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INGENIERIA DE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NORMAS.</a:t>
            </a:r>
          </a:p>
          <a:p>
            <a:r>
              <a:rPr lang="es-ES" dirty="0" smtClean="0"/>
              <a:t>METODOLOGIAS.</a:t>
            </a:r>
          </a:p>
          <a:p>
            <a:r>
              <a:rPr lang="es-ES" dirty="0" smtClean="0"/>
              <a:t>HERRAMIENTAS.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6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2958" y="1776845"/>
            <a:ext cx="8915399" cy="9015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METODOLOGIAS AGILES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40" y="3991927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87" y="426338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405890"/>
            <a:ext cx="8915399" cy="91404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HERRAMIENTAS.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316574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de Proyectos </a:t>
            </a:r>
          </a:p>
          <a:p>
            <a:r>
              <a:rPr lang="es-ES" dirty="0" smtClean="0"/>
              <a:t>Gestión de Versiones.</a:t>
            </a:r>
          </a:p>
          <a:p>
            <a:r>
              <a:rPr lang="es-ES" dirty="0" smtClean="0"/>
              <a:t>CI/CD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08" y="611505"/>
            <a:ext cx="2083120" cy="1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7" y="1031420"/>
            <a:ext cx="3133555" cy="1057275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39" y="4726894"/>
            <a:ext cx="3514725" cy="1304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02" y="2843666"/>
            <a:ext cx="3514725" cy="1295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2" y="4930873"/>
            <a:ext cx="2682055" cy="8298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2" y="1150482"/>
            <a:ext cx="2682055" cy="8191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7" y="2962704"/>
            <a:ext cx="3584711" cy="105732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03" y="963917"/>
            <a:ext cx="3611161" cy="11922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7" y="4536393"/>
            <a:ext cx="3167588" cy="16859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9" y="3159500"/>
            <a:ext cx="3453630" cy="6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dirty="0" smtClean="0"/>
              <a:t/>
            </a:r>
            <a:br>
              <a:rPr lang="es-ES" sz="6000" dirty="0" smtClean="0"/>
            </a:br>
            <a:r>
              <a:rPr lang="es-ES" sz="6000" dirty="0" smtClean="0"/>
              <a:t>OBJETIVO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DESARROLLAR </a:t>
            </a:r>
            <a:r>
              <a:rPr lang="es-ES" sz="2800" dirty="0"/>
              <a:t>SOFTWARE DE ALTA CALIDAD</a:t>
            </a:r>
          </a:p>
        </p:txBody>
      </p:sp>
    </p:spTree>
    <p:extLst>
      <p:ext uri="{BB962C8B-B14F-4D97-AF65-F5344CB8AC3E}">
        <p14:creationId xmlns:p14="http://schemas.microsoft.com/office/powerpoint/2010/main" val="31025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</TotalTime>
  <Words>253</Words>
  <Application>Microsoft Office PowerPoint</Application>
  <PresentationFormat>Panorámica</PresentationFormat>
  <Paragraphs>64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Espiral</vt:lpstr>
      <vt:lpstr>PRESENTACIÓN  </vt:lpstr>
      <vt:lpstr>INGENIERIA DE SOFTWARE</vt:lpstr>
      <vt:lpstr>METODOLOGIAS AGILES</vt:lpstr>
      <vt:lpstr>HERRAMIENTAS.</vt:lpstr>
      <vt:lpstr>Presentación de PowerPoint</vt:lpstr>
      <vt:lpstr> OBJETIVO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SOFTWARE</dc:title>
  <dc:creator>Jorge Enciso</dc:creator>
  <cp:lastModifiedBy>Jorge Enciso</cp:lastModifiedBy>
  <cp:revision>24</cp:revision>
  <dcterms:created xsi:type="dcterms:W3CDTF">2017-12-08T11:27:47Z</dcterms:created>
  <dcterms:modified xsi:type="dcterms:W3CDTF">2017-12-13T00:19:59Z</dcterms:modified>
</cp:coreProperties>
</file>