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66" r:id="rId3"/>
    <p:sldId id="257"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33"/>
    <a:srgbClr val="0029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5.JPG"/></Relationships>
</file>

<file path=ppt/diagrams/_rels/drawing1.xml.rels><?xml version="1.0" encoding="UTF-8" standalone="yes"?>
<Relationships xmlns="http://schemas.openxmlformats.org/package/2006/relationships"><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308D95-CD74-4BC6-A1EF-40159B098F9B}"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F3ECEAA8-83C3-48D6-955A-A29D2602A347}">
      <dgm:prSet>
        <dgm:style>
          <a:lnRef idx="0">
            <a:schemeClr val="accent5"/>
          </a:lnRef>
          <a:fillRef idx="3">
            <a:schemeClr val="accent5"/>
          </a:fillRef>
          <a:effectRef idx="3">
            <a:schemeClr val="accent5"/>
          </a:effectRef>
          <a:fontRef idx="minor">
            <a:schemeClr val="lt1"/>
          </a:fontRef>
        </dgm:style>
      </dgm:prSet>
      <dgm:spPr>
        <a:ln/>
        <a:effectLst>
          <a:outerShdw blurRad="76200" dir="18900000" sy="23000" kx="-1200000" algn="bl" rotWithShape="0">
            <a:prstClr val="black">
              <a:alpha val="20000"/>
            </a:prstClr>
          </a:outerShdw>
        </a:effectLst>
      </dgm:spPr>
      <dgm:t>
        <a:bodyPr/>
        <a:lstStyle/>
        <a:p>
          <a:pPr rtl="0"/>
          <a:r>
            <a:rPr lang="en-US" b="1" dirty="0" smtClean="0">
              <a:latin typeface="Arial Rounded MT Bold" pitchFamily="34" charset="0"/>
            </a:rPr>
            <a:t>Bangladesh ICT Act 2006</a:t>
          </a:r>
          <a:endParaRPr lang="en-US" b="1" dirty="0">
            <a:latin typeface="Arial Rounded MT Bold" pitchFamily="34" charset="0"/>
          </a:endParaRPr>
        </a:p>
      </dgm:t>
    </dgm:pt>
    <dgm:pt modelId="{390408ED-E921-4680-8173-F53B9D00C92A}" type="parTrans" cxnId="{AA9F50FF-D063-4821-9641-27801ABECBA8}">
      <dgm:prSet/>
      <dgm:spPr/>
      <dgm:t>
        <a:bodyPr/>
        <a:lstStyle/>
        <a:p>
          <a:endParaRPr lang="en-US"/>
        </a:p>
      </dgm:t>
    </dgm:pt>
    <dgm:pt modelId="{2F732ADC-DAA9-4A4F-8633-A72E9C88D0FC}" type="sibTrans" cxnId="{AA9F50FF-D063-4821-9641-27801ABECBA8}">
      <dgm:prSet/>
      <dgm:spPr/>
      <dgm:t>
        <a:bodyPr/>
        <a:lstStyle/>
        <a:p>
          <a:endParaRPr lang="en-US"/>
        </a:p>
      </dgm:t>
    </dgm:pt>
    <dgm:pt modelId="{2836FFD5-D126-48C7-B681-B411FA89C226}" type="pres">
      <dgm:prSet presAssocID="{FB308D95-CD74-4BC6-A1EF-40159B098F9B}" presName="linearFlow" presStyleCnt="0">
        <dgm:presLayoutVars>
          <dgm:dir/>
          <dgm:resizeHandles val="exact"/>
        </dgm:presLayoutVars>
      </dgm:prSet>
      <dgm:spPr/>
      <dgm:t>
        <a:bodyPr/>
        <a:lstStyle/>
        <a:p>
          <a:endParaRPr lang="en-US"/>
        </a:p>
      </dgm:t>
    </dgm:pt>
    <dgm:pt modelId="{B83D99E2-7FB6-4A0A-ACFC-AEEB380A6ABF}" type="pres">
      <dgm:prSet presAssocID="{F3ECEAA8-83C3-48D6-955A-A29D2602A347}" presName="composite" presStyleCnt="0"/>
      <dgm:spPr/>
    </dgm:pt>
    <dgm:pt modelId="{CB8A318C-7F4A-4098-A73D-6E171B373CF4}" type="pres">
      <dgm:prSet presAssocID="{F3ECEAA8-83C3-48D6-955A-A29D2602A347}" presName="imgShp" presStyleLbl="fgImgPlace1" presStyleIdx="0" presStyleCnt="1" custLinFactNeighborX="-1115" custLinFactNeighborY="-185"/>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EFD41BF9-F722-4C5B-9E94-70FD5B062561}" type="pres">
      <dgm:prSet presAssocID="{F3ECEAA8-83C3-48D6-955A-A29D2602A347}" presName="txShp" presStyleLbl="node1" presStyleIdx="0" presStyleCnt="1">
        <dgm:presLayoutVars>
          <dgm:bulletEnabled val="1"/>
        </dgm:presLayoutVars>
      </dgm:prSet>
      <dgm:spPr/>
      <dgm:t>
        <a:bodyPr/>
        <a:lstStyle/>
        <a:p>
          <a:endParaRPr lang="en-US"/>
        </a:p>
      </dgm:t>
    </dgm:pt>
  </dgm:ptLst>
  <dgm:cxnLst>
    <dgm:cxn modelId="{F946D02A-E04D-4A46-BCE1-D3AE95EA7F19}" type="presOf" srcId="{F3ECEAA8-83C3-48D6-955A-A29D2602A347}" destId="{EFD41BF9-F722-4C5B-9E94-70FD5B062561}" srcOrd="0" destOrd="0" presId="urn:microsoft.com/office/officeart/2005/8/layout/vList3"/>
    <dgm:cxn modelId="{BD08BB3B-40BD-4FEB-86EE-21E77571A072}" type="presOf" srcId="{FB308D95-CD74-4BC6-A1EF-40159B098F9B}" destId="{2836FFD5-D126-48C7-B681-B411FA89C226}" srcOrd="0" destOrd="0" presId="urn:microsoft.com/office/officeart/2005/8/layout/vList3"/>
    <dgm:cxn modelId="{AA9F50FF-D063-4821-9641-27801ABECBA8}" srcId="{FB308D95-CD74-4BC6-A1EF-40159B098F9B}" destId="{F3ECEAA8-83C3-48D6-955A-A29D2602A347}" srcOrd="0" destOrd="0" parTransId="{390408ED-E921-4680-8173-F53B9D00C92A}" sibTransId="{2F732ADC-DAA9-4A4F-8633-A72E9C88D0FC}"/>
    <dgm:cxn modelId="{04A289AA-7839-421A-800A-2F9BBD133BD3}" type="presParOf" srcId="{2836FFD5-D126-48C7-B681-B411FA89C226}" destId="{B83D99E2-7FB6-4A0A-ACFC-AEEB380A6ABF}" srcOrd="0" destOrd="0" presId="urn:microsoft.com/office/officeart/2005/8/layout/vList3"/>
    <dgm:cxn modelId="{1B6BA6EC-BBA6-4952-8A25-78DBF57AFF83}" type="presParOf" srcId="{B83D99E2-7FB6-4A0A-ACFC-AEEB380A6ABF}" destId="{CB8A318C-7F4A-4098-A73D-6E171B373CF4}" srcOrd="0" destOrd="0" presId="urn:microsoft.com/office/officeart/2005/8/layout/vList3"/>
    <dgm:cxn modelId="{C3E7FF1A-7322-49F2-8DB9-2EE46A0D71A3}" type="presParOf" srcId="{B83D99E2-7FB6-4A0A-ACFC-AEEB380A6ABF}" destId="{EFD41BF9-F722-4C5B-9E94-70FD5B06256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DAA171-4AA0-42F1-A500-FE30EA6374D9}" type="doc">
      <dgm:prSet loTypeId="urn:microsoft.com/office/officeart/2005/8/layout/target3" loCatId="relationship" qsTypeId="urn:microsoft.com/office/officeart/2005/8/quickstyle/simple2" qsCatId="simple" csTypeId="urn:microsoft.com/office/officeart/2005/8/colors/colorful5" csCatId="colorful" phldr="1"/>
      <dgm:spPr/>
      <dgm:t>
        <a:bodyPr/>
        <a:lstStyle/>
        <a:p>
          <a:endParaRPr lang="en-US"/>
        </a:p>
      </dgm:t>
    </dgm:pt>
    <dgm:pt modelId="{D17545C3-47AD-4527-8A65-A590A429496B}">
      <dgm:prSet/>
      <dgm:spPr>
        <a:gradFill rotWithShape="0">
          <a:gsLst>
            <a:gs pos="0">
              <a:srgbClr val="8488C4"/>
            </a:gs>
            <a:gs pos="53000">
              <a:srgbClr val="D4DEFF"/>
            </a:gs>
            <a:gs pos="83000">
              <a:srgbClr val="D4DEFF"/>
            </a:gs>
            <a:gs pos="100000">
              <a:srgbClr val="96AB94"/>
            </a:gs>
          </a:gsLst>
          <a:lin ang="54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US" dirty="0" smtClean="0">
              <a:latin typeface="Rockwell Extra Bold" pitchFamily="18" charset="0"/>
            </a:rPr>
            <a:t>Members</a:t>
          </a:r>
          <a:endParaRPr lang="en-US" dirty="0">
            <a:latin typeface="Rockwell Extra Bold" pitchFamily="18" charset="0"/>
          </a:endParaRPr>
        </a:p>
      </dgm:t>
    </dgm:pt>
    <dgm:pt modelId="{D1E37817-11FA-45BE-8855-B352BF2058C2}" type="parTrans" cxnId="{20C31254-B221-4367-A876-14774C592886}">
      <dgm:prSet/>
      <dgm:spPr/>
      <dgm:t>
        <a:bodyPr/>
        <a:lstStyle/>
        <a:p>
          <a:endParaRPr lang="en-US"/>
        </a:p>
      </dgm:t>
    </dgm:pt>
    <dgm:pt modelId="{E1D30F3E-DBFF-4C38-B56A-C23BC5786335}" type="sibTrans" cxnId="{20C31254-B221-4367-A876-14774C592886}">
      <dgm:prSet/>
      <dgm:spPr/>
      <dgm:t>
        <a:bodyPr/>
        <a:lstStyle/>
        <a:p>
          <a:endParaRPr lang="en-US"/>
        </a:p>
      </dgm:t>
    </dgm:pt>
    <dgm:pt modelId="{FE065D9B-9E43-4122-84D0-CFD5433A84FD}">
      <dgm:prSet/>
      <dgm:spPr>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rtl="0"/>
          <a:r>
            <a:rPr lang="en-US" dirty="0" smtClean="0">
              <a:latin typeface="Arial Rounded MT Bold" pitchFamily="34" charset="0"/>
            </a:rPr>
            <a:t>Jency   ID- 113</a:t>
          </a:r>
          <a:endParaRPr lang="en-US" dirty="0">
            <a:latin typeface="Arial Rounded MT Bold" pitchFamily="34" charset="0"/>
          </a:endParaRPr>
        </a:p>
      </dgm:t>
    </dgm:pt>
    <dgm:pt modelId="{26C214DA-6995-469D-A7C9-6C25A87563AF}" type="parTrans" cxnId="{084CBCBF-DEBF-4670-987C-7E581E8C42FD}">
      <dgm:prSet/>
      <dgm:spPr/>
      <dgm:t>
        <a:bodyPr/>
        <a:lstStyle/>
        <a:p>
          <a:endParaRPr lang="en-US"/>
        </a:p>
      </dgm:t>
    </dgm:pt>
    <dgm:pt modelId="{F770F589-5137-4F1C-A64E-C5B70801BC5D}" type="sibTrans" cxnId="{084CBCBF-DEBF-4670-987C-7E581E8C42FD}">
      <dgm:prSet/>
      <dgm:spPr/>
      <dgm:t>
        <a:bodyPr/>
        <a:lstStyle/>
        <a:p>
          <a:endParaRPr lang="en-US"/>
        </a:p>
      </dgm:t>
    </dgm:pt>
    <dgm:pt modelId="{2C0588E0-FB9D-4AC8-8E4B-5FD38A806888}">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en-US" dirty="0" smtClean="0">
              <a:latin typeface="Arial Rounded MT Bold" pitchFamily="34" charset="0"/>
            </a:rPr>
            <a:t>Bithi</a:t>
          </a:r>
          <a:r>
            <a:rPr lang="en-US" dirty="0" smtClean="0"/>
            <a:t>     </a:t>
          </a:r>
          <a:r>
            <a:rPr lang="en-US" dirty="0" smtClean="0">
              <a:latin typeface="Arial Rounded MT Bold" pitchFamily="34" charset="0"/>
            </a:rPr>
            <a:t>ID-</a:t>
          </a:r>
          <a:r>
            <a:rPr lang="en-US" dirty="0" smtClean="0"/>
            <a:t> </a:t>
          </a:r>
          <a:r>
            <a:rPr lang="en-US" dirty="0" smtClean="0">
              <a:latin typeface="Arial Rounded MT Bold" pitchFamily="34" charset="0"/>
            </a:rPr>
            <a:t>107</a:t>
          </a:r>
          <a:endParaRPr lang="en-US" dirty="0">
            <a:latin typeface="Arial Rounded MT Bold" pitchFamily="34" charset="0"/>
          </a:endParaRPr>
        </a:p>
      </dgm:t>
    </dgm:pt>
    <dgm:pt modelId="{FDE63D5D-4A7C-44AD-8BAB-BCBB73DDD461}" type="parTrans" cxnId="{6EBBF7EA-6610-4031-9081-EC5B6B8D0557}">
      <dgm:prSet/>
      <dgm:spPr/>
      <dgm:t>
        <a:bodyPr/>
        <a:lstStyle/>
        <a:p>
          <a:endParaRPr lang="en-US"/>
        </a:p>
      </dgm:t>
    </dgm:pt>
    <dgm:pt modelId="{30BCC29D-F21C-4F53-9EB5-0B11CA693F35}" type="sibTrans" cxnId="{6EBBF7EA-6610-4031-9081-EC5B6B8D0557}">
      <dgm:prSet/>
      <dgm:spPr/>
      <dgm:t>
        <a:bodyPr/>
        <a:lstStyle/>
        <a:p>
          <a:endParaRPr lang="en-US"/>
        </a:p>
      </dgm:t>
    </dgm:pt>
    <dgm:pt modelId="{FF545827-1E99-4F07-B8FB-ED29C4A8464D}">
      <dgm:prSet>
        <dgm:style>
          <a:lnRef idx="1">
            <a:schemeClr val="accent1"/>
          </a:lnRef>
          <a:fillRef idx="2">
            <a:schemeClr val="accent1"/>
          </a:fillRef>
          <a:effectRef idx="1">
            <a:schemeClr val="accent1"/>
          </a:effectRef>
          <a:fontRef idx="minor">
            <a:schemeClr val="dk1"/>
          </a:fontRef>
        </dgm:style>
      </dgm:prSet>
      <dgm:spPr>
        <a:ln>
          <a:solidFill>
            <a:schemeClr val="accent6">
              <a:lumMod val="20000"/>
              <a:lumOff val="80000"/>
            </a:schemeClr>
          </a:solidFill>
        </a:ln>
      </dgm:spPr>
      <dgm:t>
        <a:bodyPr/>
        <a:lstStyle/>
        <a:p>
          <a:pPr rtl="0"/>
          <a:r>
            <a:rPr lang="en-US" dirty="0" smtClean="0">
              <a:latin typeface="Arial Rounded MT Bold" pitchFamily="34" charset="0"/>
            </a:rPr>
            <a:t>Prema  ID- 142</a:t>
          </a:r>
          <a:endParaRPr lang="en-US" dirty="0">
            <a:latin typeface="Arial Rounded MT Bold" pitchFamily="34" charset="0"/>
          </a:endParaRPr>
        </a:p>
      </dgm:t>
    </dgm:pt>
    <dgm:pt modelId="{6D26D2D9-53A3-44B2-A64A-0973D4CA56EF}" type="parTrans" cxnId="{90084F4C-66DB-4CC3-94B2-E1FAA9FBAF70}">
      <dgm:prSet/>
      <dgm:spPr/>
      <dgm:t>
        <a:bodyPr/>
        <a:lstStyle/>
        <a:p>
          <a:endParaRPr lang="en-US"/>
        </a:p>
      </dgm:t>
    </dgm:pt>
    <dgm:pt modelId="{691D1758-F152-402E-A024-E4F39C685C32}" type="sibTrans" cxnId="{90084F4C-66DB-4CC3-94B2-E1FAA9FBAF70}">
      <dgm:prSet/>
      <dgm:spPr/>
      <dgm:t>
        <a:bodyPr/>
        <a:lstStyle/>
        <a:p>
          <a:endParaRPr lang="en-US"/>
        </a:p>
      </dgm:t>
    </dgm:pt>
    <dgm:pt modelId="{883EA31E-1925-4ED4-AC68-5AFCC2409E22}" type="pres">
      <dgm:prSet presAssocID="{B9DAA171-4AA0-42F1-A500-FE30EA6374D9}" presName="Name0" presStyleCnt="0">
        <dgm:presLayoutVars>
          <dgm:chMax val="7"/>
          <dgm:dir/>
          <dgm:animLvl val="lvl"/>
          <dgm:resizeHandles val="exact"/>
        </dgm:presLayoutVars>
      </dgm:prSet>
      <dgm:spPr/>
      <dgm:t>
        <a:bodyPr/>
        <a:lstStyle/>
        <a:p>
          <a:endParaRPr lang="en-US"/>
        </a:p>
      </dgm:t>
    </dgm:pt>
    <dgm:pt modelId="{243AE6D2-F41A-4F7C-BC64-FF624FFC4259}" type="pres">
      <dgm:prSet presAssocID="{D17545C3-47AD-4527-8A65-A590A429496B}" presName="circle1" presStyleLbl="node1" presStyleIdx="0" presStyleCnt="4"/>
      <dgm:spPr/>
      <dgm:t>
        <a:bodyPr/>
        <a:lstStyle/>
        <a:p>
          <a:endParaRPr lang="en-US"/>
        </a:p>
      </dgm:t>
    </dgm:pt>
    <dgm:pt modelId="{A2719959-E0FF-4038-96E8-4EF3DF081228}" type="pres">
      <dgm:prSet presAssocID="{D17545C3-47AD-4527-8A65-A590A429496B}" presName="space" presStyleCnt="0"/>
      <dgm:spPr/>
      <dgm:t>
        <a:bodyPr/>
        <a:lstStyle/>
        <a:p>
          <a:endParaRPr lang="en-US"/>
        </a:p>
      </dgm:t>
    </dgm:pt>
    <dgm:pt modelId="{A98FD7A4-E416-46FB-A5E9-A89B6A06FBDA}" type="pres">
      <dgm:prSet presAssocID="{D17545C3-47AD-4527-8A65-A590A429496B}" presName="rect1" presStyleLbl="alignAcc1" presStyleIdx="0" presStyleCnt="4"/>
      <dgm:spPr/>
      <dgm:t>
        <a:bodyPr/>
        <a:lstStyle/>
        <a:p>
          <a:endParaRPr lang="en-US"/>
        </a:p>
      </dgm:t>
    </dgm:pt>
    <dgm:pt modelId="{C359959C-E5F0-4527-961F-6F5658E23502}" type="pres">
      <dgm:prSet presAssocID="{FE065D9B-9E43-4122-84D0-CFD5433A84FD}" presName="vertSpace2" presStyleLbl="node1" presStyleIdx="0" presStyleCnt="4"/>
      <dgm:spPr/>
      <dgm:t>
        <a:bodyPr/>
        <a:lstStyle/>
        <a:p>
          <a:endParaRPr lang="en-US"/>
        </a:p>
      </dgm:t>
    </dgm:pt>
    <dgm:pt modelId="{D3E95E57-4105-44A1-ACBF-B7694732268D}" type="pres">
      <dgm:prSet presAssocID="{FE065D9B-9E43-4122-84D0-CFD5433A84FD}" presName="circle2" presStyleLbl="node1" presStyleIdx="1" presStyleCnt="4"/>
      <dgm:spPr/>
      <dgm:t>
        <a:bodyPr/>
        <a:lstStyle/>
        <a:p>
          <a:endParaRPr lang="en-US"/>
        </a:p>
      </dgm:t>
    </dgm:pt>
    <dgm:pt modelId="{CE5506E7-60AA-43AC-BF2C-0BE619ACC7DC}" type="pres">
      <dgm:prSet presAssocID="{FE065D9B-9E43-4122-84D0-CFD5433A84FD}" presName="rect2" presStyleLbl="alignAcc1" presStyleIdx="1" presStyleCnt="4"/>
      <dgm:spPr/>
      <dgm:t>
        <a:bodyPr/>
        <a:lstStyle/>
        <a:p>
          <a:endParaRPr lang="en-US"/>
        </a:p>
      </dgm:t>
    </dgm:pt>
    <dgm:pt modelId="{7603DF26-B36E-40D2-90CE-9FA61A37C01A}" type="pres">
      <dgm:prSet presAssocID="{2C0588E0-FB9D-4AC8-8E4B-5FD38A806888}" presName="vertSpace3" presStyleLbl="node1" presStyleIdx="1" presStyleCnt="4"/>
      <dgm:spPr/>
      <dgm:t>
        <a:bodyPr/>
        <a:lstStyle/>
        <a:p>
          <a:endParaRPr lang="en-US"/>
        </a:p>
      </dgm:t>
    </dgm:pt>
    <dgm:pt modelId="{C5E025EC-8E40-48C5-931F-89BC68446DE1}" type="pres">
      <dgm:prSet presAssocID="{2C0588E0-FB9D-4AC8-8E4B-5FD38A806888}" presName="circle3" presStyleLbl="node1" presStyleIdx="2" presStyleCnt="4"/>
      <dgm:spPr>
        <a:solidFill>
          <a:schemeClr val="bg2"/>
        </a:solidFill>
      </dgm:spPr>
      <dgm:t>
        <a:bodyPr/>
        <a:lstStyle/>
        <a:p>
          <a:endParaRPr lang="en-US"/>
        </a:p>
      </dgm:t>
    </dgm:pt>
    <dgm:pt modelId="{D9B8CC5E-8B73-4A7C-9C52-98F06FCFBA35}" type="pres">
      <dgm:prSet presAssocID="{2C0588E0-FB9D-4AC8-8E4B-5FD38A806888}" presName="rect3" presStyleLbl="alignAcc1" presStyleIdx="2" presStyleCnt="4"/>
      <dgm:spPr/>
      <dgm:t>
        <a:bodyPr/>
        <a:lstStyle/>
        <a:p>
          <a:endParaRPr lang="en-US"/>
        </a:p>
      </dgm:t>
    </dgm:pt>
    <dgm:pt modelId="{F4B01DA9-834A-4808-9D05-0C7373936B92}" type="pres">
      <dgm:prSet presAssocID="{FF545827-1E99-4F07-B8FB-ED29C4A8464D}" presName="vertSpace4" presStyleLbl="node1" presStyleIdx="2" presStyleCnt="4"/>
      <dgm:spPr/>
      <dgm:t>
        <a:bodyPr/>
        <a:lstStyle/>
        <a:p>
          <a:endParaRPr lang="en-US"/>
        </a:p>
      </dgm:t>
    </dgm:pt>
    <dgm:pt modelId="{CF2D5230-591A-4C2F-BFBA-B226738F61DF}" type="pres">
      <dgm:prSet presAssocID="{FF545827-1E99-4F07-B8FB-ED29C4A8464D}" presName="circle4" presStyleLbl="node1" presStyleIdx="3" presStyleCnt="4"/>
      <dgm:spPr/>
      <dgm:t>
        <a:bodyPr/>
        <a:lstStyle/>
        <a:p>
          <a:endParaRPr lang="en-US"/>
        </a:p>
      </dgm:t>
    </dgm:pt>
    <dgm:pt modelId="{4AF2210F-A9A3-45A9-9424-1D21C91F60B2}" type="pres">
      <dgm:prSet presAssocID="{FF545827-1E99-4F07-B8FB-ED29C4A8464D}" presName="rect4" presStyleLbl="alignAcc1" presStyleIdx="3" presStyleCnt="4"/>
      <dgm:spPr/>
      <dgm:t>
        <a:bodyPr/>
        <a:lstStyle/>
        <a:p>
          <a:endParaRPr lang="en-US"/>
        </a:p>
      </dgm:t>
    </dgm:pt>
    <dgm:pt modelId="{D3CA6002-B80F-49F0-A98B-B892F39EAF39}" type="pres">
      <dgm:prSet presAssocID="{D17545C3-47AD-4527-8A65-A590A429496B}" presName="rect1ParTxNoCh" presStyleLbl="alignAcc1" presStyleIdx="3" presStyleCnt="4">
        <dgm:presLayoutVars>
          <dgm:chMax val="1"/>
          <dgm:bulletEnabled val="1"/>
        </dgm:presLayoutVars>
      </dgm:prSet>
      <dgm:spPr/>
      <dgm:t>
        <a:bodyPr/>
        <a:lstStyle/>
        <a:p>
          <a:endParaRPr lang="en-US"/>
        </a:p>
      </dgm:t>
    </dgm:pt>
    <dgm:pt modelId="{C3E3FA2E-D787-4DF9-9D83-4D61024B387B}" type="pres">
      <dgm:prSet presAssocID="{FE065D9B-9E43-4122-84D0-CFD5433A84FD}" presName="rect2ParTxNoCh" presStyleLbl="alignAcc1" presStyleIdx="3" presStyleCnt="4">
        <dgm:presLayoutVars>
          <dgm:chMax val="1"/>
          <dgm:bulletEnabled val="1"/>
        </dgm:presLayoutVars>
      </dgm:prSet>
      <dgm:spPr/>
      <dgm:t>
        <a:bodyPr/>
        <a:lstStyle/>
        <a:p>
          <a:endParaRPr lang="en-US"/>
        </a:p>
      </dgm:t>
    </dgm:pt>
    <dgm:pt modelId="{52AB46BF-0A76-43D0-9244-5E6981F27B3C}" type="pres">
      <dgm:prSet presAssocID="{2C0588E0-FB9D-4AC8-8E4B-5FD38A806888}" presName="rect3ParTxNoCh" presStyleLbl="alignAcc1" presStyleIdx="3" presStyleCnt="4">
        <dgm:presLayoutVars>
          <dgm:chMax val="1"/>
          <dgm:bulletEnabled val="1"/>
        </dgm:presLayoutVars>
      </dgm:prSet>
      <dgm:spPr/>
      <dgm:t>
        <a:bodyPr/>
        <a:lstStyle/>
        <a:p>
          <a:endParaRPr lang="en-US"/>
        </a:p>
      </dgm:t>
    </dgm:pt>
    <dgm:pt modelId="{E8B28F61-BA30-4EC5-956D-E86FB1B11FEF}" type="pres">
      <dgm:prSet presAssocID="{FF545827-1E99-4F07-B8FB-ED29C4A8464D}" presName="rect4ParTxNoCh" presStyleLbl="alignAcc1" presStyleIdx="3" presStyleCnt="4">
        <dgm:presLayoutVars>
          <dgm:chMax val="1"/>
          <dgm:bulletEnabled val="1"/>
        </dgm:presLayoutVars>
      </dgm:prSet>
      <dgm:spPr/>
      <dgm:t>
        <a:bodyPr/>
        <a:lstStyle/>
        <a:p>
          <a:endParaRPr lang="en-US"/>
        </a:p>
      </dgm:t>
    </dgm:pt>
  </dgm:ptLst>
  <dgm:cxnLst>
    <dgm:cxn modelId="{1A31115A-0E4C-407C-978B-BE221F674799}" type="presOf" srcId="{2C0588E0-FB9D-4AC8-8E4B-5FD38A806888}" destId="{D9B8CC5E-8B73-4A7C-9C52-98F06FCFBA35}" srcOrd="0" destOrd="0" presId="urn:microsoft.com/office/officeart/2005/8/layout/target3"/>
    <dgm:cxn modelId="{90084F4C-66DB-4CC3-94B2-E1FAA9FBAF70}" srcId="{B9DAA171-4AA0-42F1-A500-FE30EA6374D9}" destId="{FF545827-1E99-4F07-B8FB-ED29C4A8464D}" srcOrd="3" destOrd="0" parTransId="{6D26D2D9-53A3-44B2-A64A-0973D4CA56EF}" sibTransId="{691D1758-F152-402E-A024-E4F39C685C32}"/>
    <dgm:cxn modelId="{4D3CCA5E-B82A-4701-8F43-CA42CD1D793C}" type="presOf" srcId="{D17545C3-47AD-4527-8A65-A590A429496B}" destId="{A98FD7A4-E416-46FB-A5E9-A89B6A06FBDA}" srcOrd="0" destOrd="0" presId="urn:microsoft.com/office/officeart/2005/8/layout/target3"/>
    <dgm:cxn modelId="{2ECB8580-5101-493C-9101-3AF040587A83}" type="presOf" srcId="{FE065D9B-9E43-4122-84D0-CFD5433A84FD}" destId="{CE5506E7-60AA-43AC-BF2C-0BE619ACC7DC}" srcOrd="0" destOrd="0" presId="urn:microsoft.com/office/officeart/2005/8/layout/target3"/>
    <dgm:cxn modelId="{CDAFA851-9FA2-4464-AEE6-60836981C328}" type="presOf" srcId="{B9DAA171-4AA0-42F1-A500-FE30EA6374D9}" destId="{883EA31E-1925-4ED4-AC68-5AFCC2409E22}" srcOrd="0" destOrd="0" presId="urn:microsoft.com/office/officeart/2005/8/layout/target3"/>
    <dgm:cxn modelId="{9EA31ACB-186C-4904-AD81-15189F9107A7}" type="presOf" srcId="{FF545827-1E99-4F07-B8FB-ED29C4A8464D}" destId="{E8B28F61-BA30-4EC5-956D-E86FB1B11FEF}" srcOrd="1" destOrd="0" presId="urn:microsoft.com/office/officeart/2005/8/layout/target3"/>
    <dgm:cxn modelId="{084CBCBF-DEBF-4670-987C-7E581E8C42FD}" srcId="{B9DAA171-4AA0-42F1-A500-FE30EA6374D9}" destId="{FE065D9B-9E43-4122-84D0-CFD5433A84FD}" srcOrd="1" destOrd="0" parTransId="{26C214DA-6995-469D-A7C9-6C25A87563AF}" sibTransId="{F770F589-5137-4F1C-A64E-C5B70801BC5D}"/>
    <dgm:cxn modelId="{20C31254-B221-4367-A876-14774C592886}" srcId="{B9DAA171-4AA0-42F1-A500-FE30EA6374D9}" destId="{D17545C3-47AD-4527-8A65-A590A429496B}" srcOrd="0" destOrd="0" parTransId="{D1E37817-11FA-45BE-8855-B352BF2058C2}" sibTransId="{E1D30F3E-DBFF-4C38-B56A-C23BC5786335}"/>
    <dgm:cxn modelId="{3F36522A-C68E-4059-96B2-2D9273F7D075}" type="presOf" srcId="{FF545827-1E99-4F07-B8FB-ED29C4A8464D}" destId="{4AF2210F-A9A3-45A9-9424-1D21C91F60B2}" srcOrd="0" destOrd="0" presId="urn:microsoft.com/office/officeart/2005/8/layout/target3"/>
    <dgm:cxn modelId="{25F039FB-CD77-42BB-BC13-C2F2C7D72E23}" type="presOf" srcId="{2C0588E0-FB9D-4AC8-8E4B-5FD38A806888}" destId="{52AB46BF-0A76-43D0-9244-5E6981F27B3C}" srcOrd="1" destOrd="0" presId="urn:microsoft.com/office/officeart/2005/8/layout/target3"/>
    <dgm:cxn modelId="{B80B2877-E649-42CF-93C9-4CD5619A71FF}" type="presOf" srcId="{FE065D9B-9E43-4122-84D0-CFD5433A84FD}" destId="{C3E3FA2E-D787-4DF9-9D83-4D61024B387B}" srcOrd="1" destOrd="0" presId="urn:microsoft.com/office/officeart/2005/8/layout/target3"/>
    <dgm:cxn modelId="{994E6D55-4A92-4BC5-8F55-B69047286E95}" type="presOf" srcId="{D17545C3-47AD-4527-8A65-A590A429496B}" destId="{D3CA6002-B80F-49F0-A98B-B892F39EAF39}" srcOrd="1" destOrd="0" presId="urn:microsoft.com/office/officeart/2005/8/layout/target3"/>
    <dgm:cxn modelId="{6EBBF7EA-6610-4031-9081-EC5B6B8D0557}" srcId="{B9DAA171-4AA0-42F1-A500-FE30EA6374D9}" destId="{2C0588E0-FB9D-4AC8-8E4B-5FD38A806888}" srcOrd="2" destOrd="0" parTransId="{FDE63D5D-4A7C-44AD-8BAB-BCBB73DDD461}" sibTransId="{30BCC29D-F21C-4F53-9EB5-0B11CA693F35}"/>
    <dgm:cxn modelId="{FDAC98A5-235A-470A-9C39-5444E35950EB}" type="presParOf" srcId="{883EA31E-1925-4ED4-AC68-5AFCC2409E22}" destId="{243AE6D2-F41A-4F7C-BC64-FF624FFC4259}" srcOrd="0" destOrd="0" presId="urn:microsoft.com/office/officeart/2005/8/layout/target3"/>
    <dgm:cxn modelId="{730580F8-7441-45A3-91DC-3B1B6663B74E}" type="presParOf" srcId="{883EA31E-1925-4ED4-AC68-5AFCC2409E22}" destId="{A2719959-E0FF-4038-96E8-4EF3DF081228}" srcOrd="1" destOrd="0" presId="urn:microsoft.com/office/officeart/2005/8/layout/target3"/>
    <dgm:cxn modelId="{3226F14F-11AD-42F2-A4F0-09E5F33B9959}" type="presParOf" srcId="{883EA31E-1925-4ED4-AC68-5AFCC2409E22}" destId="{A98FD7A4-E416-46FB-A5E9-A89B6A06FBDA}" srcOrd="2" destOrd="0" presId="urn:microsoft.com/office/officeart/2005/8/layout/target3"/>
    <dgm:cxn modelId="{1E3C545E-2268-4FA6-8C34-47F2836678A2}" type="presParOf" srcId="{883EA31E-1925-4ED4-AC68-5AFCC2409E22}" destId="{C359959C-E5F0-4527-961F-6F5658E23502}" srcOrd="3" destOrd="0" presId="urn:microsoft.com/office/officeart/2005/8/layout/target3"/>
    <dgm:cxn modelId="{4C8A9AF2-02CD-4B17-A4FA-DFFC983353D5}" type="presParOf" srcId="{883EA31E-1925-4ED4-AC68-5AFCC2409E22}" destId="{D3E95E57-4105-44A1-ACBF-B7694732268D}" srcOrd="4" destOrd="0" presId="urn:microsoft.com/office/officeart/2005/8/layout/target3"/>
    <dgm:cxn modelId="{1E5953A0-46E1-4AFD-92E0-CDACFE84C0D3}" type="presParOf" srcId="{883EA31E-1925-4ED4-AC68-5AFCC2409E22}" destId="{CE5506E7-60AA-43AC-BF2C-0BE619ACC7DC}" srcOrd="5" destOrd="0" presId="urn:microsoft.com/office/officeart/2005/8/layout/target3"/>
    <dgm:cxn modelId="{6880E80A-BCED-423C-A55F-BAE41EA13C87}" type="presParOf" srcId="{883EA31E-1925-4ED4-AC68-5AFCC2409E22}" destId="{7603DF26-B36E-40D2-90CE-9FA61A37C01A}" srcOrd="6" destOrd="0" presId="urn:microsoft.com/office/officeart/2005/8/layout/target3"/>
    <dgm:cxn modelId="{AB07A084-4C40-4F88-BFB4-D65BD13A0FFC}" type="presParOf" srcId="{883EA31E-1925-4ED4-AC68-5AFCC2409E22}" destId="{C5E025EC-8E40-48C5-931F-89BC68446DE1}" srcOrd="7" destOrd="0" presId="urn:microsoft.com/office/officeart/2005/8/layout/target3"/>
    <dgm:cxn modelId="{F1CAE146-3244-4B29-83B3-09AC02CF63CC}" type="presParOf" srcId="{883EA31E-1925-4ED4-AC68-5AFCC2409E22}" destId="{D9B8CC5E-8B73-4A7C-9C52-98F06FCFBA35}" srcOrd="8" destOrd="0" presId="urn:microsoft.com/office/officeart/2005/8/layout/target3"/>
    <dgm:cxn modelId="{F16AD24E-28DA-4ED3-BED0-D6F691446FDD}" type="presParOf" srcId="{883EA31E-1925-4ED4-AC68-5AFCC2409E22}" destId="{F4B01DA9-834A-4808-9D05-0C7373936B92}" srcOrd="9" destOrd="0" presId="urn:microsoft.com/office/officeart/2005/8/layout/target3"/>
    <dgm:cxn modelId="{D38488E0-69BE-43FA-A653-C3D3F1AADD8E}" type="presParOf" srcId="{883EA31E-1925-4ED4-AC68-5AFCC2409E22}" destId="{CF2D5230-591A-4C2F-BFBA-B226738F61DF}" srcOrd="10" destOrd="0" presId="urn:microsoft.com/office/officeart/2005/8/layout/target3"/>
    <dgm:cxn modelId="{7226FFC8-439A-4CBB-9C17-FA1143ACB9B6}" type="presParOf" srcId="{883EA31E-1925-4ED4-AC68-5AFCC2409E22}" destId="{4AF2210F-A9A3-45A9-9424-1D21C91F60B2}" srcOrd="11" destOrd="0" presId="urn:microsoft.com/office/officeart/2005/8/layout/target3"/>
    <dgm:cxn modelId="{9066E3D3-8D71-43AC-A7CC-03B4D04808CE}" type="presParOf" srcId="{883EA31E-1925-4ED4-AC68-5AFCC2409E22}" destId="{D3CA6002-B80F-49F0-A98B-B892F39EAF39}" srcOrd="12" destOrd="0" presId="urn:microsoft.com/office/officeart/2005/8/layout/target3"/>
    <dgm:cxn modelId="{ADE4E6CA-20E7-4568-A70E-EF51F4E12E4B}" type="presParOf" srcId="{883EA31E-1925-4ED4-AC68-5AFCC2409E22}" destId="{C3E3FA2E-D787-4DF9-9D83-4D61024B387B}" srcOrd="13" destOrd="0" presId="urn:microsoft.com/office/officeart/2005/8/layout/target3"/>
    <dgm:cxn modelId="{C1FBE061-6629-4578-B00A-6EE64DAE8721}" type="presParOf" srcId="{883EA31E-1925-4ED4-AC68-5AFCC2409E22}" destId="{52AB46BF-0A76-43D0-9244-5E6981F27B3C}" srcOrd="14" destOrd="0" presId="urn:microsoft.com/office/officeart/2005/8/layout/target3"/>
    <dgm:cxn modelId="{5D47D872-6048-4D88-A47D-EF86227C16CA}" type="presParOf" srcId="{883EA31E-1925-4ED4-AC68-5AFCC2409E22}" destId="{E8B28F61-BA30-4EC5-956D-E86FB1B11FEF}"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D41BF9-F722-4C5B-9E94-70FD5B062561}">
      <dsp:nvSpPr>
        <dsp:cNvPr id="0" name=""/>
        <dsp:cNvSpPr/>
      </dsp:nvSpPr>
      <dsp:spPr>
        <a:xfrm rot="10800000">
          <a:off x="1337789" y="0"/>
          <a:ext cx="3798599" cy="1524000"/>
        </a:xfrm>
        <a:prstGeom prst="homePlate">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76200" dir="18900000" sy="23000" kx="-1200000" algn="bl" rotWithShape="0">
            <a:prstClr val="black">
              <a:alpha val="20000"/>
            </a:prstClr>
          </a:outerShdw>
        </a:effectLst>
        <a:scene3d>
          <a:camera prst="orthographicFront">
            <a:rot lat="0" lon="0" rev="0"/>
          </a:camera>
          <a:lightRig rig="threePt" dir="t">
            <a:rot lat="0" lon="0" rev="1200000"/>
          </a:lightRig>
        </a:scene3d>
        <a:sp3d>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672042" tIns="121920" rIns="227584" bIns="121920" numCol="1" spcCol="1270" anchor="ctr" anchorCtr="0">
          <a:noAutofit/>
        </a:bodyPr>
        <a:lstStyle/>
        <a:p>
          <a:pPr lvl="0" algn="ctr" defTabSz="1422400" rtl="0">
            <a:lnSpc>
              <a:spcPct val="90000"/>
            </a:lnSpc>
            <a:spcBef>
              <a:spcPct val="0"/>
            </a:spcBef>
            <a:spcAft>
              <a:spcPct val="35000"/>
            </a:spcAft>
          </a:pPr>
          <a:r>
            <a:rPr lang="en-US" sz="3200" b="1" kern="1200" dirty="0" smtClean="0">
              <a:latin typeface="Arial Rounded MT Bold" pitchFamily="34" charset="0"/>
            </a:rPr>
            <a:t>Bangladesh ICT Act 2006</a:t>
          </a:r>
          <a:endParaRPr lang="en-US" sz="3200" b="1" kern="1200" dirty="0">
            <a:latin typeface="Arial Rounded MT Bold" pitchFamily="34" charset="0"/>
          </a:endParaRPr>
        </a:p>
      </dsp:txBody>
      <dsp:txXfrm rot="10800000">
        <a:off x="1718789" y="0"/>
        <a:ext cx="3417599" cy="1524000"/>
      </dsp:txXfrm>
    </dsp:sp>
    <dsp:sp modelId="{CB8A318C-7F4A-4098-A73D-6E171B373CF4}">
      <dsp:nvSpPr>
        <dsp:cNvPr id="0" name=""/>
        <dsp:cNvSpPr/>
      </dsp:nvSpPr>
      <dsp:spPr>
        <a:xfrm>
          <a:off x="558797" y="0"/>
          <a:ext cx="1524000" cy="152400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3AE6D2-F41A-4F7C-BC64-FF624FFC4259}">
      <dsp:nvSpPr>
        <dsp:cNvPr id="0" name=""/>
        <dsp:cNvSpPr/>
      </dsp:nvSpPr>
      <dsp:spPr>
        <a:xfrm>
          <a:off x="0" y="0"/>
          <a:ext cx="2590799" cy="2590799"/>
        </a:xfrm>
        <a:prstGeom prst="pie">
          <a:avLst>
            <a:gd name="adj1" fmla="val 5400000"/>
            <a:gd name="adj2" fmla="val 1620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98FD7A4-E416-46FB-A5E9-A89B6A06FBDA}">
      <dsp:nvSpPr>
        <dsp:cNvPr id="0" name=""/>
        <dsp:cNvSpPr/>
      </dsp:nvSpPr>
      <dsp:spPr>
        <a:xfrm>
          <a:off x="1295399" y="0"/>
          <a:ext cx="4191000" cy="2590799"/>
        </a:xfrm>
        <a:prstGeom prst="rect">
          <a:avLst/>
        </a:prstGeom>
        <a:gradFill rotWithShape="0">
          <a:gsLst>
            <a:gs pos="0">
              <a:srgbClr val="8488C4"/>
            </a:gs>
            <a:gs pos="53000">
              <a:srgbClr val="D4DEFF"/>
            </a:gs>
            <a:gs pos="83000">
              <a:srgbClr val="D4DEFF"/>
            </a:gs>
            <a:gs pos="100000">
              <a:srgbClr val="96AB94"/>
            </a:gs>
          </a:gsLst>
          <a:lin ang="5400000" scaled="0"/>
        </a:gra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latin typeface="Rockwell Extra Bold" pitchFamily="18" charset="0"/>
            </a:rPr>
            <a:t>Members</a:t>
          </a:r>
          <a:endParaRPr lang="en-US" sz="2600" kern="1200" dirty="0">
            <a:latin typeface="Rockwell Extra Bold" pitchFamily="18" charset="0"/>
          </a:endParaRPr>
        </a:p>
      </dsp:txBody>
      <dsp:txXfrm>
        <a:off x="1295399" y="0"/>
        <a:ext cx="4191000" cy="550544"/>
      </dsp:txXfrm>
    </dsp:sp>
    <dsp:sp modelId="{D3E95E57-4105-44A1-ACBF-B7694732268D}">
      <dsp:nvSpPr>
        <dsp:cNvPr id="0" name=""/>
        <dsp:cNvSpPr/>
      </dsp:nvSpPr>
      <dsp:spPr>
        <a:xfrm>
          <a:off x="340042" y="550544"/>
          <a:ext cx="1910715" cy="1910715"/>
        </a:xfrm>
        <a:prstGeom prst="pie">
          <a:avLst>
            <a:gd name="adj1" fmla="val 5400000"/>
            <a:gd name="adj2" fmla="val 16200000"/>
          </a:avLst>
        </a:prstGeom>
        <a:solidFill>
          <a:schemeClr val="accent5">
            <a:hueOff val="-4077871"/>
            <a:satOff val="28025"/>
            <a:lumOff val="-274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E5506E7-60AA-43AC-BF2C-0BE619ACC7DC}">
      <dsp:nvSpPr>
        <dsp:cNvPr id="0" name=""/>
        <dsp:cNvSpPr/>
      </dsp:nvSpPr>
      <dsp:spPr>
        <a:xfrm>
          <a:off x="1295399" y="550544"/>
          <a:ext cx="4191000" cy="1910715"/>
        </a:xfrm>
        <a:prstGeom prst="rect">
          <a:avLst/>
        </a:prstGeom>
        <a:solidFill>
          <a:srgbClr val="92D050"/>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latin typeface="Arial Rounded MT Bold" pitchFamily="34" charset="0"/>
            </a:rPr>
            <a:t>Jency   ID- 113</a:t>
          </a:r>
          <a:endParaRPr lang="en-US" sz="2600" kern="1200" dirty="0">
            <a:latin typeface="Arial Rounded MT Bold" pitchFamily="34" charset="0"/>
          </a:endParaRPr>
        </a:p>
      </dsp:txBody>
      <dsp:txXfrm>
        <a:off x="1295399" y="550544"/>
        <a:ext cx="4191000" cy="550545"/>
      </dsp:txXfrm>
    </dsp:sp>
    <dsp:sp modelId="{C5E025EC-8E40-48C5-931F-89BC68446DE1}">
      <dsp:nvSpPr>
        <dsp:cNvPr id="0" name=""/>
        <dsp:cNvSpPr/>
      </dsp:nvSpPr>
      <dsp:spPr>
        <a:xfrm>
          <a:off x="680084" y="1101089"/>
          <a:ext cx="1230629" cy="1230629"/>
        </a:xfrm>
        <a:prstGeom prst="pie">
          <a:avLst>
            <a:gd name="adj1" fmla="val 5400000"/>
            <a:gd name="adj2" fmla="val 16200000"/>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9B8CC5E-8B73-4A7C-9C52-98F06FCFBA35}">
      <dsp:nvSpPr>
        <dsp:cNvPr id="0" name=""/>
        <dsp:cNvSpPr/>
      </dsp:nvSpPr>
      <dsp:spPr>
        <a:xfrm>
          <a:off x="1295399" y="1101089"/>
          <a:ext cx="4191000" cy="1230629"/>
        </a:xfrm>
        <a:prstGeom prst="rect">
          <a:avLst/>
        </a:prstGeom>
        <a:solidFill>
          <a:schemeClr val="lt1">
            <a:alpha val="90000"/>
            <a:hueOff val="0"/>
            <a:satOff val="0"/>
            <a:lumOff val="0"/>
            <a:alphaOff val="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latin typeface="Arial Rounded MT Bold" pitchFamily="34" charset="0"/>
            </a:rPr>
            <a:t>Bithi</a:t>
          </a:r>
          <a:r>
            <a:rPr lang="en-US" sz="2600" kern="1200" dirty="0" smtClean="0"/>
            <a:t>     </a:t>
          </a:r>
          <a:r>
            <a:rPr lang="en-US" sz="2600" kern="1200" dirty="0" smtClean="0">
              <a:latin typeface="Arial Rounded MT Bold" pitchFamily="34" charset="0"/>
            </a:rPr>
            <a:t>ID-</a:t>
          </a:r>
          <a:r>
            <a:rPr lang="en-US" sz="2600" kern="1200" dirty="0" smtClean="0"/>
            <a:t> </a:t>
          </a:r>
          <a:r>
            <a:rPr lang="en-US" sz="2600" kern="1200" dirty="0" smtClean="0">
              <a:latin typeface="Arial Rounded MT Bold" pitchFamily="34" charset="0"/>
            </a:rPr>
            <a:t>107</a:t>
          </a:r>
          <a:endParaRPr lang="en-US" sz="2600" kern="1200" dirty="0">
            <a:latin typeface="Arial Rounded MT Bold" pitchFamily="34" charset="0"/>
          </a:endParaRPr>
        </a:p>
      </dsp:txBody>
      <dsp:txXfrm>
        <a:off x="1295399" y="1101089"/>
        <a:ext cx="4191000" cy="550544"/>
      </dsp:txXfrm>
    </dsp:sp>
    <dsp:sp modelId="{CF2D5230-591A-4C2F-BFBA-B226738F61DF}">
      <dsp:nvSpPr>
        <dsp:cNvPr id="0" name=""/>
        <dsp:cNvSpPr/>
      </dsp:nvSpPr>
      <dsp:spPr>
        <a:xfrm>
          <a:off x="1020127" y="1651634"/>
          <a:ext cx="550544" cy="550544"/>
        </a:xfrm>
        <a:prstGeom prst="pie">
          <a:avLst>
            <a:gd name="adj1" fmla="val 5400000"/>
            <a:gd name="adj2" fmla="val 16200000"/>
          </a:avLst>
        </a:prstGeom>
        <a:solidFill>
          <a:schemeClr val="accent5">
            <a:hueOff val="-12233612"/>
            <a:satOff val="84076"/>
            <a:lumOff val="-823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AF2210F-A9A3-45A9-9424-1D21C91F60B2}">
      <dsp:nvSpPr>
        <dsp:cNvPr id="0" name=""/>
        <dsp:cNvSpPr/>
      </dsp:nvSpPr>
      <dsp:spPr>
        <a:xfrm>
          <a:off x="1295399" y="1651634"/>
          <a:ext cx="4191000" cy="55054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6">
              <a:lumMod val="20000"/>
              <a:lumOff val="80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latin typeface="Arial Rounded MT Bold" pitchFamily="34" charset="0"/>
            </a:rPr>
            <a:t>Prema  ID- 142</a:t>
          </a:r>
          <a:endParaRPr lang="en-US" sz="2600" kern="1200" dirty="0">
            <a:latin typeface="Arial Rounded MT Bold" pitchFamily="34" charset="0"/>
          </a:endParaRPr>
        </a:p>
      </dsp:txBody>
      <dsp:txXfrm>
        <a:off x="1295399" y="1651634"/>
        <a:ext cx="4191000" cy="550544"/>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537D3102-AD23-4BFF-87AE-61567A0BE8E3}" type="datetime1">
              <a:rPr lang="en-US" smtClean="0"/>
              <a:t>01-Feb-22</a:t>
            </a:fld>
            <a:endParaRPr lang="en-US" dirty="0"/>
          </a:p>
        </p:txBody>
      </p:sp>
      <p:sp>
        <p:nvSpPr>
          <p:cNvPr id="5" name="Footer Placeholder 4"/>
          <p:cNvSpPr>
            <a:spLocks noGrp="1"/>
          </p:cNvSpPr>
          <p:nvPr>
            <p:ph type="ftr" sz="quarter" idx="11"/>
          </p:nvPr>
        </p:nvSpPr>
        <p:spPr>
          <a:xfrm>
            <a:off x="1174044" y="5357592"/>
            <a:ext cx="5034845" cy="365125"/>
          </a:xfrm>
        </p:spPr>
        <p:txBody>
          <a:bodyPr/>
          <a:lstStyle/>
          <a:p>
            <a:endParaRPr lang="en-US" dirty="0"/>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5A51FD52-F83D-4376-B63D-94C0FDF8196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FABC42-E576-4B96-A2BC-C9DCC9DAE463}" type="datetime1">
              <a:rPr lang="en-US" smtClean="0"/>
              <a:t>01-Feb-22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9053D-4B37-4D7B-8ABF-990319F02EE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B9B64A-A574-4632-8FB6-30501D3E1ACB}" type="datetime1">
              <a:rPr lang="en-US" smtClean="0"/>
              <a:t>01-Feb-22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9053D-4B37-4D7B-8ABF-990319F02EE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5F5725-E820-4B2A-A81C-15E6A453397F}" type="datetime1">
              <a:rPr lang="en-US" smtClean="0"/>
              <a:t>01-Feb-22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B19053D-4B37-4D7B-8ABF-990319F02EE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DB90A-5AB2-4BF4-8147-F4CADCC03FE3}" type="datetime1">
              <a:rPr lang="en-US" smtClean="0"/>
              <a:t>01-Feb-22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B19053D-4B37-4D7B-8ABF-990319F02EE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C7ECF7D-CB0D-4FDB-902B-9E5CD56B2F3F}" type="datetime1">
              <a:rPr lang="en-US" smtClean="0"/>
              <a:t>01-Feb-22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B19053D-4B37-4D7B-8ABF-990319F02EEF}" type="slidenum">
              <a:rPr lang="en-US" smtClean="0"/>
              <a:pPr/>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1155614-9033-4786-9235-17DD4EEE6651}" type="datetime1">
              <a:rPr lang="en-US" smtClean="0"/>
              <a:t>01-Feb-22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B19053D-4B37-4D7B-8ABF-990319F02EEF}" type="slidenum">
              <a:rPr lang="en-US" smtClean="0"/>
              <a:pPr/>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DFD299-E27D-455F-9667-E019E6CEA2DD}" type="datetime1">
              <a:rPr lang="en-US" smtClean="0"/>
              <a:t>01-Feb-22</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19053D-4B37-4D7B-8ABF-990319F02E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CAA9CB-1752-48C5-8105-E376DCE212C0}" type="datetime1">
              <a:rPr lang="en-US" smtClean="0"/>
              <a:t>01-Feb-22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B19053D-4B37-4D7B-8ABF-990319F02E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C01F1C62-8F5A-4581-84EA-8C88B3391AE6}" type="datetime1">
              <a:rPr lang="en-US" smtClean="0"/>
              <a:t>01-Feb-22</a:t>
            </a:fld>
            <a:endParaRPr lang="en-US" dirty="0"/>
          </a:p>
        </p:txBody>
      </p:sp>
      <p:sp>
        <p:nvSpPr>
          <p:cNvPr id="6" name="Footer Placeholder 5"/>
          <p:cNvSpPr>
            <a:spLocks noGrp="1"/>
          </p:cNvSpPr>
          <p:nvPr>
            <p:ph type="ftr" sz="quarter" idx="11"/>
          </p:nvPr>
        </p:nvSpPr>
        <p:spPr>
          <a:xfrm rot="-60000">
            <a:off x="914554" y="5829261"/>
            <a:ext cx="3522607" cy="365125"/>
          </a:xfrm>
        </p:spPr>
        <p:txBody>
          <a:bodyPr/>
          <a:lstStyle/>
          <a:p>
            <a:endParaRPr lang="en-US" dirty="0"/>
          </a:p>
        </p:txBody>
      </p:sp>
      <p:sp>
        <p:nvSpPr>
          <p:cNvPr id="7" name="Slide Number Placeholder 6"/>
          <p:cNvSpPr>
            <a:spLocks noGrp="1"/>
          </p:cNvSpPr>
          <p:nvPr>
            <p:ph type="sldNum" sz="quarter" idx="12"/>
          </p:nvPr>
        </p:nvSpPr>
        <p:spPr>
          <a:xfrm rot="60000">
            <a:off x="7557313" y="5896961"/>
            <a:ext cx="554023" cy="365125"/>
          </a:xfrm>
        </p:spPr>
        <p:txBody>
          <a:bodyPr/>
          <a:lstStyle/>
          <a:p>
            <a:fld id="{2B19053D-4B37-4D7B-8ABF-990319F02EE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75A98DDE-8CD0-4E97-98D0-8F413940748F}" type="datetime1">
              <a:rPr lang="en-US" smtClean="0"/>
              <a:t>01-Feb-22</a:t>
            </a:fld>
            <a:endParaRPr lang="en-US" dirty="0"/>
          </a:p>
        </p:txBody>
      </p:sp>
      <p:sp>
        <p:nvSpPr>
          <p:cNvPr id="6" name="Footer Placeholder 5"/>
          <p:cNvSpPr>
            <a:spLocks noGrp="1"/>
          </p:cNvSpPr>
          <p:nvPr>
            <p:ph type="ftr" sz="quarter" idx="11"/>
          </p:nvPr>
        </p:nvSpPr>
        <p:spPr>
          <a:xfrm rot="-60000">
            <a:off x="914569" y="5831037"/>
            <a:ext cx="3319043" cy="365125"/>
          </a:xfrm>
        </p:spPr>
        <p:txBody>
          <a:bodyPr/>
          <a:lstStyle/>
          <a:p>
            <a:endParaRPr lang="en-US" dirty="0"/>
          </a:p>
        </p:txBody>
      </p:sp>
      <p:sp>
        <p:nvSpPr>
          <p:cNvPr id="7" name="Slide Number Placeholder 6"/>
          <p:cNvSpPr>
            <a:spLocks noGrp="1"/>
          </p:cNvSpPr>
          <p:nvPr>
            <p:ph type="sldNum" sz="quarter" idx="12"/>
          </p:nvPr>
        </p:nvSpPr>
        <p:spPr>
          <a:xfrm rot="60000">
            <a:off x="7562089" y="5900026"/>
            <a:ext cx="554023" cy="365125"/>
          </a:xfrm>
        </p:spPr>
        <p:txBody>
          <a:bodyPr/>
          <a:lstStyle/>
          <a:p>
            <a:fld id="{2B19053D-4B37-4D7B-8ABF-990319F02EE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34BB6B48-E8B6-492E-B5F2-B7A73A7469AD}" type="datetime1">
              <a:rPr lang="en-US" smtClean="0"/>
              <a:t>01-Feb-22</a:t>
            </a:fld>
            <a:endParaRPr lang="en-US" dirty="0"/>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2B19053D-4B37-4D7B-8ABF-990319F02EE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JP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Cyber and Intellectual Property Law</a:t>
            </a:r>
            <a:endParaRPr lang="en-US" dirty="0"/>
          </a:p>
        </p:txBody>
      </p:sp>
      <p:graphicFrame>
        <p:nvGraphicFramePr>
          <p:cNvPr id="4" name="Diagram 3"/>
          <p:cNvGraphicFramePr/>
          <p:nvPr>
            <p:extLst>
              <p:ext uri="{D42A27DB-BD31-4B8C-83A1-F6EECF244321}">
                <p14:modId xmlns:p14="http://schemas.microsoft.com/office/powerpoint/2010/main" val="2374297842"/>
              </p:ext>
            </p:extLst>
          </p:nvPr>
        </p:nvGraphicFramePr>
        <p:xfrm>
          <a:off x="1727200" y="3736622"/>
          <a:ext cx="5712179" cy="152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rotWithShape="1">
          <a:blip r:embed="rId7">
            <a:extLst>
              <a:ext uri="{28A0092B-C50C-407E-A947-70E740481C1C}">
                <a14:useLocalDpi xmlns:a14="http://schemas.microsoft.com/office/drawing/2010/main" val="0"/>
              </a:ext>
            </a:extLst>
          </a:blip>
          <a:srcRect l="1964" t="20678" r="-1964" b="13676"/>
          <a:stretch/>
        </p:blipFill>
        <p:spPr>
          <a:xfrm>
            <a:off x="990600" y="1053308"/>
            <a:ext cx="7315200" cy="1156492"/>
          </a:xfrm>
          <a:prstGeom prst="rect">
            <a:avLst/>
          </a:prstGeom>
        </p:spPr>
      </p:pic>
    </p:spTree>
    <p:extLst>
      <p:ext uri="{BB962C8B-B14F-4D97-AF65-F5344CB8AC3E}">
        <p14:creationId xmlns:p14="http://schemas.microsoft.com/office/powerpoint/2010/main" val="1435990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247775"/>
            <a:ext cx="6934200" cy="3693319"/>
          </a:xfrm>
          <a:prstGeom prst="rect">
            <a:avLst/>
          </a:prstGeom>
          <a:noFill/>
        </p:spPr>
        <p:txBody>
          <a:bodyPr wrap="square" rtlCol="0">
            <a:spAutoFit/>
          </a:bodyPr>
          <a:lstStyle/>
          <a:p>
            <a:pPr algn="just"/>
            <a:r>
              <a:rPr lang="en-US" dirty="0" smtClean="0"/>
              <a:t>	</a:t>
            </a:r>
            <a:r>
              <a:rPr lang="en-US" b="1" dirty="0">
                <a:solidFill>
                  <a:srgbClr val="C00000"/>
                </a:solidFill>
                <a:latin typeface="Arial Black" pitchFamily="34" charset="0"/>
              </a:rPr>
              <a:t>(b)</a:t>
            </a:r>
            <a:r>
              <a:rPr lang="en-US" dirty="0" smtClean="0"/>
              <a:t> the issue or grant of any license, permit, sanction, approval or order by whatever name called in a particular manner; </a:t>
            </a:r>
          </a:p>
          <a:p>
            <a:pPr algn="just"/>
            <a:r>
              <a:rPr lang="en-US" dirty="0"/>
              <a:t>	</a:t>
            </a:r>
            <a:endParaRPr lang="en-US" dirty="0" smtClean="0"/>
          </a:p>
          <a:p>
            <a:pPr algn="just"/>
            <a:r>
              <a:rPr lang="en-US" dirty="0"/>
              <a:t>	</a:t>
            </a:r>
            <a:r>
              <a:rPr lang="en-US" b="1" dirty="0">
                <a:solidFill>
                  <a:srgbClr val="C00000"/>
                </a:solidFill>
                <a:latin typeface="Arial Black" pitchFamily="34" charset="0"/>
              </a:rPr>
              <a:t>(c)</a:t>
            </a:r>
            <a:r>
              <a:rPr lang="en-US" dirty="0" smtClean="0"/>
              <a:t> the receipt or payment of money in a particular manner; then, notwithstanding anything contained in such law, filing, issue, grant of the document and receipt and payment of money, as the case may be, is effected by means of prescribed electronic form. </a:t>
            </a:r>
          </a:p>
          <a:p>
            <a:pPr algn="just"/>
            <a:endParaRPr lang="en-US" dirty="0"/>
          </a:p>
          <a:p>
            <a:pPr algn="just"/>
            <a:endParaRPr lang="en-US" dirty="0" smtClean="0"/>
          </a:p>
          <a:p>
            <a:pPr algn="just"/>
            <a:r>
              <a:rPr lang="en-US" b="1" dirty="0" smtClean="0">
                <a:latin typeface="Arial Black" pitchFamily="34" charset="0"/>
              </a:rPr>
              <a:t>         (</a:t>
            </a:r>
            <a:r>
              <a:rPr lang="en-US" b="1" dirty="0">
                <a:latin typeface="Arial Black" pitchFamily="34" charset="0"/>
              </a:rPr>
              <a:t>2) </a:t>
            </a:r>
            <a:r>
              <a:rPr lang="en-US" dirty="0" smtClean="0"/>
              <a:t>The manner and format in which such electronic records shall be filed, created or issued and the manner or methods of payment of any fee or charges for creation and filing shall be fixed by the rules for fulfilling the purposes of this section.</a:t>
            </a:r>
            <a:endParaRPr lang="en-US" dirty="0"/>
          </a:p>
        </p:txBody>
      </p:sp>
    </p:spTree>
    <p:extLst>
      <p:ext uri="{BB962C8B-B14F-4D97-AF65-F5344CB8AC3E}">
        <p14:creationId xmlns:p14="http://schemas.microsoft.com/office/powerpoint/2010/main" val="2231354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6600" y="2743200"/>
            <a:ext cx="2803974" cy="923330"/>
          </a:xfrm>
          <a:prstGeom prst="rect">
            <a:avLst/>
          </a:prstGeom>
        </p:spPr>
        <p:style>
          <a:lnRef idx="2">
            <a:schemeClr val="accent3"/>
          </a:lnRef>
          <a:fillRef idx="1">
            <a:schemeClr val="lt1"/>
          </a:fillRef>
          <a:effectRef idx="0">
            <a:schemeClr val="accent3"/>
          </a:effectRef>
          <a:fontRef idx="minor">
            <a:schemeClr val="dk1"/>
          </a:fontRef>
        </p:style>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The End</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957708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406672326"/>
              </p:ext>
            </p:extLst>
          </p:nvPr>
        </p:nvGraphicFramePr>
        <p:xfrm>
          <a:off x="1676400" y="2286000"/>
          <a:ext cx="5486400" cy="259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6984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6934200" cy="1066800"/>
          </a:xfrm>
        </p:spPr>
        <p:txBody>
          <a:bodyPr>
            <a:normAutofit/>
          </a:bodyPr>
          <a:lstStyle/>
          <a:p>
            <a:r>
              <a:rPr lang="en-US" sz="2800" b="1" dirty="0"/>
              <a:t>Chapter I</a:t>
            </a:r>
            <a:br>
              <a:rPr lang="en-US" sz="2800" b="1" dirty="0"/>
            </a:br>
            <a:r>
              <a:rPr lang="en-US" sz="2800" b="1" dirty="0"/>
              <a:t> PRELIMINARY</a:t>
            </a:r>
          </a:p>
        </p:txBody>
      </p:sp>
      <p:sp>
        <p:nvSpPr>
          <p:cNvPr id="3" name="Content Placeholder 2"/>
          <p:cNvSpPr>
            <a:spLocks noGrp="1"/>
          </p:cNvSpPr>
          <p:nvPr>
            <p:ph idx="1"/>
          </p:nvPr>
        </p:nvSpPr>
        <p:spPr>
          <a:xfrm>
            <a:off x="762000" y="1447800"/>
            <a:ext cx="7467600" cy="4724400"/>
          </a:xfrm>
        </p:spPr>
        <p:txBody>
          <a:bodyPr>
            <a:normAutofit fontScale="40000" lnSpcReduction="20000"/>
          </a:bodyPr>
          <a:lstStyle/>
          <a:p>
            <a:pPr marL="0" indent="0" algn="just">
              <a:buNone/>
            </a:pPr>
            <a:r>
              <a:rPr lang="en-US" sz="4500" b="1" dirty="0" smtClean="0">
                <a:solidFill>
                  <a:srgbClr val="002948"/>
                </a:solidFill>
                <a:latin typeface="Arial Black" pitchFamily="34" charset="0"/>
              </a:rPr>
              <a:t>(2)</a:t>
            </a:r>
            <a:r>
              <a:rPr lang="en-US" sz="4500" b="1" dirty="0" smtClean="0">
                <a:solidFill>
                  <a:srgbClr val="00B050"/>
                </a:solidFill>
                <a:latin typeface="Arial Black" pitchFamily="34" charset="0"/>
              </a:rPr>
              <a:t> </a:t>
            </a:r>
            <a:r>
              <a:rPr lang="en-US" sz="4500" b="1" dirty="0"/>
              <a:t>Definitions</a:t>
            </a:r>
            <a:r>
              <a:rPr lang="en-US" sz="4500" dirty="0"/>
              <a:t>.-- In this Act, unless the context otherwise requires,--</a:t>
            </a:r>
          </a:p>
          <a:p>
            <a:pPr marL="365760" lvl="1" indent="0" algn="just">
              <a:buNone/>
            </a:pPr>
            <a:r>
              <a:rPr lang="en-US" sz="4500" dirty="0" smtClean="0"/>
              <a:t> </a:t>
            </a:r>
          </a:p>
          <a:p>
            <a:pPr marL="365760" lvl="1" indent="0" algn="just">
              <a:buNone/>
            </a:pPr>
            <a:r>
              <a:rPr lang="en-US" sz="4500" b="1" dirty="0" smtClean="0">
                <a:solidFill>
                  <a:srgbClr val="002060"/>
                </a:solidFill>
                <a:latin typeface="Arial Black" pitchFamily="34" charset="0"/>
              </a:rPr>
              <a:t>(1)</a:t>
            </a:r>
            <a:r>
              <a:rPr lang="en-US" sz="4500" b="1" dirty="0" smtClean="0">
                <a:solidFill>
                  <a:srgbClr val="C00000"/>
                </a:solidFill>
              </a:rPr>
              <a:t> </a:t>
            </a:r>
            <a:r>
              <a:rPr lang="en-US" sz="4500" dirty="0" smtClean="0"/>
              <a:t>"digital signature" means data in an electronic form, which--</a:t>
            </a:r>
          </a:p>
          <a:p>
            <a:pPr marL="640080" lvl="2" indent="0" algn="just">
              <a:buNone/>
            </a:pPr>
            <a:r>
              <a:rPr lang="en-US" sz="4500" b="1" dirty="0" smtClean="0">
                <a:solidFill>
                  <a:srgbClr val="0070C0"/>
                </a:solidFill>
              </a:rPr>
              <a:t> </a:t>
            </a:r>
            <a:r>
              <a:rPr lang="en-US" sz="4500" b="1" dirty="0" smtClean="0">
                <a:solidFill>
                  <a:srgbClr val="007033"/>
                </a:solidFill>
                <a:latin typeface="Arial Black" pitchFamily="34" charset="0"/>
              </a:rPr>
              <a:t>(</a:t>
            </a:r>
            <a:r>
              <a:rPr lang="en-US" sz="4500" b="1" dirty="0">
                <a:solidFill>
                  <a:srgbClr val="007033"/>
                </a:solidFill>
                <a:latin typeface="Arial Black" pitchFamily="34" charset="0"/>
              </a:rPr>
              <a:t>a)</a:t>
            </a:r>
            <a:r>
              <a:rPr lang="en-US" sz="4500" dirty="0"/>
              <a:t> is related with any other electronic data directly or </a:t>
            </a:r>
            <a:r>
              <a:rPr lang="en-US" sz="4500" dirty="0" smtClean="0"/>
              <a:t>logically; and</a:t>
            </a:r>
          </a:p>
          <a:p>
            <a:pPr marL="640080" lvl="2" indent="0" algn="just">
              <a:buNone/>
            </a:pPr>
            <a:endParaRPr lang="en-US" sz="4500" dirty="0" smtClean="0"/>
          </a:p>
          <a:p>
            <a:pPr marL="640080" lvl="2" indent="0" algn="just">
              <a:buNone/>
            </a:pPr>
            <a:r>
              <a:rPr lang="en-US" sz="4500" b="1" dirty="0" smtClean="0">
                <a:solidFill>
                  <a:srgbClr val="0070C0"/>
                </a:solidFill>
              </a:rPr>
              <a:t> </a:t>
            </a:r>
            <a:r>
              <a:rPr lang="en-US" sz="4500" b="1" dirty="0" smtClean="0">
                <a:solidFill>
                  <a:srgbClr val="00B050"/>
                </a:solidFill>
                <a:latin typeface="Arial Black" pitchFamily="34" charset="0"/>
              </a:rPr>
              <a:t>(b)</a:t>
            </a:r>
            <a:r>
              <a:rPr lang="en-US" sz="4500" dirty="0" smtClean="0"/>
              <a:t> is able to satisfy the following conditions for validating the digital signature--</a:t>
            </a:r>
          </a:p>
          <a:p>
            <a:pPr marL="1005840" lvl="3" indent="0" algn="just">
              <a:buNone/>
            </a:pPr>
            <a:r>
              <a:rPr lang="en-US" sz="4000" dirty="0" smtClean="0"/>
              <a:t> </a:t>
            </a:r>
            <a:r>
              <a:rPr lang="en-US" sz="4500" dirty="0"/>
              <a:t>(i) affixing with the signatory uniquely;</a:t>
            </a:r>
          </a:p>
          <a:p>
            <a:pPr marL="1005840" lvl="3" indent="0" algn="just">
              <a:buNone/>
            </a:pPr>
            <a:r>
              <a:rPr lang="en-US" sz="4500" dirty="0"/>
              <a:t> (ii) capable to identify the signatory;</a:t>
            </a:r>
          </a:p>
          <a:p>
            <a:pPr marL="1005840" lvl="3" indent="0" algn="just">
              <a:buNone/>
            </a:pPr>
            <a:r>
              <a:rPr lang="en-US" sz="4500" dirty="0"/>
              <a:t> (iii) created in safe manner or using a means under the sole control of </a:t>
            </a:r>
            <a:r>
              <a:rPr lang="en-US" sz="4500" dirty="0" smtClean="0"/>
              <a:t>the signatory</a:t>
            </a:r>
            <a:r>
              <a:rPr lang="en-US" sz="4500" dirty="0"/>
              <a:t>; and</a:t>
            </a:r>
          </a:p>
          <a:p>
            <a:pPr marL="1005840" lvl="3" indent="0" algn="just">
              <a:buNone/>
            </a:pPr>
            <a:r>
              <a:rPr lang="en-US" sz="4500" dirty="0"/>
              <a:t> (iv) related with the attached data in such a manner that is capable to </a:t>
            </a:r>
            <a:r>
              <a:rPr lang="en-US" sz="4500" dirty="0" smtClean="0"/>
              <a:t>identify any </a:t>
            </a:r>
            <a:r>
              <a:rPr lang="en-US" sz="4500" dirty="0"/>
              <a:t>alteration made in the data thereafter</a:t>
            </a:r>
            <a:r>
              <a:rPr lang="en-US" sz="4500" dirty="0" smtClean="0"/>
              <a:t>.</a:t>
            </a:r>
          </a:p>
          <a:p>
            <a:pPr marL="1005840" lvl="3" indent="0" algn="just">
              <a:buNone/>
            </a:pPr>
            <a:endParaRPr lang="en-US" sz="5000" dirty="0"/>
          </a:p>
          <a:p>
            <a:pPr marL="365760" lvl="1" indent="0" algn="just">
              <a:buNone/>
            </a:pPr>
            <a:r>
              <a:rPr lang="en-US" sz="4500" dirty="0"/>
              <a:t> </a:t>
            </a:r>
            <a:r>
              <a:rPr lang="en-US" sz="4500" b="1" dirty="0">
                <a:solidFill>
                  <a:srgbClr val="002060"/>
                </a:solidFill>
                <a:latin typeface="Arial Black" pitchFamily="34" charset="0"/>
              </a:rPr>
              <a:t>(2) </a:t>
            </a:r>
            <a:r>
              <a:rPr lang="en-US" sz="4500" dirty="0"/>
              <a:t>"digital signature certificate" means a certificate issued under section 36</a:t>
            </a:r>
            <a:r>
              <a:rPr lang="en-US" sz="4500" dirty="0" smtClean="0"/>
              <a:t>;</a:t>
            </a:r>
          </a:p>
        </p:txBody>
      </p:sp>
    </p:spTree>
    <p:extLst>
      <p:ext uri="{BB962C8B-B14F-4D97-AF65-F5344CB8AC3E}">
        <p14:creationId xmlns:p14="http://schemas.microsoft.com/office/powerpoint/2010/main" val="4155637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4" name="TextBox 3"/>
          <p:cNvSpPr txBox="1"/>
          <p:nvPr/>
        </p:nvSpPr>
        <p:spPr>
          <a:xfrm>
            <a:off x="1045464" y="990600"/>
            <a:ext cx="7162800" cy="5078313"/>
          </a:xfrm>
          <a:prstGeom prst="rect">
            <a:avLst/>
          </a:prstGeom>
          <a:noFill/>
        </p:spPr>
        <p:txBody>
          <a:bodyPr wrap="square" rtlCol="0">
            <a:spAutoFit/>
          </a:bodyPr>
          <a:lstStyle/>
          <a:p>
            <a:pPr algn="just"/>
            <a:r>
              <a:rPr lang="en-US" b="1" dirty="0" smtClean="0">
                <a:solidFill>
                  <a:srgbClr val="002060"/>
                </a:solidFill>
                <a:latin typeface="Arial Black" pitchFamily="34" charset="0"/>
              </a:rPr>
              <a:t>(3) </a:t>
            </a:r>
            <a:r>
              <a:rPr lang="en-US" dirty="0" smtClean="0"/>
              <a:t>"</a:t>
            </a:r>
            <a:r>
              <a:rPr lang="en-US" dirty="0"/>
              <a:t>electronic" means electrical, digital, magnetic, wireless, optical, electromagnetic or any technology having equivalent such capability;</a:t>
            </a:r>
          </a:p>
          <a:p>
            <a:pPr algn="just"/>
            <a:r>
              <a:rPr lang="en-US" dirty="0"/>
              <a:t> </a:t>
            </a:r>
            <a:endParaRPr lang="en-US" b="1" dirty="0">
              <a:solidFill>
                <a:srgbClr val="002060"/>
              </a:solidFill>
              <a:latin typeface="Arial Black" pitchFamily="34" charset="0"/>
            </a:endParaRPr>
          </a:p>
          <a:p>
            <a:pPr algn="just"/>
            <a:r>
              <a:rPr lang="en-US" b="1" dirty="0" smtClean="0">
                <a:solidFill>
                  <a:srgbClr val="002060"/>
                </a:solidFill>
                <a:latin typeface="Arial Black" pitchFamily="34" charset="0"/>
              </a:rPr>
              <a:t>(</a:t>
            </a:r>
            <a:r>
              <a:rPr lang="en-US" b="1" dirty="0">
                <a:solidFill>
                  <a:srgbClr val="002060"/>
                </a:solidFill>
                <a:latin typeface="Arial Black" pitchFamily="34" charset="0"/>
              </a:rPr>
              <a:t>4) </a:t>
            </a:r>
            <a:r>
              <a:rPr lang="en-US" dirty="0" smtClean="0"/>
              <a:t>"electronic data interchange" means transferring data from one computer to another computer electronically by following a standard for the purpose of organizing information;</a:t>
            </a:r>
          </a:p>
          <a:p>
            <a:pPr algn="just"/>
            <a:endParaRPr lang="en-US" dirty="0" smtClean="0"/>
          </a:p>
          <a:p>
            <a:pPr algn="just"/>
            <a:r>
              <a:rPr lang="en-US" b="1" dirty="0" smtClean="0">
                <a:solidFill>
                  <a:srgbClr val="002060"/>
                </a:solidFill>
              </a:rPr>
              <a:t> </a:t>
            </a:r>
            <a:r>
              <a:rPr lang="en-US" b="1" dirty="0" smtClean="0">
                <a:solidFill>
                  <a:srgbClr val="002060"/>
                </a:solidFill>
                <a:latin typeface="Arial Black" pitchFamily="34" charset="0"/>
              </a:rPr>
              <a:t>(</a:t>
            </a:r>
            <a:r>
              <a:rPr lang="en-US" b="1" dirty="0">
                <a:solidFill>
                  <a:srgbClr val="002060"/>
                </a:solidFill>
                <a:latin typeface="Arial Black" pitchFamily="34" charset="0"/>
              </a:rPr>
              <a:t>5) </a:t>
            </a:r>
            <a:r>
              <a:rPr lang="en-US" dirty="0" smtClean="0"/>
              <a:t>"electronic form" with reference to information means any information generated, sent, received or stored in media, magnetic, optical, computer memory, microfilm, computer generated microfiche or similar device or technology;</a:t>
            </a:r>
          </a:p>
          <a:p>
            <a:pPr algn="just"/>
            <a:endParaRPr lang="en-US" dirty="0" smtClean="0"/>
          </a:p>
          <a:p>
            <a:pPr algn="just"/>
            <a:r>
              <a:rPr lang="en-US" b="1" dirty="0" smtClean="0">
                <a:solidFill>
                  <a:srgbClr val="002060"/>
                </a:solidFill>
                <a:latin typeface="Arial Black" pitchFamily="34" charset="0"/>
              </a:rPr>
              <a:t> (6) </a:t>
            </a:r>
            <a:r>
              <a:rPr lang="en-US" dirty="0" smtClean="0"/>
              <a:t>"electronic gazette" means the official gazette published in the electronic form in addition to official printed &amp; published gazette;</a:t>
            </a:r>
          </a:p>
          <a:p>
            <a:pPr algn="just"/>
            <a:endParaRPr lang="en-US" dirty="0" smtClean="0"/>
          </a:p>
          <a:p>
            <a:pPr algn="just"/>
            <a:r>
              <a:rPr lang="en-US" dirty="0" smtClean="0"/>
              <a:t> </a:t>
            </a:r>
            <a:r>
              <a:rPr lang="en-US" b="1" dirty="0" smtClean="0">
                <a:solidFill>
                  <a:srgbClr val="002060"/>
                </a:solidFill>
                <a:latin typeface="Arial Black" pitchFamily="34" charset="0"/>
              </a:rPr>
              <a:t>(</a:t>
            </a:r>
            <a:r>
              <a:rPr lang="en-US" b="1" dirty="0">
                <a:solidFill>
                  <a:srgbClr val="002060"/>
                </a:solidFill>
                <a:latin typeface="Arial Black" pitchFamily="34" charset="0"/>
              </a:rPr>
              <a:t>7)</a:t>
            </a:r>
            <a:r>
              <a:rPr lang="en-US" dirty="0" smtClean="0"/>
              <a:t> "electronic record" means data, record or data generated, image or sound stored, received or sent in an electronic form or microfilm or computer generated microfiche;</a:t>
            </a:r>
          </a:p>
        </p:txBody>
      </p:sp>
    </p:spTree>
    <p:extLst>
      <p:ext uri="{BB962C8B-B14F-4D97-AF65-F5344CB8AC3E}">
        <p14:creationId xmlns:p14="http://schemas.microsoft.com/office/powerpoint/2010/main" val="21755640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4" name="TextBox 3"/>
          <p:cNvSpPr txBox="1"/>
          <p:nvPr/>
        </p:nvSpPr>
        <p:spPr>
          <a:xfrm>
            <a:off x="923544" y="685800"/>
            <a:ext cx="7239000" cy="5632311"/>
          </a:xfrm>
          <a:prstGeom prst="rect">
            <a:avLst/>
          </a:prstGeom>
          <a:noFill/>
        </p:spPr>
        <p:txBody>
          <a:bodyPr wrap="square" rtlCol="0">
            <a:spAutoFit/>
          </a:bodyPr>
          <a:lstStyle/>
          <a:p>
            <a:pPr algn="just"/>
            <a:r>
              <a:rPr lang="en-US" b="1" dirty="0" smtClean="0">
                <a:solidFill>
                  <a:srgbClr val="002060"/>
                </a:solidFill>
                <a:latin typeface="Arial Black" pitchFamily="34" charset="0"/>
              </a:rPr>
              <a:t>(8)</a:t>
            </a:r>
            <a:r>
              <a:rPr lang="en-US" dirty="0" smtClean="0"/>
              <a:t> "internet" means such an international computer network by which users of computer, cellular phone or any other electronic system around the globe can communicate with 2 one another and interchange information and can browse the information presented in the websites;</a:t>
            </a:r>
          </a:p>
          <a:p>
            <a:pPr algn="just"/>
            <a:endParaRPr lang="en-US" b="1" dirty="0" smtClean="0">
              <a:solidFill>
                <a:srgbClr val="002060"/>
              </a:solidFill>
              <a:latin typeface="Arial Black" pitchFamily="34" charset="0"/>
            </a:endParaRPr>
          </a:p>
          <a:p>
            <a:pPr algn="just"/>
            <a:r>
              <a:rPr lang="en-US" b="1" dirty="0" smtClean="0">
                <a:solidFill>
                  <a:srgbClr val="002060"/>
                </a:solidFill>
                <a:latin typeface="Arial Black" pitchFamily="34" charset="0"/>
              </a:rPr>
              <a:t>(</a:t>
            </a:r>
            <a:r>
              <a:rPr lang="en-US" b="1" dirty="0">
                <a:solidFill>
                  <a:srgbClr val="002060"/>
                </a:solidFill>
                <a:latin typeface="Arial Black" pitchFamily="34" charset="0"/>
              </a:rPr>
              <a:t>9)</a:t>
            </a:r>
            <a:r>
              <a:rPr lang="en-US" dirty="0" smtClean="0"/>
              <a:t> "electronic mail" means information generated electronically and transmitted using internet;</a:t>
            </a:r>
          </a:p>
          <a:p>
            <a:pPr algn="just"/>
            <a:endParaRPr lang="en-US" dirty="0" smtClean="0"/>
          </a:p>
          <a:p>
            <a:pPr algn="just"/>
            <a:r>
              <a:rPr lang="en-US" b="1" dirty="0" smtClean="0">
                <a:solidFill>
                  <a:srgbClr val="002060"/>
                </a:solidFill>
                <a:latin typeface="Arial Black" pitchFamily="34" charset="0"/>
              </a:rPr>
              <a:t>(</a:t>
            </a:r>
            <a:r>
              <a:rPr lang="en-US" b="1" dirty="0">
                <a:solidFill>
                  <a:srgbClr val="002060"/>
                </a:solidFill>
                <a:latin typeface="Arial Black" pitchFamily="34" charset="0"/>
              </a:rPr>
              <a:t>10)</a:t>
            </a:r>
            <a:r>
              <a:rPr lang="en-US" dirty="0" smtClean="0"/>
              <a:t> "data" means a representation of information, knowledge, facts, concepts or instructions which are being prepared or have been prepared in a formalized manner, and is intended to be processed, is being processed, or has been processed in a computer system or computer network, and may be in any form including computer printouts, magnetic or optical storage media, punch cards, punched tapes or stored internally in the memory of the computer;</a:t>
            </a:r>
          </a:p>
          <a:p>
            <a:pPr algn="just"/>
            <a:endParaRPr lang="en-US" dirty="0" smtClean="0"/>
          </a:p>
          <a:p>
            <a:pPr algn="just"/>
            <a:r>
              <a:rPr lang="en-US" b="1" dirty="0">
                <a:solidFill>
                  <a:srgbClr val="002060"/>
                </a:solidFill>
                <a:latin typeface="Arial Black" pitchFamily="34" charset="0"/>
              </a:rPr>
              <a:t> (11) </a:t>
            </a:r>
            <a:r>
              <a:rPr lang="en-US" dirty="0" smtClean="0"/>
              <a:t>"data message" means electronic, electronic data interchange including optical, electronic mail, telegram, telex, fax, telecopy, short message or created something similar, sent, received or stored information;</a:t>
            </a:r>
          </a:p>
        </p:txBody>
      </p:sp>
    </p:spTree>
    <p:extLst>
      <p:ext uri="{BB962C8B-B14F-4D97-AF65-F5344CB8AC3E}">
        <p14:creationId xmlns:p14="http://schemas.microsoft.com/office/powerpoint/2010/main" val="22900776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969264"/>
            <a:ext cx="7086600" cy="5078313"/>
          </a:xfrm>
          <a:prstGeom prst="rect">
            <a:avLst/>
          </a:prstGeom>
          <a:noFill/>
        </p:spPr>
        <p:txBody>
          <a:bodyPr wrap="square" rtlCol="0">
            <a:spAutoFit/>
          </a:bodyPr>
          <a:lstStyle/>
          <a:p>
            <a:pPr algn="just"/>
            <a:r>
              <a:rPr lang="en-US" b="1" dirty="0" smtClean="0">
                <a:solidFill>
                  <a:srgbClr val="002060"/>
                </a:solidFill>
                <a:latin typeface="Arial Black" pitchFamily="34" charset="0"/>
              </a:rPr>
              <a:t>(12) </a:t>
            </a:r>
            <a:r>
              <a:rPr lang="en-US" dirty="0" smtClean="0"/>
              <a:t>"website" means document and information stored in computer and web server which can be browsed or seen by the user through internet;</a:t>
            </a:r>
          </a:p>
          <a:p>
            <a:pPr algn="just"/>
            <a:endParaRPr lang="en-US" dirty="0"/>
          </a:p>
          <a:p>
            <a:pPr algn="just"/>
            <a:r>
              <a:rPr lang="en-US" b="1" dirty="0" smtClean="0">
                <a:solidFill>
                  <a:srgbClr val="002060"/>
                </a:solidFill>
                <a:latin typeface="Arial Black" pitchFamily="34" charset="0"/>
              </a:rPr>
              <a:t>(</a:t>
            </a:r>
            <a:r>
              <a:rPr lang="en-US" b="1" dirty="0">
                <a:solidFill>
                  <a:srgbClr val="002060"/>
                </a:solidFill>
                <a:latin typeface="Arial Black" pitchFamily="34" charset="0"/>
              </a:rPr>
              <a:t>13)</a:t>
            </a:r>
            <a:r>
              <a:rPr lang="en-US" dirty="0" smtClean="0"/>
              <a:t> "computer" means any electronic, magnetic, optical or other high-speed data processing device or system which performs logical, arithmetical and memory functions by manipulations of electronic, magnetic or optical impulses, and includes all input, output, processing, storage, computer software or communication facilities which are connected or related to the computer in a computer system or computer network; </a:t>
            </a:r>
          </a:p>
          <a:p>
            <a:pPr algn="just"/>
            <a:endParaRPr lang="en-US" dirty="0"/>
          </a:p>
          <a:p>
            <a:pPr algn="just"/>
            <a:r>
              <a:rPr lang="en-US" b="1" dirty="0" smtClean="0">
                <a:solidFill>
                  <a:srgbClr val="002060"/>
                </a:solidFill>
                <a:latin typeface="Arial Black" pitchFamily="34" charset="0"/>
              </a:rPr>
              <a:t>(</a:t>
            </a:r>
            <a:r>
              <a:rPr lang="en-US" b="1" dirty="0">
                <a:solidFill>
                  <a:srgbClr val="002060"/>
                </a:solidFill>
                <a:latin typeface="Arial Black" pitchFamily="34" charset="0"/>
              </a:rPr>
              <a:t>14) </a:t>
            </a:r>
            <a:r>
              <a:rPr lang="en-US" dirty="0" smtClean="0"/>
              <a:t>"computer network" means the interconnection of one or more computers through the use of satellite, microwave, terrestrial line, wireless equipment, wide area network, local area network, infrared, WiFi, bluetooth or other communication media; and terminals or a complex consisting of two or more interconnected computers whether or not the interconnection is continuously maintained; </a:t>
            </a:r>
            <a:endParaRPr lang="en-US" dirty="0"/>
          </a:p>
        </p:txBody>
      </p:sp>
    </p:spTree>
    <p:extLst>
      <p:ext uri="{BB962C8B-B14F-4D97-AF65-F5344CB8AC3E}">
        <p14:creationId xmlns:p14="http://schemas.microsoft.com/office/powerpoint/2010/main" val="1061138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extBox 1"/>
          <p:cNvSpPr txBox="1"/>
          <p:nvPr/>
        </p:nvSpPr>
        <p:spPr>
          <a:xfrm>
            <a:off x="914400" y="685800"/>
            <a:ext cx="7239000" cy="5355312"/>
          </a:xfrm>
          <a:prstGeom prst="rect">
            <a:avLst/>
          </a:prstGeom>
          <a:noFill/>
        </p:spPr>
        <p:txBody>
          <a:bodyPr wrap="square" rtlCol="0">
            <a:spAutoFit/>
          </a:bodyPr>
          <a:lstStyle/>
          <a:p>
            <a:pPr algn="just"/>
            <a:r>
              <a:rPr lang="en-US" b="1" dirty="0" smtClean="0">
                <a:solidFill>
                  <a:srgbClr val="002948"/>
                </a:solidFill>
                <a:latin typeface="Arial Black" pitchFamily="34" charset="0"/>
              </a:rPr>
              <a:t>(3)</a:t>
            </a:r>
            <a:r>
              <a:rPr lang="en-US" dirty="0" smtClean="0">
                <a:solidFill>
                  <a:srgbClr val="002948"/>
                </a:solidFill>
              </a:rPr>
              <a:t> </a:t>
            </a:r>
            <a:r>
              <a:rPr lang="en-US" dirty="0" smtClean="0"/>
              <a:t>Domination of the Act.-- Where any law provides whatever anything it contained, the rules of this Act shall be in force; </a:t>
            </a:r>
          </a:p>
          <a:p>
            <a:pPr algn="just"/>
            <a:endParaRPr lang="en-US" dirty="0" smtClean="0"/>
          </a:p>
          <a:p>
            <a:pPr algn="just"/>
            <a:r>
              <a:rPr lang="en-US" b="1" dirty="0">
                <a:solidFill>
                  <a:srgbClr val="002948"/>
                </a:solidFill>
                <a:latin typeface="Arial Black" pitchFamily="34" charset="0"/>
              </a:rPr>
              <a:t>(4) </a:t>
            </a:r>
            <a:r>
              <a:rPr lang="en-US" dirty="0" smtClean="0"/>
              <a:t>Inter-state application of the Act.—</a:t>
            </a:r>
          </a:p>
          <a:p>
            <a:pPr algn="just"/>
            <a:r>
              <a:rPr lang="en-US" dirty="0"/>
              <a:t>	</a:t>
            </a:r>
            <a:r>
              <a:rPr lang="en-US" b="1" dirty="0" smtClean="0">
                <a:solidFill>
                  <a:srgbClr val="C00000"/>
                </a:solidFill>
                <a:latin typeface="Arial Black" pitchFamily="34" charset="0"/>
              </a:rPr>
              <a:t>(a)</a:t>
            </a:r>
            <a:r>
              <a:rPr lang="en-US" dirty="0" smtClean="0"/>
              <a:t> If any person commits offence or contravention under this Act outside of Bangladesh which is punishable under this Act if he commits it in Bangladesh, then this Act shall apply as such he commits offence or contravention in Bangladesh;</a:t>
            </a:r>
          </a:p>
          <a:p>
            <a:pPr algn="just"/>
            <a:endParaRPr lang="en-US" dirty="0" smtClean="0"/>
          </a:p>
          <a:p>
            <a:pPr algn="just"/>
            <a:r>
              <a:rPr lang="en-US" dirty="0"/>
              <a:t>	</a:t>
            </a:r>
            <a:r>
              <a:rPr lang="en-US" dirty="0" smtClean="0"/>
              <a:t> </a:t>
            </a:r>
            <a:r>
              <a:rPr lang="en-US" b="1" dirty="0" smtClean="0">
                <a:solidFill>
                  <a:srgbClr val="C00000"/>
                </a:solidFill>
                <a:latin typeface="Arial Black" pitchFamily="34" charset="0"/>
              </a:rPr>
              <a:t>(b)</a:t>
            </a:r>
            <a:r>
              <a:rPr lang="en-US" b="1" dirty="0" smtClean="0">
                <a:solidFill>
                  <a:srgbClr val="002060"/>
                </a:solidFill>
                <a:latin typeface="Arial Black" pitchFamily="34" charset="0"/>
              </a:rPr>
              <a:t> </a:t>
            </a:r>
            <a:r>
              <a:rPr lang="en-US" dirty="0" smtClean="0"/>
              <a:t>If any person commits offence or contravention in Bangladesh under this Act from outside Bangladesh using a computer, computer system or computer network located in Bangladesh, then this Act shall apply as such the entire process of the offence or contravention took place in Bangladesh; </a:t>
            </a:r>
          </a:p>
          <a:p>
            <a:pPr algn="just"/>
            <a:endParaRPr lang="en-US" dirty="0" smtClean="0"/>
          </a:p>
          <a:p>
            <a:pPr algn="just"/>
            <a:r>
              <a:rPr lang="en-US" dirty="0"/>
              <a:t>	</a:t>
            </a:r>
            <a:r>
              <a:rPr lang="en-US" b="1" dirty="0" smtClean="0">
                <a:solidFill>
                  <a:srgbClr val="C00000"/>
                </a:solidFill>
                <a:latin typeface="Arial Black" pitchFamily="34" charset="0"/>
              </a:rPr>
              <a:t>(c)</a:t>
            </a:r>
            <a:r>
              <a:rPr lang="en-US" b="1" dirty="0" smtClean="0">
                <a:solidFill>
                  <a:srgbClr val="002060"/>
                </a:solidFill>
                <a:latin typeface="Arial Black" pitchFamily="34" charset="0"/>
              </a:rPr>
              <a:t> </a:t>
            </a:r>
            <a:r>
              <a:rPr lang="en-US" dirty="0" smtClean="0"/>
              <a:t>If any person from within Bangladesh commits offence or contravention outside of Bangladesh under this Act, then this Act shall apply against him as such the entire process of the offence or contravention took place in Bangladesh; </a:t>
            </a:r>
            <a:endParaRPr lang="en-US" dirty="0"/>
          </a:p>
        </p:txBody>
      </p:sp>
    </p:spTree>
    <p:extLst>
      <p:ext uri="{BB962C8B-B14F-4D97-AF65-F5344CB8AC3E}">
        <p14:creationId xmlns:p14="http://schemas.microsoft.com/office/powerpoint/2010/main" val="26878645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3" name="TextBox 2"/>
          <p:cNvSpPr txBox="1"/>
          <p:nvPr/>
        </p:nvSpPr>
        <p:spPr>
          <a:xfrm>
            <a:off x="1219200" y="1524000"/>
            <a:ext cx="6934200" cy="4524315"/>
          </a:xfrm>
          <a:prstGeom prst="rect">
            <a:avLst/>
          </a:prstGeom>
          <a:noFill/>
        </p:spPr>
        <p:txBody>
          <a:bodyPr wrap="square" rtlCol="0">
            <a:spAutoFit/>
          </a:bodyPr>
          <a:lstStyle/>
          <a:p>
            <a:pPr algn="just"/>
            <a:r>
              <a:rPr lang="en-US" b="1" dirty="0">
                <a:solidFill>
                  <a:srgbClr val="002948"/>
                </a:solidFill>
                <a:latin typeface="Arial Black" pitchFamily="34" charset="0"/>
              </a:rPr>
              <a:t>(5)</a:t>
            </a:r>
            <a:r>
              <a:rPr lang="en-US" dirty="0" smtClean="0">
                <a:solidFill>
                  <a:srgbClr val="002948"/>
                </a:solidFill>
              </a:rPr>
              <a:t> </a:t>
            </a:r>
            <a:r>
              <a:rPr lang="en-US" dirty="0" smtClean="0"/>
              <a:t>Authentication of electronic records by digital signature.—</a:t>
            </a:r>
          </a:p>
          <a:p>
            <a:pPr lvl="1" algn="just"/>
            <a:r>
              <a:rPr lang="en-US" b="1" dirty="0" smtClean="0">
                <a:solidFill>
                  <a:srgbClr val="C00000"/>
                </a:solidFill>
                <a:latin typeface="Arial Black" pitchFamily="34" charset="0"/>
              </a:rPr>
              <a:t>(a) </a:t>
            </a:r>
            <a:r>
              <a:rPr lang="en-US" dirty="0" smtClean="0"/>
              <a:t>Subject to the provision of sub-section </a:t>
            </a:r>
          </a:p>
          <a:p>
            <a:pPr marL="800100" lvl="1" indent="-342900" algn="just">
              <a:buAutoNum type="arabicParenBoth"/>
            </a:pPr>
            <a:endParaRPr lang="en-US" dirty="0" smtClean="0"/>
          </a:p>
          <a:p>
            <a:pPr lvl="1" algn="just"/>
            <a:r>
              <a:rPr lang="en-US" b="1" dirty="0">
                <a:solidFill>
                  <a:srgbClr val="C00000"/>
                </a:solidFill>
                <a:latin typeface="Arial Black" pitchFamily="34" charset="0"/>
              </a:rPr>
              <a:t>(b)</a:t>
            </a:r>
            <a:r>
              <a:rPr lang="en-US" dirty="0" smtClean="0"/>
              <a:t> of this section, any subscriber may authenticate an electronic record by affixing his digital signature. </a:t>
            </a:r>
          </a:p>
          <a:p>
            <a:pPr lvl="1" algn="just"/>
            <a:endParaRPr lang="en-US" dirty="0" smtClean="0"/>
          </a:p>
          <a:p>
            <a:pPr lvl="1" algn="just"/>
            <a:r>
              <a:rPr lang="en-US" b="1" dirty="0">
                <a:solidFill>
                  <a:srgbClr val="C00000"/>
                </a:solidFill>
                <a:latin typeface="Arial Black" pitchFamily="34" charset="0"/>
              </a:rPr>
              <a:t>(c)</a:t>
            </a:r>
            <a:r>
              <a:rPr lang="en-US" dirty="0" smtClean="0"/>
              <a:t> The authentication of electronic record shall be effected by the use of technology neutral system or standard authentic signature generating machine or strategy. </a:t>
            </a:r>
          </a:p>
          <a:p>
            <a:pPr algn="just"/>
            <a:endParaRPr lang="en-US" dirty="0" smtClean="0"/>
          </a:p>
          <a:p>
            <a:pPr algn="just"/>
            <a:r>
              <a:rPr lang="en-US" b="1" dirty="0">
                <a:solidFill>
                  <a:srgbClr val="002948"/>
                </a:solidFill>
                <a:latin typeface="Arial Black" pitchFamily="34" charset="0"/>
              </a:rPr>
              <a:t>(6) </a:t>
            </a:r>
            <a:r>
              <a:rPr lang="en-US" dirty="0" smtClean="0"/>
              <a:t>Legal recognition of electronic records.--Where any law provides that information or any other matter shall be in writing or in the typewritten or printed form, then, notwithstanding anything contained in such law, such information or matter is rendered or made available in an electronic form: Provided that such information or matter is accessible so as to be usable for a subsequent reference.</a:t>
            </a:r>
            <a:endParaRPr lang="en-US" dirty="0"/>
          </a:p>
        </p:txBody>
      </p:sp>
      <p:sp>
        <p:nvSpPr>
          <p:cNvPr id="4" name="TextBox 3"/>
          <p:cNvSpPr txBox="1"/>
          <p:nvPr/>
        </p:nvSpPr>
        <p:spPr>
          <a:xfrm>
            <a:off x="1066800" y="685800"/>
            <a:ext cx="6858000" cy="707886"/>
          </a:xfrm>
          <a:prstGeom prst="rect">
            <a:avLst/>
          </a:prstGeom>
          <a:noFill/>
        </p:spPr>
        <p:txBody>
          <a:bodyPr wrap="square" rtlCol="0">
            <a:spAutoFit/>
          </a:bodyPr>
          <a:lstStyle/>
          <a:p>
            <a:pPr algn="ctr"/>
            <a:r>
              <a:rPr lang="en-US" sz="2000" b="1" dirty="0">
                <a:latin typeface="+mj-lt"/>
                <a:ea typeface="+mj-ea"/>
                <a:cs typeface="+mj-cs"/>
              </a:rPr>
              <a:t>Chapter II </a:t>
            </a:r>
          </a:p>
          <a:p>
            <a:pPr algn="ctr"/>
            <a:r>
              <a:rPr lang="en-US" sz="2000" b="1" dirty="0">
                <a:latin typeface="+mj-lt"/>
                <a:ea typeface="+mj-ea"/>
                <a:cs typeface="+mj-cs"/>
              </a:rPr>
              <a:t>DIGITAL SIGNATURE &amp; ELECTRONIC RECORDS </a:t>
            </a:r>
            <a:endParaRPr lang="en-US" b="1" dirty="0">
              <a:solidFill>
                <a:srgbClr val="002060"/>
              </a:solidFill>
              <a:latin typeface="Arial Black" pitchFamily="34" charset="0"/>
            </a:endParaRPr>
          </a:p>
        </p:txBody>
      </p:sp>
    </p:spTree>
    <p:extLst>
      <p:ext uri="{BB962C8B-B14F-4D97-AF65-F5344CB8AC3E}">
        <p14:creationId xmlns:p14="http://schemas.microsoft.com/office/powerpoint/2010/main" val="7028198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685800"/>
            <a:ext cx="6858000" cy="5078313"/>
          </a:xfrm>
          <a:prstGeom prst="rect">
            <a:avLst/>
          </a:prstGeom>
          <a:noFill/>
        </p:spPr>
        <p:txBody>
          <a:bodyPr wrap="square" rtlCol="0">
            <a:spAutoFit/>
          </a:bodyPr>
          <a:lstStyle/>
          <a:p>
            <a:pPr algn="just"/>
            <a:r>
              <a:rPr lang="en-US" b="1" dirty="0" smtClean="0">
                <a:solidFill>
                  <a:srgbClr val="002948"/>
                </a:solidFill>
                <a:latin typeface="Arial Black" pitchFamily="34" charset="0"/>
              </a:rPr>
              <a:t>(7)</a:t>
            </a:r>
            <a:r>
              <a:rPr lang="en-US" dirty="0" smtClean="0">
                <a:solidFill>
                  <a:srgbClr val="002948"/>
                </a:solidFill>
              </a:rPr>
              <a:t> </a:t>
            </a:r>
            <a:r>
              <a:rPr lang="en-US" dirty="0" smtClean="0"/>
              <a:t>Legal recognition of digital signatures.--Where any law provides that– </a:t>
            </a:r>
          </a:p>
          <a:p>
            <a:pPr lvl="1" algn="just"/>
            <a:r>
              <a:rPr lang="en-US" b="1" dirty="0">
                <a:solidFill>
                  <a:srgbClr val="C00000"/>
                </a:solidFill>
                <a:latin typeface="Arial Black" pitchFamily="34" charset="0"/>
              </a:rPr>
              <a:t>(a)</a:t>
            </a:r>
            <a:r>
              <a:rPr lang="en-US" dirty="0" smtClean="0"/>
              <a:t> any information or any other matter shall be authenticated by affixing the signature; or</a:t>
            </a:r>
          </a:p>
          <a:p>
            <a:pPr marL="800100" lvl="1" indent="-342900" algn="just">
              <a:buAutoNum type="alphaLcParenBoth"/>
            </a:pPr>
            <a:endParaRPr lang="en-US" dirty="0" smtClean="0"/>
          </a:p>
          <a:p>
            <a:pPr lvl="1" algn="just"/>
            <a:r>
              <a:rPr lang="en-US" dirty="0" smtClean="0"/>
              <a:t> </a:t>
            </a:r>
            <a:r>
              <a:rPr lang="en-US" b="1" dirty="0">
                <a:solidFill>
                  <a:srgbClr val="C00000"/>
                </a:solidFill>
                <a:latin typeface="Arial Black" pitchFamily="34" charset="0"/>
              </a:rPr>
              <a:t>(b)</a:t>
            </a:r>
            <a:r>
              <a:rPr lang="en-US" dirty="0" smtClean="0"/>
              <a:t> any document shall be authenticated by signature or bear the signature of any person; then, notwithstanding anything contained in such law, such information or matter is authenticated by means of digital signature affixed in defined manner or so is the case of any document.</a:t>
            </a:r>
          </a:p>
          <a:p>
            <a:pPr marL="0" lvl="1" algn="just"/>
            <a:endParaRPr lang="en-US" b="1" dirty="0" smtClean="0">
              <a:solidFill>
                <a:srgbClr val="002060"/>
              </a:solidFill>
              <a:latin typeface="Arial Black" pitchFamily="34" charset="0"/>
            </a:endParaRPr>
          </a:p>
          <a:p>
            <a:pPr marL="0" lvl="1" algn="just"/>
            <a:r>
              <a:rPr lang="en-US" b="1" dirty="0" smtClean="0">
                <a:solidFill>
                  <a:srgbClr val="002948"/>
                </a:solidFill>
                <a:latin typeface="Arial Black" pitchFamily="34" charset="0"/>
              </a:rPr>
              <a:t>(8) </a:t>
            </a:r>
            <a:r>
              <a:rPr lang="en-US" dirty="0" smtClean="0"/>
              <a:t>Use</a:t>
            </a:r>
            <a:r>
              <a:rPr lang="en-US" dirty="0" smtClean="0">
                <a:solidFill>
                  <a:srgbClr val="002948"/>
                </a:solidFill>
              </a:rPr>
              <a:t> </a:t>
            </a:r>
            <a:r>
              <a:rPr lang="en-US" dirty="0" smtClean="0"/>
              <a:t>of electronic records and electronic signatures in Government and its agencies.—</a:t>
            </a:r>
          </a:p>
          <a:p>
            <a:pPr marL="0" lvl="1" algn="just"/>
            <a:r>
              <a:rPr lang="en-US" dirty="0"/>
              <a:t> </a:t>
            </a:r>
            <a:r>
              <a:rPr lang="en-US" dirty="0" smtClean="0"/>
              <a:t>       </a:t>
            </a:r>
          </a:p>
          <a:p>
            <a:pPr marL="0" lvl="1" algn="just"/>
            <a:r>
              <a:rPr lang="en-US" b="1" dirty="0" smtClean="0">
                <a:latin typeface="Arial Black" pitchFamily="34" charset="0"/>
              </a:rPr>
              <a:t>     (1) </a:t>
            </a:r>
            <a:r>
              <a:rPr lang="en-US" dirty="0" smtClean="0"/>
              <a:t>Where any law provides for--</a:t>
            </a:r>
          </a:p>
          <a:p>
            <a:pPr marL="0" lvl="1" algn="just"/>
            <a:r>
              <a:rPr lang="en-US" dirty="0" smtClean="0"/>
              <a:t> 	</a:t>
            </a:r>
            <a:r>
              <a:rPr lang="en-US" b="1" dirty="0">
                <a:solidFill>
                  <a:srgbClr val="C00000"/>
                </a:solidFill>
                <a:latin typeface="Arial Black" pitchFamily="34" charset="0"/>
              </a:rPr>
              <a:t>(a)</a:t>
            </a:r>
            <a:r>
              <a:rPr lang="en-US" dirty="0" smtClean="0"/>
              <a:t> the filing of any form, application or any other document with any office, authority, body or agency owned or controlled by the appropriate Government in a particular manner; </a:t>
            </a:r>
            <a:endParaRPr lang="en-US" dirty="0"/>
          </a:p>
        </p:txBody>
      </p:sp>
    </p:spTree>
    <p:extLst>
      <p:ext uri="{BB962C8B-B14F-4D97-AF65-F5344CB8AC3E}">
        <p14:creationId xmlns:p14="http://schemas.microsoft.com/office/powerpoint/2010/main" val="5939295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Override1.xml><?xml version="1.0" encoding="utf-8"?>
<a:themeOverride xmlns:a="http://schemas.openxmlformats.org/drawingml/2006/main">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2.xml><?xml version="1.0" encoding="utf-8"?>
<a:themeOverride xmlns:a="http://schemas.openxmlformats.org/drawingml/2006/main">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3.xml><?xml version="1.0" encoding="utf-8"?>
<a:themeOverride xmlns:a="http://schemas.openxmlformats.org/drawingml/2006/main">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4.xml><?xml version="1.0" encoding="utf-8"?>
<a:themeOverride xmlns:a="http://schemas.openxmlformats.org/drawingml/2006/main">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docProps/app.xml><?xml version="1.0" encoding="utf-8"?>
<Properties xmlns="http://schemas.openxmlformats.org/officeDocument/2006/extended-properties" xmlns:vt="http://schemas.openxmlformats.org/officeDocument/2006/docPropsVTypes">
  <Template/>
  <TotalTime>243</TotalTime>
  <Words>985</Words>
  <Application>Microsoft Office PowerPoint</Application>
  <PresentationFormat>On-screen Show (4:3)</PresentationFormat>
  <Paragraphs>74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Pushpin</vt:lpstr>
      <vt:lpstr>Cyber and Intellectual Property Law</vt:lpstr>
      <vt:lpstr>PowerPoint Presentation</vt:lpstr>
      <vt:lpstr>Chapter I  PRELIMINARY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and Intellectual Property Law</dc:title>
  <dc:creator>Windows User</dc:creator>
  <cp:lastModifiedBy>Windows User</cp:lastModifiedBy>
  <cp:revision>40</cp:revision>
  <dcterms:created xsi:type="dcterms:W3CDTF">2022-01-28T06:41:55Z</dcterms:created>
  <dcterms:modified xsi:type="dcterms:W3CDTF">2022-02-01T15:53:38Z</dcterms:modified>
</cp:coreProperties>
</file>