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489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9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404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0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5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7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0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9699-61A0-4213-BB01-3DAF046CDE7F}" type="datetimeFigureOut">
              <a:rPr lang="en-US" smtClean="0"/>
              <a:t>08-Feb-23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36DD9D-4CA5-4656-A164-7574CFC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7951-6B14-91BA-D569-75908D369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A4469-D1E5-945E-75DA-9E4D83B1D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Shovon Mandal</a:t>
            </a:r>
          </a:p>
        </p:txBody>
      </p:sp>
    </p:spTree>
    <p:extLst>
      <p:ext uri="{BB962C8B-B14F-4D97-AF65-F5344CB8AC3E}">
        <p14:creationId xmlns:p14="http://schemas.microsoft.com/office/powerpoint/2010/main" val="284723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A7059-C650-C045-DA7C-8C6F2BE4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" y="0"/>
            <a:ext cx="12126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3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46660-80CB-CE1D-7CF4-8BC8F0B7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71" y="233464"/>
            <a:ext cx="12184449" cy="63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C97ED-4289-04C3-3EDE-EB8A68CC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5" y="167194"/>
            <a:ext cx="12106715" cy="57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2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57CD3-387C-8522-F139-5B683F76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9" y="91440"/>
            <a:ext cx="11828161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59B3B-8D5E-63A6-793B-39335CF7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7316" cy="66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6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88D60-680F-431C-A7E6-20145737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4" y="102631"/>
            <a:ext cx="11290964" cy="67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8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A3947-A4DF-5DBE-7745-14895D5D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3" y="115109"/>
            <a:ext cx="12080816" cy="63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6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68D3D-0CDA-0047-D6CD-A4F06F19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" y="175775"/>
            <a:ext cx="11905912" cy="65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276D1-156E-79D7-E108-FD3FB3B5C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575864"/>
            <a:ext cx="10469436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3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A05C7-A68F-978E-AECC-E69574BF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" y="0"/>
            <a:ext cx="11877473" cy="68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49E5-D0EC-89FE-7AA0-B81C64BB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Computer Graphics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6F28C-CD2F-1683-7060-A603B4E4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Display Deices</a:t>
            </a:r>
          </a:p>
          <a:p>
            <a:r>
              <a:rPr lang="en-US" dirty="0"/>
              <a:t>Raster Scan System</a:t>
            </a:r>
          </a:p>
          <a:p>
            <a:r>
              <a:rPr lang="en-US" dirty="0"/>
              <a:t>Random Scan System</a:t>
            </a:r>
          </a:p>
          <a:p>
            <a:r>
              <a:rPr lang="en-US" dirty="0"/>
              <a:t>Graphics Monitor and Workstation</a:t>
            </a:r>
          </a:p>
          <a:p>
            <a:r>
              <a:rPr lang="en-US" dirty="0"/>
              <a:t>Input Devices</a:t>
            </a:r>
          </a:p>
          <a:p>
            <a:r>
              <a:rPr lang="en-US" dirty="0"/>
              <a:t>Hard Copy Devices</a:t>
            </a:r>
          </a:p>
          <a:p>
            <a:r>
              <a:rPr lang="en-US" dirty="0"/>
              <a:t>Graphics Software</a:t>
            </a:r>
          </a:p>
        </p:txBody>
      </p:sp>
    </p:spTree>
    <p:extLst>
      <p:ext uri="{BB962C8B-B14F-4D97-AF65-F5344CB8AC3E}">
        <p14:creationId xmlns:p14="http://schemas.microsoft.com/office/powerpoint/2010/main" val="358089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C76EA-664F-F2D9-297E-CAB57B88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" y="74723"/>
            <a:ext cx="12057685" cy="67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F3D8A-2C3D-6254-DDAB-A53679D9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2" y="223736"/>
            <a:ext cx="12025811" cy="64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5BE0-B4E4-55F9-D7D2-B3E692F4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1" y="622570"/>
            <a:ext cx="12055717" cy="5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8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3585F-00C6-6F9D-EE0A-6D381AAC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4" y="152489"/>
            <a:ext cx="11544416" cy="65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37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1F3C4-65DC-5320-5BD8-A71820B7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" y="327972"/>
            <a:ext cx="11864252" cy="53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2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B0797-826C-CA11-F44A-DD298139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4" y="321013"/>
            <a:ext cx="11785810" cy="635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09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C57ED-0B42-62AB-5E0B-5C8FF7E6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9" y="389106"/>
            <a:ext cx="11943063" cy="61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02400-38A8-CA3D-A97E-A626F381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Display Device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CE8211-08F8-A9C1-D7A6-F51DF8EC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the primary output device in a graphics system is a video monitor.</a:t>
            </a:r>
          </a:p>
        </p:txBody>
      </p:sp>
    </p:spTree>
    <p:extLst>
      <p:ext uri="{BB962C8B-B14F-4D97-AF65-F5344CB8AC3E}">
        <p14:creationId xmlns:p14="http://schemas.microsoft.com/office/powerpoint/2010/main" val="398884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346FAA-1D99-3867-362C-7C17DDFF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" y="856034"/>
            <a:ext cx="12190042" cy="51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5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2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00909-C58F-06F2-3840-3AF8F0B93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" r="852" b="1"/>
          <a:stretch/>
        </p:blipFill>
        <p:spPr>
          <a:xfrm>
            <a:off x="159193" y="301084"/>
            <a:ext cx="12029631" cy="62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0BED1-0AEB-00C2-ABF6-32478A90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1" y="0"/>
            <a:ext cx="119720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8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69F8A-B077-C4A5-3E51-A3CB1786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0" y="392856"/>
            <a:ext cx="11653580" cy="60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DA61A-FA0D-2787-B8ED-DD8EE84A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366285"/>
            <a:ext cx="11307753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5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E9E4B-D7E4-4B48-45BD-B2484115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423443"/>
            <a:ext cx="11136279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89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48</Words>
  <Application>Microsoft Office PowerPoint</Application>
  <PresentationFormat>Widescreen</PresentationFormat>
  <Paragraphs>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Introduction to Computer Graphics</vt:lpstr>
      <vt:lpstr>Overview of Computer Graphics </vt:lpstr>
      <vt:lpstr>Video Display Device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</dc:title>
  <dc:creator>Shovon Mandal</dc:creator>
  <cp:lastModifiedBy>Shovon Mandal</cp:lastModifiedBy>
  <cp:revision>3</cp:revision>
  <dcterms:created xsi:type="dcterms:W3CDTF">2023-02-07T12:25:51Z</dcterms:created>
  <dcterms:modified xsi:type="dcterms:W3CDTF">2023-02-07T18:23:07Z</dcterms:modified>
</cp:coreProperties>
</file>