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4.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5.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6.xml" ContentType="application/vnd.openxmlformats-officedocument.theme+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 id="2147483664" r:id="rId2"/>
    <p:sldMasterId id="2147483679" r:id="rId3"/>
    <p:sldMasterId id="2147483694" r:id="rId4"/>
    <p:sldMasterId id="2147483709" r:id="rId5"/>
    <p:sldMasterId id="2147483724" r:id="rId6"/>
    <p:sldMasterId id="2147483746" r:id="rId7"/>
  </p:sldMasterIdLst>
  <p:notesMasterIdLst>
    <p:notesMasterId r:id="rId20"/>
  </p:notesMasterIdLst>
  <p:sldIdLst>
    <p:sldId id="285" r:id="rId8"/>
    <p:sldId id="493" r:id="rId9"/>
    <p:sldId id="610" r:id="rId10"/>
    <p:sldId id="608" r:id="rId11"/>
    <p:sldId id="611" r:id="rId12"/>
    <p:sldId id="612" r:id="rId13"/>
    <p:sldId id="607" r:id="rId14"/>
    <p:sldId id="609" r:id="rId15"/>
    <p:sldId id="615" r:id="rId16"/>
    <p:sldId id="614" r:id="rId17"/>
    <p:sldId id="617" r:id="rId18"/>
    <p:sldId id="616" r:id="rId19"/>
  </p:sldIdLst>
  <p:sldSz cx="12192000" cy="6858000"/>
  <p:notesSz cx="6858000" cy="9144000"/>
  <p:embeddedFontLst>
    <p:embeddedFont>
      <p:font typeface="Calibri" panose="020F0502020204030204" pitchFamily="34" charset="0"/>
      <p:regular r:id="rId21"/>
      <p:bold r:id="rId22"/>
      <p:italic r:id="rId23"/>
      <p:boldItalic r:id="rId24"/>
    </p:embeddedFont>
    <p:embeddedFont>
      <p:font typeface="Montserrat" pitchFamily="2" charset="77"/>
      <p:regular r:id="rId25"/>
      <p:bold r:id="rId26"/>
      <p:italic r:id="rId27"/>
      <p:boldItalic r:id="rId28"/>
    </p:embeddedFont>
    <p:embeddedFont>
      <p:font typeface="Montserrat Light" pitchFamily="2" charset="77"/>
      <p:regular r:id="rId29"/>
      <p:italic r:id="rId30"/>
    </p:embeddedFont>
    <p:embeddedFont>
      <p:font typeface="Montserrat Medium" pitchFamily="2" charset="77"/>
      <p:regular r:id="rId31"/>
      <p:italic r:id="rId32"/>
    </p:embeddedFont>
    <p:embeddedFont>
      <p:font typeface="Rokkitt" pitchFamily="2" charset="77"/>
      <p:regular r:id="rId33"/>
      <p:bold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587E964-DB02-6A4E-B203-74F978432195}">
          <p14:sldIdLst>
            <p14:sldId id="285"/>
            <p14:sldId id="493"/>
            <p14:sldId id="610"/>
            <p14:sldId id="608"/>
            <p14:sldId id="611"/>
            <p14:sldId id="612"/>
            <p14:sldId id="607"/>
            <p14:sldId id="609"/>
            <p14:sldId id="615"/>
            <p14:sldId id="614"/>
            <p14:sldId id="617"/>
            <p14:sldId id="616"/>
          </p14:sldIdLst>
        </p14:section>
        <p14:section name="Untitled Section" id="{6565537E-3982-074E-9051-E83E405CC441}">
          <p14:sldIdLst/>
        </p14:section>
      </p14:sectionLst>
    </p:ext>
    <p:ext uri="{EFAFB233-063F-42B5-8137-9DF3F51BA10A}">
      <p15:sldGuideLst xmlns:p15="http://schemas.microsoft.com/office/powerpoint/2012/main">
        <p15:guide id="1" orient="horz" pos="792" userDrawn="1">
          <p15:clr>
            <a:srgbClr val="C35EA4"/>
          </p15:clr>
        </p15:guide>
        <p15:guide id="2" orient="horz" pos="1536" userDrawn="1">
          <p15:clr>
            <a:srgbClr val="C35EA4"/>
          </p15:clr>
        </p15:guide>
        <p15:guide id="3" pos="768" userDrawn="1">
          <p15:clr>
            <a:srgbClr val="A4A3A4"/>
          </p15:clr>
        </p15:guide>
        <p15:guide id="4" orient="horz" pos="2424" userDrawn="1">
          <p15:clr>
            <a:srgbClr val="A4A3A4"/>
          </p15:clr>
        </p15:guide>
        <p15:guide id="5" pos="393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resa Novellino" initials="TN"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7A98A"/>
    <a:srgbClr val="00B050"/>
    <a:srgbClr val="A6A6A6"/>
    <a:srgbClr val="335565"/>
    <a:srgbClr val="59B6E4"/>
    <a:srgbClr val="2FA4DD"/>
    <a:srgbClr val="0C416E"/>
    <a:srgbClr val="ED8979"/>
    <a:srgbClr val="FDEEE9"/>
    <a:srgbClr val="F159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15" autoAdjust="0"/>
    <p:restoredTop sz="69778"/>
  </p:normalViewPr>
  <p:slideViewPr>
    <p:cSldViewPr snapToGrid="0">
      <p:cViewPr varScale="1">
        <p:scale>
          <a:sx n="74" d="100"/>
          <a:sy n="74" d="100"/>
        </p:scale>
        <p:origin x="2408" y="168"/>
      </p:cViewPr>
      <p:guideLst>
        <p:guide orient="horz" pos="792"/>
        <p:guide orient="horz" pos="1536"/>
        <p:guide pos="768"/>
        <p:guide orient="horz" pos="2424"/>
        <p:guide pos="3936"/>
      </p:guideLst>
    </p:cSldViewPr>
  </p:slideViewPr>
  <p:notesTextViewPr>
    <p:cViewPr>
      <p:scale>
        <a:sx n="1" d="1"/>
        <a:sy n="1" d="1"/>
      </p:scale>
      <p:origin x="0" y="0"/>
    </p:cViewPr>
  </p:notesTextViewPr>
  <p:sorterViewPr>
    <p:cViewPr>
      <p:scale>
        <a:sx n="55" d="100"/>
        <a:sy n="55" d="100"/>
      </p:scale>
      <p:origin x="0" y="-3576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font" Target="fonts/font6.fntdata"/><Relationship Id="rId39" Type="http://schemas.openxmlformats.org/officeDocument/2006/relationships/tableStyles" Target="tableStyles.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font" Target="fonts/font11.fntdata"/><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commentAuthors" Target="commentAuthors.xml"/><Relationship Id="rId8" Type="http://schemas.openxmlformats.org/officeDocument/2006/relationships/slide" Target="slides/slide1.xml"/><Relationship Id="rId3" Type="http://schemas.openxmlformats.org/officeDocument/2006/relationships/slideMaster" Target="slideMasters/slideMaster3.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BDA2C4-75B1-2F49-BD25-DC52EE127D40}" type="doc">
      <dgm:prSet loTypeId="urn:microsoft.com/office/officeart/2005/8/layout/matrix1" loCatId="" qsTypeId="urn:microsoft.com/office/officeart/2005/8/quickstyle/3d4" qsCatId="3D" csTypeId="urn:microsoft.com/office/officeart/2005/8/colors/accent1_4" csCatId="accent1" phldr="1"/>
      <dgm:spPr/>
      <dgm:t>
        <a:bodyPr/>
        <a:lstStyle/>
        <a:p>
          <a:endParaRPr lang="en-US"/>
        </a:p>
      </dgm:t>
    </dgm:pt>
    <dgm:pt modelId="{AE22B0BC-3C84-104B-A0CF-32F38299BE31}">
      <dgm:prSet phldrT="[Text]"/>
      <dgm:spPr/>
      <dgm:t>
        <a:bodyPr/>
        <a:lstStyle/>
        <a:p>
          <a:r>
            <a:rPr lang="en-US" dirty="0"/>
            <a:t>Pro/Con tool</a:t>
          </a:r>
        </a:p>
        <a:p>
          <a:r>
            <a:rPr lang="en-US" dirty="0"/>
            <a:t>(</a:t>
          </a:r>
          <a:r>
            <a:rPr lang="en-US" i="1" dirty="0"/>
            <a:t>topic/hashtag</a:t>
          </a:r>
          <a:r>
            <a:rPr lang="en-US" dirty="0"/>
            <a:t>)</a:t>
          </a:r>
        </a:p>
      </dgm:t>
    </dgm:pt>
    <dgm:pt modelId="{971BC4C5-2152-4C43-8954-509F4A32BE00}" type="parTrans" cxnId="{78FE3453-D401-C441-96E6-9B9E0847524E}">
      <dgm:prSet/>
      <dgm:spPr/>
      <dgm:t>
        <a:bodyPr/>
        <a:lstStyle/>
        <a:p>
          <a:endParaRPr lang="en-US"/>
        </a:p>
      </dgm:t>
    </dgm:pt>
    <dgm:pt modelId="{CAE9B644-EA70-784E-B3D3-75B9D5435FA5}" type="sibTrans" cxnId="{78FE3453-D401-C441-96E6-9B9E0847524E}">
      <dgm:prSet/>
      <dgm:spPr/>
      <dgm:t>
        <a:bodyPr/>
        <a:lstStyle/>
        <a:p>
          <a:endParaRPr lang="en-US"/>
        </a:p>
      </dgm:t>
    </dgm:pt>
    <dgm:pt modelId="{8CEA5A8D-A762-FE40-A43C-51F7037470CD}">
      <dgm:prSet phldrT="[Text]"/>
      <dgm:spPr/>
      <dgm:t>
        <a:bodyPr/>
        <a:lstStyle/>
        <a:p>
          <a:r>
            <a:rPr lang="en-US" dirty="0"/>
            <a:t>Argument detection</a:t>
          </a:r>
        </a:p>
      </dgm:t>
    </dgm:pt>
    <dgm:pt modelId="{02E73C78-0E4A-224B-A0EA-10A3D9F225BC}" type="parTrans" cxnId="{37336B56-1969-8D4C-BBF9-CACEF2A4E380}">
      <dgm:prSet/>
      <dgm:spPr/>
      <dgm:t>
        <a:bodyPr/>
        <a:lstStyle/>
        <a:p>
          <a:endParaRPr lang="en-US"/>
        </a:p>
      </dgm:t>
    </dgm:pt>
    <dgm:pt modelId="{BC0D6391-51BD-934F-B298-977FF0F6D851}" type="sibTrans" cxnId="{37336B56-1969-8D4C-BBF9-CACEF2A4E380}">
      <dgm:prSet/>
      <dgm:spPr/>
      <dgm:t>
        <a:bodyPr/>
        <a:lstStyle/>
        <a:p>
          <a:endParaRPr lang="en-US"/>
        </a:p>
      </dgm:t>
    </dgm:pt>
    <dgm:pt modelId="{42CF0A99-696D-3747-ADE4-A5DDE4B37188}">
      <dgm:prSet phldrT="[Text]"/>
      <dgm:spPr/>
      <dgm:t>
        <a:bodyPr/>
        <a:lstStyle/>
        <a:p>
          <a:r>
            <a:rPr lang="en-US" dirty="0"/>
            <a:t>Claim detection</a:t>
          </a:r>
        </a:p>
      </dgm:t>
    </dgm:pt>
    <dgm:pt modelId="{C56B7093-2A5F-0849-A150-3C9002528A2F}" type="parTrans" cxnId="{ECAE1C10-672D-F040-8072-CAFED18E7E74}">
      <dgm:prSet/>
      <dgm:spPr/>
      <dgm:t>
        <a:bodyPr/>
        <a:lstStyle/>
        <a:p>
          <a:endParaRPr lang="en-US"/>
        </a:p>
      </dgm:t>
    </dgm:pt>
    <dgm:pt modelId="{1006B8B0-8264-224D-9664-142486214D33}" type="sibTrans" cxnId="{ECAE1C10-672D-F040-8072-CAFED18E7E74}">
      <dgm:prSet/>
      <dgm:spPr/>
      <dgm:t>
        <a:bodyPr/>
        <a:lstStyle/>
        <a:p>
          <a:endParaRPr lang="en-US"/>
        </a:p>
      </dgm:t>
    </dgm:pt>
    <dgm:pt modelId="{7C5845D4-D44D-D141-8C1A-3E49477E0209}">
      <dgm:prSet phldrT="[Text]"/>
      <dgm:spPr/>
      <dgm:t>
        <a:bodyPr/>
        <a:lstStyle/>
        <a:p>
          <a:r>
            <a:rPr lang="en-US" dirty="0"/>
            <a:t>Auto</a:t>
          </a:r>
        </a:p>
        <a:p>
          <a:r>
            <a:rPr lang="en-US" dirty="0"/>
            <a:t>attribution</a:t>
          </a:r>
        </a:p>
      </dgm:t>
    </dgm:pt>
    <dgm:pt modelId="{46865C37-91C7-784A-8C20-3949EA3ECCDF}" type="parTrans" cxnId="{4119A253-B130-4C41-ACC2-946A5769023A}">
      <dgm:prSet/>
      <dgm:spPr/>
      <dgm:t>
        <a:bodyPr/>
        <a:lstStyle/>
        <a:p>
          <a:endParaRPr lang="en-US"/>
        </a:p>
      </dgm:t>
    </dgm:pt>
    <dgm:pt modelId="{94287FDF-557F-1E48-856E-B451FAC31B4C}" type="sibTrans" cxnId="{4119A253-B130-4C41-ACC2-946A5769023A}">
      <dgm:prSet/>
      <dgm:spPr/>
      <dgm:t>
        <a:bodyPr/>
        <a:lstStyle/>
        <a:p>
          <a:endParaRPr lang="en-US"/>
        </a:p>
      </dgm:t>
    </dgm:pt>
    <dgm:pt modelId="{0D6F6960-C9F7-7C4A-B28C-8299AB43A2AB}">
      <dgm:prSet phldrT="[Text]"/>
      <dgm:spPr/>
      <dgm:t>
        <a:bodyPr/>
        <a:lstStyle/>
        <a:p>
          <a:r>
            <a:rPr lang="en-US" dirty="0"/>
            <a:t>Evidence detection</a:t>
          </a:r>
        </a:p>
      </dgm:t>
    </dgm:pt>
    <dgm:pt modelId="{7F162205-82CF-024F-BF78-6942915B4F97}" type="parTrans" cxnId="{85819631-70FF-CE43-A2A1-C6E6662796B8}">
      <dgm:prSet/>
      <dgm:spPr/>
      <dgm:t>
        <a:bodyPr/>
        <a:lstStyle/>
        <a:p>
          <a:endParaRPr lang="en-US"/>
        </a:p>
      </dgm:t>
    </dgm:pt>
    <dgm:pt modelId="{5FAF0793-01CB-F64A-8E5A-1DAAA91341A0}" type="sibTrans" cxnId="{85819631-70FF-CE43-A2A1-C6E6662796B8}">
      <dgm:prSet/>
      <dgm:spPr/>
      <dgm:t>
        <a:bodyPr/>
        <a:lstStyle/>
        <a:p>
          <a:endParaRPr lang="en-US"/>
        </a:p>
      </dgm:t>
    </dgm:pt>
    <dgm:pt modelId="{42AB9A71-AE08-A44E-8563-265EF2CFDF43}" type="pres">
      <dgm:prSet presAssocID="{0CBDA2C4-75B1-2F49-BD25-DC52EE127D40}" presName="diagram" presStyleCnt="0">
        <dgm:presLayoutVars>
          <dgm:chMax val="1"/>
          <dgm:dir/>
          <dgm:animLvl val="ctr"/>
          <dgm:resizeHandles val="exact"/>
        </dgm:presLayoutVars>
      </dgm:prSet>
      <dgm:spPr/>
    </dgm:pt>
    <dgm:pt modelId="{972FE50E-62DC-3248-B2A5-8F0569040AB0}" type="pres">
      <dgm:prSet presAssocID="{0CBDA2C4-75B1-2F49-BD25-DC52EE127D40}" presName="matrix" presStyleCnt="0"/>
      <dgm:spPr/>
    </dgm:pt>
    <dgm:pt modelId="{BF996EE8-BBDD-9F49-AB7D-BA408116014F}" type="pres">
      <dgm:prSet presAssocID="{0CBDA2C4-75B1-2F49-BD25-DC52EE127D40}" presName="tile1" presStyleLbl="node1" presStyleIdx="0" presStyleCnt="4"/>
      <dgm:spPr/>
    </dgm:pt>
    <dgm:pt modelId="{12391702-9E39-1E4A-B255-FBEACEA34B9C}" type="pres">
      <dgm:prSet presAssocID="{0CBDA2C4-75B1-2F49-BD25-DC52EE127D40}" presName="tile1text" presStyleLbl="node1" presStyleIdx="0" presStyleCnt="4">
        <dgm:presLayoutVars>
          <dgm:chMax val="0"/>
          <dgm:chPref val="0"/>
          <dgm:bulletEnabled val="1"/>
        </dgm:presLayoutVars>
      </dgm:prSet>
      <dgm:spPr/>
    </dgm:pt>
    <dgm:pt modelId="{DD769D16-8FF9-1C41-9667-D5ED4F2B90E1}" type="pres">
      <dgm:prSet presAssocID="{0CBDA2C4-75B1-2F49-BD25-DC52EE127D40}" presName="tile2" presStyleLbl="node1" presStyleIdx="1" presStyleCnt="4" custLinFactNeighborY="-427"/>
      <dgm:spPr/>
    </dgm:pt>
    <dgm:pt modelId="{1053BE3B-5AB1-4E41-8E70-85BB67C3056B}" type="pres">
      <dgm:prSet presAssocID="{0CBDA2C4-75B1-2F49-BD25-DC52EE127D40}" presName="tile2text" presStyleLbl="node1" presStyleIdx="1" presStyleCnt="4">
        <dgm:presLayoutVars>
          <dgm:chMax val="0"/>
          <dgm:chPref val="0"/>
          <dgm:bulletEnabled val="1"/>
        </dgm:presLayoutVars>
      </dgm:prSet>
      <dgm:spPr/>
    </dgm:pt>
    <dgm:pt modelId="{24C09F3A-DC14-FF4B-98CE-049CC515D6DE}" type="pres">
      <dgm:prSet presAssocID="{0CBDA2C4-75B1-2F49-BD25-DC52EE127D40}" presName="tile3" presStyleLbl="node1" presStyleIdx="2" presStyleCnt="4"/>
      <dgm:spPr/>
    </dgm:pt>
    <dgm:pt modelId="{30B5079F-1A36-1A4C-91BF-A4BCCFDFB388}" type="pres">
      <dgm:prSet presAssocID="{0CBDA2C4-75B1-2F49-BD25-DC52EE127D40}" presName="tile3text" presStyleLbl="node1" presStyleIdx="2" presStyleCnt="4">
        <dgm:presLayoutVars>
          <dgm:chMax val="0"/>
          <dgm:chPref val="0"/>
          <dgm:bulletEnabled val="1"/>
        </dgm:presLayoutVars>
      </dgm:prSet>
      <dgm:spPr/>
    </dgm:pt>
    <dgm:pt modelId="{313B7126-1033-4945-BE0F-229CF4136CA9}" type="pres">
      <dgm:prSet presAssocID="{0CBDA2C4-75B1-2F49-BD25-DC52EE127D40}" presName="tile4" presStyleLbl="node1" presStyleIdx="3" presStyleCnt="4"/>
      <dgm:spPr/>
    </dgm:pt>
    <dgm:pt modelId="{A24F0FA2-5340-C24B-9293-18CF0A399085}" type="pres">
      <dgm:prSet presAssocID="{0CBDA2C4-75B1-2F49-BD25-DC52EE127D40}" presName="tile4text" presStyleLbl="node1" presStyleIdx="3" presStyleCnt="4">
        <dgm:presLayoutVars>
          <dgm:chMax val="0"/>
          <dgm:chPref val="0"/>
          <dgm:bulletEnabled val="1"/>
        </dgm:presLayoutVars>
      </dgm:prSet>
      <dgm:spPr/>
    </dgm:pt>
    <dgm:pt modelId="{5B25E0D1-1515-5F43-A741-C0C9161FC250}" type="pres">
      <dgm:prSet presAssocID="{0CBDA2C4-75B1-2F49-BD25-DC52EE127D40}" presName="centerTile" presStyleLbl="fgShp" presStyleIdx="0" presStyleCnt="1" custScaleX="311458">
        <dgm:presLayoutVars>
          <dgm:chMax val="0"/>
          <dgm:chPref val="0"/>
        </dgm:presLayoutVars>
      </dgm:prSet>
      <dgm:spPr/>
    </dgm:pt>
  </dgm:ptLst>
  <dgm:cxnLst>
    <dgm:cxn modelId="{D798C40B-AFB6-EB4C-9B51-4F6F359F562E}" type="presOf" srcId="{42CF0A99-696D-3747-ADE4-A5DDE4B37188}" destId="{DD769D16-8FF9-1C41-9667-D5ED4F2B90E1}" srcOrd="0" destOrd="0" presId="urn:microsoft.com/office/officeart/2005/8/layout/matrix1"/>
    <dgm:cxn modelId="{ECAE1C10-672D-F040-8072-CAFED18E7E74}" srcId="{AE22B0BC-3C84-104B-A0CF-32F38299BE31}" destId="{42CF0A99-696D-3747-ADE4-A5DDE4B37188}" srcOrd="1" destOrd="0" parTransId="{C56B7093-2A5F-0849-A150-3C9002528A2F}" sibTransId="{1006B8B0-8264-224D-9664-142486214D33}"/>
    <dgm:cxn modelId="{AB579027-CBDC-A740-845E-78EADB7D3059}" type="presOf" srcId="{7C5845D4-D44D-D141-8C1A-3E49477E0209}" destId="{30B5079F-1A36-1A4C-91BF-A4BCCFDFB388}" srcOrd="1" destOrd="0" presId="urn:microsoft.com/office/officeart/2005/8/layout/matrix1"/>
    <dgm:cxn modelId="{C457D730-FD03-AB45-A786-00DB0B6350BA}" type="presOf" srcId="{8CEA5A8D-A762-FE40-A43C-51F7037470CD}" destId="{BF996EE8-BBDD-9F49-AB7D-BA408116014F}" srcOrd="0" destOrd="0" presId="urn:microsoft.com/office/officeart/2005/8/layout/matrix1"/>
    <dgm:cxn modelId="{85819631-70FF-CE43-A2A1-C6E6662796B8}" srcId="{AE22B0BC-3C84-104B-A0CF-32F38299BE31}" destId="{0D6F6960-C9F7-7C4A-B28C-8299AB43A2AB}" srcOrd="3" destOrd="0" parTransId="{7F162205-82CF-024F-BF78-6942915B4F97}" sibTransId="{5FAF0793-01CB-F64A-8E5A-1DAAA91341A0}"/>
    <dgm:cxn modelId="{BC17A232-07AB-A640-8B87-A4F3AD875CCE}" type="presOf" srcId="{0CBDA2C4-75B1-2F49-BD25-DC52EE127D40}" destId="{42AB9A71-AE08-A44E-8563-265EF2CFDF43}" srcOrd="0" destOrd="0" presId="urn:microsoft.com/office/officeart/2005/8/layout/matrix1"/>
    <dgm:cxn modelId="{78FE3453-D401-C441-96E6-9B9E0847524E}" srcId="{0CBDA2C4-75B1-2F49-BD25-DC52EE127D40}" destId="{AE22B0BC-3C84-104B-A0CF-32F38299BE31}" srcOrd="0" destOrd="0" parTransId="{971BC4C5-2152-4C43-8954-509F4A32BE00}" sibTransId="{CAE9B644-EA70-784E-B3D3-75B9D5435FA5}"/>
    <dgm:cxn modelId="{4119A253-B130-4C41-ACC2-946A5769023A}" srcId="{AE22B0BC-3C84-104B-A0CF-32F38299BE31}" destId="{7C5845D4-D44D-D141-8C1A-3E49477E0209}" srcOrd="2" destOrd="0" parTransId="{46865C37-91C7-784A-8C20-3949EA3ECCDF}" sibTransId="{94287FDF-557F-1E48-856E-B451FAC31B4C}"/>
    <dgm:cxn modelId="{37336B56-1969-8D4C-BBF9-CACEF2A4E380}" srcId="{AE22B0BC-3C84-104B-A0CF-32F38299BE31}" destId="{8CEA5A8D-A762-FE40-A43C-51F7037470CD}" srcOrd="0" destOrd="0" parTransId="{02E73C78-0E4A-224B-A0EA-10A3D9F225BC}" sibTransId="{BC0D6391-51BD-934F-B298-977FF0F6D851}"/>
    <dgm:cxn modelId="{1CDA745D-20AE-164D-A3F5-F8EACF01DA9B}" type="presOf" srcId="{0D6F6960-C9F7-7C4A-B28C-8299AB43A2AB}" destId="{A24F0FA2-5340-C24B-9293-18CF0A399085}" srcOrd="1" destOrd="0" presId="urn:microsoft.com/office/officeart/2005/8/layout/matrix1"/>
    <dgm:cxn modelId="{9546B363-D95E-6643-A07C-30FA0B64B76C}" type="presOf" srcId="{8CEA5A8D-A762-FE40-A43C-51F7037470CD}" destId="{12391702-9E39-1E4A-B255-FBEACEA34B9C}" srcOrd="1" destOrd="0" presId="urn:microsoft.com/office/officeart/2005/8/layout/matrix1"/>
    <dgm:cxn modelId="{4AE2139B-690F-2E44-A168-A48E54DB0AC4}" type="presOf" srcId="{7C5845D4-D44D-D141-8C1A-3E49477E0209}" destId="{24C09F3A-DC14-FF4B-98CE-049CC515D6DE}" srcOrd="0" destOrd="0" presId="urn:microsoft.com/office/officeart/2005/8/layout/matrix1"/>
    <dgm:cxn modelId="{7607F1DE-97ED-9149-A341-49202B71F9A9}" type="presOf" srcId="{0D6F6960-C9F7-7C4A-B28C-8299AB43A2AB}" destId="{313B7126-1033-4945-BE0F-229CF4136CA9}" srcOrd="0" destOrd="0" presId="urn:microsoft.com/office/officeart/2005/8/layout/matrix1"/>
    <dgm:cxn modelId="{8786A1DF-65A5-F64B-98E3-2AAAD96BBA87}" type="presOf" srcId="{AE22B0BC-3C84-104B-A0CF-32F38299BE31}" destId="{5B25E0D1-1515-5F43-A741-C0C9161FC250}" srcOrd="0" destOrd="0" presId="urn:microsoft.com/office/officeart/2005/8/layout/matrix1"/>
    <dgm:cxn modelId="{F71EB9E2-8C49-5C48-895E-BBF4D5E2F3FB}" type="presOf" srcId="{42CF0A99-696D-3747-ADE4-A5DDE4B37188}" destId="{1053BE3B-5AB1-4E41-8E70-85BB67C3056B}" srcOrd="1" destOrd="0" presId="urn:microsoft.com/office/officeart/2005/8/layout/matrix1"/>
    <dgm:cxn modelId="{42C5238A-FFB5-C44C-9597-641735CF0B5B}" type="presParOf" srcId="{42AB9A71-AE08-A44E-8563-265EF2CFDF43}" destId="{972FE50E-62DC-3248-B2A5-8F0569040AB0}" srcOrd="0" destOrd="0" presId="urn:microsoft.com/office/officeart/2005/8/layout/matrix1"/>
    <dgm:cxn modelId="{4115ABBA-27C1-904A-8C7B-F60C2AE0D465}" type="presParOf" srcId="{972FE50E-62DC-3248-B2A5-8F0569040AB0}" destId="{BF996EE8-BBDD-9F49-AB7D-BA408116014F}" srcOrd="0" destOrd="0" presId="urn:microsoft.com/office/officeart/2005/8/layout/matrix1"/>
    <dgm:cxn modelId="{7E3123D1-874D-BA43-92FC-22A0C404D60F}" type="presParOf" srcId="{972FE50E-62DC-3248-B2A5-8F0569040AB0}" destId="{12391702-9E39-1E4A-B255-FBEACEA34B9C}" srcOrd="1" destOrd="0" presId="urn:microsoft.com/office/officeart/2005/8/layout/matrix1"/>
    <dgm:cxn modelId="{BAFDF6B2-96A7-F14B-98F2-084F2ABB576C}" type="presParOf" srcId="{972FE50E-62DC-3248-B2A5-8F0569040AB0}" destId="{DD769D16-8FF9-1C41-9667-D5ED4F2B90E1}" srcOrd="2" destOrd="0" presId="urn:microsoft.com/office/officeart/2005/8/layout/matrix1"/>
    <dgm:cxn modelId="{84BE5524-DC78-3C4C-8F05-5F62D47A35B4}" type="presParOf" srcId="{972FE50E-62DC-3248-B2A5-8F0569040AB0}" destId="{1053BE3B-5AB1-4E41-8E70-85BB67C3056B}" srcOrd="3" destOrd="0" presId="urn:microsoft.com/office/officeart/2005/8/layout/matrix1"/>
    <dgm:cxn modelId="{4CAFC146-7A0C-E246-BC63-E6ABBDA51E27}" type="presParOf" srcId="{972FE50E-62DC-3248-B2A5-8F0569040AB0}" destId="{24C09F3A-DC14-FF4B-98CE-049CC515D6DE}" srcOrd="4" destOrd="0" presId="urn:microsoft.com/office/officeart/2005/8/layout/matrix1"/>
    <dgm:cxn modelId="{2325F0C4-1268-CD41-A5DD-AD57CCFDFDF2}" type="presParOf" srcId="{972FE50E-62DC-3248-B2A5-8F0569040AB0}" destId="{30B5079F-1A36-1A4C-91BF-A4BCCFDFB388}" srcOrd="5" destOrd="0" presId="urn:microsoft.com/office/officeart/2005/8/layout/matrix1"/>
    <dgm:cxn modelId="{7D545059-62F2-1143-97BF-C255DEAD8423}" type="presParOf" srcId="{972FE50E-62DC-3248-B2A5-8F0569040AB0}" destId="{313B7126-1033-4945-BE0F-229CF4136CA9}" srcOrd="6" destOrd="0" presId="urn:microsoft.com/office/officeart/2005/8/layout/matrix1"/>
    <dgm:cxn modelId="{E9057BC8-949E-AE46-ACE0-779EE39CD1A7}" type="presParOf" srcId="{972FE50E-62DC-3248-B2A5-8F0569040AB0}" destId="{A24F0FA2-5340-C24B-9293-18CF0A399085}" srcOrd="7" destOrd="0" presId="urn:microsoft.com/office/officeart/2005/8/layout/matrix1"/>
    <dgm:cxn modelId="{1C591DD9-B38E-4247-8E9D-B1A6A39BAF99}" type="presParOf" srcId="{42AB9A71-AE08-A44E-8563-265EF2CFDF43}" destId="{5B25E0D1-1515-5F43-A741-C0C9161FC250}"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996EE8-BBDD-9F49-AB7D-BA408116014F}">
      <dsp:nvSpPr>
        <dsp:cNvPr id="0" name=""/>
        <dsp:cNvSpPr/>
      </dsp:nvSpPr>
      <dsp:spPr>
        <a:xfrm rot="16200000">
          <a:off x="677333" y="-677333"/>
          <a:ext cx="2709333" cy="4064000"/>
        </a:xfrm>
        <a:prstGeom prst="round1Rect">
          <a:avLst/>
        </a:prstGeom>
        <a:solidFill>
          <a:schemeClr val="accent1">
            <a:shade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dirty="0"/>
            <a:t>Argument detection</a:t>
          </a:r>
        </a:p>
      </dsp:txBody>
      <dsp:txXfrm rot="5400000">
        <a:off x="-1" y="1"/>
        <a:ext cx="4064000" cy="2032000"/>
      </dsp:txXfrm>
    </dsp:sp>
    <dsp:sp modelId="{DD769D16-8FF9-1C41-9667-D5ED4F2B90E1}">
      <dsp:nvSpPr>
        <dsp:cNvPr id="0" name=""/>
        <dsp:cNvSpPr/>
      </dsp:nvSpPr>
      <dsp:spPr>
        <a:xfrm>
          <a:off x="4064000" y="0"/>
          <a:ext cx="4064000" cy="2709333"/>
        </a:xfrm>
        <a:prstGeom prst="round1Rect">
          <a:avLst/>
        </a:prstGeom>
        <a:solidFill>
          <a:schemeClr val="accent1">
            <a:shade val="50000"/>
            <a:hueOff val="244286"/>
            <a:satOff val="-3255"/>
            <a:lumOff val="22058"/>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dirty="0"/>
            <a:t>Claim detection</a:t>
          </a:r>
        </a:p>
      </dsp:txBody>
      <dsp:txXfrm>
        <a:off x="4064000" y="0"/>
        <a:ext cx="4064000" cy="2032000"/>
      </dsp:txXfrm>
    </dsp:sp>
    <dsp:sp modelId="{24C09F3A-DC14-FF4B-98CE-049CC515D6DE}">
      <dsp:nvSpPr>
        <dsp:cNvPr id="0" name=""/>
        <dsp:cNvSpPr/>
      </dsp:nvSpPr>
      <dsp:spPr>
        <a:xfrm rot="10800000">
          <a:off x="0" y="2709333"/>
          <a:ext cx="4064000" cy="2709333"/>
        </a:xfrm>
        <a:prstGeom prst="round1Rect">
          <a:avLst/>
        </a:prstGeom>
        <a:solidFill>
          <a:schemeClr val="accent1">
            <a:shade val="50000"/>
            <a:hueOff val="488571"/>
            <a:satOff val="-6510"/>
            <a:lumOff val="44116"/>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dirty="0"/>
            <a:t>Auto</a:t>
          </a:r>
        </a:p>
        <a:p>
          <a:pPr marL="0" lvl="0" indent="0" algn="ctr" defTabSz="1289050">
            <a:lnSpc>
              <a:spcPct val="90000"/>
            </a:lnSpc>
            <a:spcBef>
              <a:spcPct val="0"/>
            </a:spcBef>
            <a:spcAft>
              <a:spcPct val="35000"/>
            </a:spcAft>
            <a:buNone/>
          </a:pPr>
          <a:r>
            <a:rPr lang="en-US" sz="2900" kern="1200" dirty="0"/>
            <a:t>attribution</a:t>
          </a:r>
        </a:p>
      </dsp:txBody>
      <dsp:txXfrm rot="10800000">
        <a:off x="0" y="3386666"/>
        <a:ext cx="4064000" cy="2032000"/>
      </dsp:txXfrm>
    </dsp:sp>
    <dsp:sp modelId="{313B7126-1033-4945-BE0F-229CF4136CA9}">
      <dsp:nvSpPr>
        <dsp:cNvPr id="0" name=""/>
        <dsp:cNvSpPr/>
      </dsp:nvSpPr>
      <dsp:spPr>
        <a:xfrm rot="5400000">
          <a:off x="4741333" y="2032000"/>
          <a:ext cx="2709333" cy="4064000"/>
        </a:xfrm>
        <a:prstGeom prst="round1Rect">
          <a:avLst/>
        </a:prstGeom>
        <a:solidFill>
          <a:schemeClr val="accent1">
            <a:shade val="50000"/>
            <a:hueOff val="244286"/>
            <a:satOff val="-3255"/>
            <a:lumOff val="22058"/>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dirty="0"/>
            <a:t>Evidence detection</a:t>
          </a:r>
        </a:p>
      </dsp:txBody>
      <dsp:txXfrm rot="-5400000">
        <a:off x="4063999" y="3386666"/>
        <a:ext cx="4064000" cy="2032000"/>
      </dsp:txXfrm>
    </dsp:sp>
    <dsp:sp modelId="{5B25E0D1-1515-5F43-A741-C0C9161FC250}">
      <dsp:nvSpPr>
        <dsp:cNvPr id="0" name=""/>
        <dsp:cNvSpPr/>
      </dsp:nvSpPr>
      <dsp:spPr>
        <a:xfrm>
          <a:off x="266704" y="2032000"/>
          <a:ext cx="7594591" cy="1354666"/>
        </a:xfrm>
        <a:prstGeom prst="roundRect">
          <a:avLst/>
        </a:prstGeom>
        <a:solidFill>
          <a:schemeClr val="accent1">
            <a:tint val="55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Pro/Con tool</a:t>
          </a:r>
        </a:p>
        <a:p>
          <a:pPr marL="0" lvl="0" indent="0" algn="ctr" defTabSz="1289050">
            <a:lnSpc>
              <a:spcPct val="90000"/>
            </a:lnSpc>
            <a:spcBef>
              <a:spcPct val="0"/>
            </a:spcBef>
            <a:spcAft>
              <a:spcPct val="35000"/>
            </a:spcAft>
            <a:buNone/>
          </a:pPr>
          <a:r>
            <a:rPr lang="en-US" sz="2900" kern="1200" dirty="0"/>
            <a:t>(</a:t>
          </a:r>
          <a:r>
            <a:rPr lang="en-US" sz="2900" i="1" kern="1200" dirty="0"/>
            <a:t>topic/hashtag</a:t>
          </a:r>
          <a:r>
            <a:rPr lang="en-US" sz="2900" kern="1200" dirty="0"/>
            <a:t>)</a:t>
          </a:r>
        </a:p>
      </dsp:txBody>
      <dsp:txXfrm>
        <a:off x="332833" y="2098129"/>
        <a:ext cx="7462333" cy="1222408"/>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1F5B37-2565-4B4F-898D-2D1F03A07A1F}" type="datetimeFigureOut">
              <a:rPr lang="en-US" smtClean="0"/>
              <a:t>8/13/19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AC6A69-F6F4-42E3-8B99-E0BD67CA251F}" type="slidenum">
              <a:rPr lang="en-US" smtClean="0"/>
              <a:t>‹#›</a:t>
            </a:fld>
            <a:endParaRPr lang="en-US"/>
          </a:p>
        </p:txBody>
      </p:sp>
    </p:spTree>
    <p:extLst>
      <p:ext uri="{BB962C8B-B14F-4D97-AF65-F5344CB8AC3E}">
        <p14:creationId xmlns:p14="http://schemas.microsoft.com/office/powerpoint/2010/main" val="1319291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bg1"/>
                </a:solidFill>
                <a:latin typeface="Montserrat" panose="00000500000000000000" pitchFamily="2" charset="0"/>
              </a:rPr>
              <a:t>I don't like to say I battle it either , when it gets the better , I haven't failed or lost cos I'm weak</a:t>
            </a:r>
          </a:p>
          <a:p>
            <a:endParaRPr lang="en-US" sz="1200" dirty="0">
              <a:solidFill>
                <a:schemeClr val="bg1"/>
              </a:solidFill>
              <a:latin typeface="Montserrat" panose="00000500000000000000" pitchFamily="2" charset="0"/>
            </a:endParaRPr>
          </a:p>
          <a:p>
            <a:r>
              <a:rPr lang="en-US" sz="1200" b="0" i="0" kern="1200" dirty="0">
                <a:solidFill>
                  <a:schemeClr val="tx1"/>
                </a:solidFill>
                <a:effectLst/>
                <a:latin typeface="+mn-lt"/>
                <a:ea typeface="+mn-ea"/>
                <a:cs typeface="+mn-cs"/>
              </a:rPr>
              <a:t>Thank you for submitting your query. Results should appear in a minute.</a:t>
            </a:r>
            <a:br>
              <a:rPr lang="en-US" dirty="0"/>
            </a:br>
            <a:r>
              <a:rPr lang="en-US" sz="1200" b="0" i="0" kern="1200" dirty="0">
                <a:solidFill>
                  <a:schemeClr val="tx1"/>
                </a:solidFill>
                <a:effectLst/>
                <a:latin typeface="+mn-lt"/>
                <a:ea typeface="+mn-ea"/>
                <a:cs typeface="+mn-cs"/>
              </a:rPr>
              <a:t>Wait patiently or come back later at this permanent URL:</a:t>
            </a:r>
            <a:br>
              <a:rPr lang="en-US" dirty="0"/>
            </a:br>
            <a:r>
              <a:rPr lang="en-US" sz="1200" b="1" i="0" kern="1200" dirty="0">
                <a:solidFill>
                  <a:schemeClr val="tx1"/>
                </a:solidFill>
                <a:effectLst/>
                <a:latin typeface="+mn-lt"/>
                <a:ea typeface="+mn-ea"/>
                <a:cs typeface="+mn-cs"/>
              </a:rPr>
              <a:t>http://</a:t>
            </a:r>
            <a:r>
              <a:rPr lang="en-US" sz="1200" b="1" i="0" kern="1200" dirty="0" err="1">
                <a:solidFill>
                  <a:schemeClr val="tx1"/>
                </a:solidFill>
                <a:effectLst/>
                <a:latin typeface="+mn-lt"/>
                <a:ea typeface="+mn-ea"/>
                <a:cs typeface="+mn-cs"/>
              </a:rPr>
              <a:t>margot.disi.unibo.it</a:t>
            </a:r>
            <a:r>
              <a:rPr lang="en-US" sz="1200" b="1" i="0" kern="1200" dirty="0">
                <a:solidFill>
                  <a:schemeClr val="tx1"/>
                </a:solidFill>
                <a:effectLst/>
                <a:latin typeface="+mn-lt"/>
                <a:ea typeface="+mn-ea"/>
                <a:cs typeface="+mn-cs"/>
              </a:rPr>
              <a:t>/answers/WZ9bgkoC9i.html</a:t>
            </a:r>
            <a:endParaRPr lang="en-US" dirty="0"/>
          </a:p>
        </p:txBody>
      </p:sp>
      <p:sp>
        <p:nvSpPr>
          <p:cNvPr id="4" name="Slide Number Placeholder 3"/>
          <p:cNvSpPr>
            <a:spLocks noGrp="1"/>
          </p:cNvSpPr>
          <p:nvPr>
            <p:ph type="sldNum" sz="quarter" idx="5"/>
          </p:nvPr>
        </p:nvSpPr>
        <p:spPr/>
        <p:txBody>
          <a:bodyPr/>
          <a:lstStyle/>
          <a:p>
            <a:fld id="{04AC6A69-F6F4-42E3-8B99-E0BD67CA251F}" type="slidenum">
              <a:rPr lang="en-US" smtClean="0"/>
              <a:t>8</a:t>
            </a:fld>
            <a:endParaRPr lang="en-US"/>
          </a:p>
        </p:txBody>
      </p:sp>
    </p:spTree>
    <p:extLst>
      <p:ext uri="{BB962C8B-B14F-4D97-AF65-F5344CB8AC3E}">
        <p14:creationId xmlns:p14="http://schemas.microsoft.com/office/powerpoint/2010/main" val="11827945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Master" Target="../slideMasters/slideMaster7.xml"/><Relationship Id="rId4" Type="http://schemas.openxmlformats.org/officeDocument/2006/relationships/image" Target="../media/image27.png"/></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7.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 Id="rId5" Type="http://schemas.openxmlformats.org/officeDocument/2006/relationships/image" Target="../media/image14.png"/><Relationship Id="rId4" Type="http://schemas.openxmlformats.org/officeDocument/2006/relationships/image" Target="../media/image12.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 Id="rId5" Type="http://schemas.openxmlformats.org/officeDocument/2006/relationships/image" Target="../media/image16.png"/><Relationship Id="rId4" Type="http://schemas.openxmlformats.org/officeDocument/2006/relationships/image" Target="../media/image12.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4.xml"/><Relationship Id="rId5" Type="http://schemas.openxmlformats.org/officeDocument/2006/relationships/image" Target="../media/image18.png"/><Relationship Id="rId4" Type="http://schemas.openxmlformats.org/officeDocument/2006/relationships/image" Target="../media/image12.png"/></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5.xml"/><Relationship Id="rId5" Type="http://schemas.openxmlformats.org/officeDocument/2006/relationships/image" Target="../media/image20.png"/><Relationship Id="rId4" Type="http://schemas.openxmlformats.org/officeDocument/2006/relationships/image" Target="../media/image12.png"/></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6.xml"/><Relationship Id="rId5" Type="http://schemas.openxmlformats.org/officeDocument/2006/relationships/image" Target="../media/image22.png"/><Relationship Id="rId4" Type="http://schemas.openxmlformats.org/officeDocument/2006/relationships/image" Target="../media/image12.png"/></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r="17133"/>
          <a:stretch/>
        </p:blipFill>
        <p:spPr>
          <a:xfrm>
            <a:off x="6243977" y="365253"/>
            <a:ext cx="5951199" cy="3020284"/>
          </a:xfrm>
          <a:prstGeom prst="rect">
            <a:avLst/>
          </a:prstGeom>
        </p:spPr>
      </p:pic>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7479" y="392113"/>
            <a:ext cx="856425" cy="360176"/>
          </a:xfrm>
          <a:prstGeom prst="rect">
            <a:avLst/>
          </a:prstGeom>
        </p:spPr>
      </p:pic>
      <p:sp>
        <p:nvSpPr>
          <p:cNvPr id="2" name="TextBox 1"/>
          <p:cNvSpPr txBox="1"/>
          <p:nvPr userDrawn="1"/>
        </p:nvSpPr>
        <p:spPr>
          <a:xfrm>
            <a:off x="1370369" y="313438"/>
            <a:ext cx="304879" cy="369332"/>
          </a:xfrm>
          <a:prstGeom prst="rect">
            <a:avLst/>
          </a:prstGeom>
          <a:noFill/>
        </p:spPr>
        <p:txBody>
          <a:bodyPr wrap="square" rtlCol="0">
            <a:spAutoFit/>
          </a:bodyPr>
          <a:lstStyle/>
          <a:p>
            <a:r>
              <a:rPr lang="en-US" sz="1800" dirty="0">
                <a:solidFill>
                  <a:schemeClr val="accent1"/>
                </a:solidFill>
              </a:rPr>
              <a:t>+</a:t>
            </a:r>
          </a:p>
        </p:txBody>
      </p:sp>
      <p:sp>
        <p:nvSpPr>
          <p:cNvPr id="5" name="Picture Placeholder 4">
            <a:extLst>
              <a:ext uri="{FF2B5EF4-FFF2-40B4-BE49-F238E27FC236}">
                <a16:creationId xmlns:a16="http://schemas.microsoft.com/office/drawing/2014/main" id="{CF8AC17E-B629-4AF4-9B71-35F740C1A396}"/>
              </a:ext>
            </a:extLst>
          </p:cNvPr>
          <p:cNvSpPr>
            <a:spLocks noGrp="1"/>
          </p:cNvSpPr>
          <p:nvPr>
            <p:ph type="pic" sz="quarter" idx="15" hasCustomPrompt="1"/>
          </p:nvPr>
        </p:nvSpPr>
        <p:spPr>
          <a:xfrm>
            <a:off x="1827708" y="313439"/>
            <a:ext cx="2286000" cy="521208"/>
          </a:xfrm>
          <a:prstGeom prst="rect">
            <a:avLst/>
          </a:prstGeom>
        </p:spPr>
        <p:txBody>
          <a:bodyPr anchor="ctr"/>
          <a:lstStyle>
            <a:lvl1pPr marL="0" indent="0" algn="ctr">
              <a:buNone/>
              <a:defRPr sz="1400">
                <a:solidFill>
                  <a:schemeClr val="tx1">
                    <a:lumMod val="75000"/>
                    <a:lumOff val="25000"/>
                  </a:schemeClr>
                </a:solidFill>
              </a:defRPr>
            </a:lvl1pPr>
          </a:lstStyle>
          <a:p>
            <a:r>
              <a:rPr lang="en-US" dirty="0"/>
              <a:t>Insert client logo here</a:t>
            </a:r>
          </a:p>
        </p:txBody>
      </p:sp>
      <p:sp>
        <p:nvSpPr>
          <p:cNvPr id="8" name="TextBox 7">
            <a:extLst>
              <a:ext uri="{FF2B5EF4-FFF2-40B4-BE49-F238E27FC236}">
                <a16:creationId xmlns:a16="http://schemas.microsoft.com/office/drawing/2014/main" id="{032B61B6-25E1-4C1C-B47B-95DD139695CE}"/>
              </a:ext>
            </a:extLst>
          </p:cNvPr>
          <p:cNvSpPr txBox="1"/>
          <p:nvPr userDrawn="1"/>
        </p:nvSpPr>
        <p:spPr>
          <a:xfrm>
            <a:off x="397478" y="6490400"/>
            <a:ext cx="5469861" cy="230832"/>
          </a:xfrm>
          <a:prstGeom prst="rect">
            <a:avLst/>
          </a:prstGeom>
          <a:noFill/>
        </p:spPr>
        <p:txBody>
          <a:bodyPr wrap="none" lIns="0" rtlCol="0" anchor="ctr" anchorCtr="0">
            <a:noAutofit/>
          </a:bodyPr>
          <a:lstStyle/>
          <a:p>
            <a:r>
              <a:rPr lang="en-US" sz="900" dirty="0">
                <a:solidFill>
                  <a:schemeClr val="accent1"/>
                </a:solidFill>
                <a:latin typeface="Montserrat" charset="0"/>
                <a:ea typeface="Montserrat" charset="0"/>
                <a:cs typeface="Montserrat" charset="0"/>
              </a:rPr>
              <a:t>W2O \ </a:t>
            </a:r>
            <a:fld id="{3E7DB552-F491-7542-9C5C-9B2286657205}" type="datetime3">
              <a:rPr lang="en-US" sz="900" smtClean="0">
                <a:solidFill>
                  <a:schemeClr val="accent1"/>
                </a:solidFill>
                <a:latin typeface="Montserrat" charset="0"/>
                <a:ea typeface="Montserrat" charset="0"/>
                <a:cs typeface="Montserrat" charset="0"/>
              </a:rPr>
              <a:t>13 August 2019</a:t>
            </a:fld>
            <a:r>
              <a:rPr lang="en-US" sz="900" dirty="0">
                <a:solidFill>
                  <a:schemeClr val="accent1"/>
                </a:solidFill>
                <a:latin typeface="Montserrat" charset="0"/>
                <a:ea typeface="Montserrat" charset="0"/>
                <a:cs typeface="Montserrat" charset="0"/>
              </a:rPr>
              <a:t> \ Proprietary and Confidential Property of W2O Group</a:t>
            </a:r>
          </a:p>
        </p:txBody>
      </p:sp>
      <p:sp>
        <p:nvSpPr>
          <p:cNvPr id="9" name="Text Placeholder 2">
            <a:extLst>
              <a:ext uri="{FF2B5EF4-FFF2-40B4-BE49-F238E27FC236}">
                <a16:creationId xmlns:a16="http://schemas.microsoft.com/office/drawing/2014/main" id="{14B17A2F-A3C5-48CA-8550-6B1C65810AC1}"/>
              </a:ext>
            </a:extLst>
          </p:cNvPr>
          <p:cNvSpPr>
            <a:spLocks noGrp="1"/>
          </p:cNvSpPr>
          <p:nvPr>
            <p:ph type="body" sz="quarter" idx="16" hasCustomPrompt="1"/>
          </p:nvPr>
        </p:nvSpPr>
        <p:spPr>
          <a:xfrm>
            <a:off x="402336" y="3968496"/>
            <a:ext cx="10460736" cy="1216152"/>
          </a:xfrm>
          <a:prstGeom prst="rect">
            <a:avLst/>
          </a:prstGeom>
        </p:spPr>
        <p:txBody>
          <a:bodyPr lIns="0" tIns="64008" rIns="118872" bIns="64008" anchor="ctr"/>
          <a:lstStyle>
            <a:lvl1pPr marL="0" indent="0">
              <a:buNone/>
              <a:defRPr sz="4800">
                <a:solidFill>
                  <a:schemeClr val="accent1"/>
                </a:solidFill>
                <a:latin typeface="+mj-lt"/>
              </a:defRPr>
            </a:lvl1pPr>
          </a:lstStyle>
          <a:p>
            <a:pPr lvl="0"/>
            <a:r>
              <a:rPr lang="en-US" dirty="0"/>
              <a:t>Click to edit Master title styles</a:t>
            </a:r>
          </a:p>
        </p:txBody>
      </p:sp>
      <p:sp>
        <p:nvSpPr>
          <p:cNvPr id="12" name="Text Placeholder 5">
            <a:extLst>
              <a:ext uri="{FF2B5EF4-FFF2-40B4-BE49-F238E27FC236}">
                <a16:creationId xmlns:a16="http://schemas.microsoft.com/office/drawing/2014/main" id="{222B9331-EA47-45FD-8AAD-6E4CC3E2A953}"/>
              </a:ext>
            </a:extLst>
          </p:cNvPr>
          <p:cNvSpPr>
            <a:spLocks noGrp="1"/>
          </p:cNvSpPr>
          <p:nvPr>
            <p:ph type="body" sz="quarter" idx="17" hasCustomPrompt="1"/>
          </p:nvPr>
        </p:nvSpPr>
        <p:spPr>
          <a:xfrm>
            <a:off x="402336" y="5330952"/>
            <a:ext cx="9756648" cy="438912"/>
          </a:xfrm>
          <a:prstGeom prst="rect">
            <a:avLst/>
          </a:prstGeom>
        </p:spPr>
        <p:txBody>
          <a:bodyPr lIns="0" tIns="64008" rIns="118872" bIns="64008" anchor="ctr"/>
          <a:lstStyle>
            <a:lvl1pPr marL="0" indent="0">
              <a:buNone/>
              <a:defRPr sz="2000">
                <a:solidFill>
                  <a:schemeClr val="accent1"/>
                </a:solidFill>
              </a:defRPr>
            </a:lvl1pPr>
          </a:lstStyle>
          <a:p>
            <a:pPr lvl="0"/>
            <a:r>
              <a:rPr lang="en-US" dirty="0"/>
              <a:t>Subtitle / Timeline</a:t>
            </a:r>
          </a:p>
        </p:txBody>
      </p:sp>
    </p:spTree>
    <p:extLst>
      <p:ext uri="{BB962C8B-B14F-4D97-AF65-F5344CB8AC3E}">
        <p14:creationId xmlns:p14="http://schemas.microsoft.com/office/powerpoint/2010/main" val="340486961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as">
    <p:spTree>
      <p:nvGrpSpPr>
        <p:cNvPr id="1" name=""/>
        <p:cNvGrpSpPr/>
        <p:nvPr/>
      </p:nvGrpSpPr>
      <p:grpSpPr>
        <a:xfrm>
          <a:off x="0" y="0"/>
          <a:ext cx="0" cy="0"/>
          <a:chOff x="0" y="0"/>
          <a:chExt cx="0" cy="0"/>
        </a:xfrm>
      </p:grpSpPr>
      <p:sp>
        <p:nvSpPr>
          <p:cNvPr id="5" name="Text Placeholder 14">
            <a:extLst>
              <a:ext uri="{FF2B5EF4-FFF2-40B4-BE49-F238E27FC236}">
                <a16:creationId xmlns:a16="http://schemas.microsoft.com/office/drawing/2014/main" id="{C3B818AD-8513-4D8D-9532-ECF1E113A652}"/>
              </a:ext>
            </a:extLst>
          </p:cNvPr>
          <p:cNvSpPr>
            <a:spLocks noGrp="1"/>
          </p:cNvSpPr>
          <p:nvPr>
            <p:ph type="body" sz="quarter" idx="11"/>
          </p:nvPr>
        </p:nvSpPr>
        <p:spPr>
          <a:xfrm>
            <a:off x="762000" y="928767"/>
            <a:ext cx="10553700" cy="212366"/>
          </a:xfrm>
          <a:prstGeom prst="rect">
            <a:avLst/>
          </a:prstGeom>
          <a:noFill/>
        </p:spPr>
        <p:txBody>
          <a:bodyPr wrap="square" tIns="0" rtlCol="0">
            <a:spAutoFit/>
          </a:bodyPr>
          <a:lstStyle>
            <a:lvl1pPr marL="0" marR="0" indent="0" algn="l" defTabSz="914400" rtl="0" eaLnBrk="1" fontAlgn="auto" latinLnBrk="0" hangingPunct="1">
              <a:lnSpc>
                <a:spcPct val="90000"/>
              </a:lnSpc>
              <a:spcBef>
                <a:spcPts val="0"/>
              </a:spcBef>
              <a:spcAft>
                <a:spcPts val="0"/>
              </a:spcAft>
              <a:buClrTx/>
              <a:buSzTx/>
              <a:buFontTx/>
              <a:buNone/>
              <a:tabLst/>
              <a:defRPr lang="en-US" sz="1200" smtClean="0">
                <a:solidFill>
                  <a:schemeClr val="tx1">
                    <a:lumMod val="75000"/>
                    <a:lumOff val="25000"/>
                  </a:schemeClr>
                </a:solidFill>
                <a:latin typeface="Montserrat" panose="00000500000000000000" pitchFamily="2" charset="0"/>
                <a:ea typeface="Rokkitt" charset="0"/>
                <a:cs typeface="Rokkitt" charset="0"/>
              </a:defRPr>
            </a:lvl1pPr>
            <a:lvl2pPr marL="228600" indent="0">
              <a:buNone/>
              <a:defRPr lang="en-US" sz="1800" smtClean="0"/>
            </a:lvl2pPr>
            <a:lvl3pPr>
              <a:defRPr lang="en-US" sz="1800" smtClean="0"/>
            </a:lvl3pPr>
            <a:lvl4pPr>
              <a:defRPr lang="en-US" smtClean="0"/>
            </a:lvl4pPr>
            <a:lvl5pPr>
              <a:defRPr lang="en-US"/>
            </a:lvl5p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a:t>Edit Master text styles</a:t>
            </a:r>
          </a:p>
        </p:txBody>
      </p:sp>
      <p:sp>
        <p:nvSpPr>
          <p:cNvPr id="6" name="Title 1">
            <a:extLst>
              <a:ext uri="{FF2B5EF4-FFF2-40B4-BE49-F238E27FC236}">
                <a16:creationId xmlns:a16="http://schemas.microsoft.com/office/drawing/2014/main" id="{1FB3D63F-1D86-4E4F-9F3F-203AF25B4FF9}"/>
              </a:ext>
            </a:extLst>
          </p:cNvPr>
          <p:cNvSpPr>
            <a:spLocks noGrp="1"/>
          </p:cNvSpPr>
          <p:nvPr>
            <p:ph type="title"/>
          </p:nvPr>
        </p:nvSpPr>
        <p:spPr>
          <a:xfrm>
            <a:off x="762001" y="377614"/>
            <a:ext cx="10553700" cy="563549"/>
          </a:xfrm>
          <a:prstGeom prst="rect">
            <a:avLst/>
          </a:prstGeom>
        </p:spPr>
        <p:txBody>
          <a:bodyPr bIns="0" anchor="b"/>
          <a:lstStyle>
            <a:lvl1pPr>
              <a:lnSpc>
                <a:spcPts val="2800"/>
              </a:lnSpc>
              <a:defRPr sz="3000">
                <a:solidFill>
                  <a:schemeClr val="accent1"/>
                </a:solidFill>
              </a:defRPr>
            </a:lvl1pPr>
          </a:lstStyle>
          <a:p>
            <a:r>
              <a:rPr lang="en-US"/>
              <a:t>Click to edit Master title style</a:t>
            </a:r>
            <a:endParaRPr lang="en-US" dirty="0"/>
          </a:p>
        </p:txBody>
      </p:sp>
      <p:pic>
        <p:nvPicPr>
          <p:cNvPr id="8" name="Graphic 7">
            <a:extLst>
              <a:ext uri="{FF2B5EF4-FFF2-40B4-BE49-F238E27FC236}">
                <a16:creationId xmlns:a16="http://schemas.microsoft.com/office/drawing/2014/main" id="{354B2888-8BA3-47E3-82F2-6D66D56216A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796" y="419534"/>
            <a:ext cx="422372" cy="613121"/>
          </a:xfrm>
          <a:prstGeom prst="rect">
            <a:avLst/>
          </a:prstGeom>
        </p:spPr>
      </p:pic>
    </p:spTree>
    <p:extLst>
      <p:ext uri="{BB962C8B-B14F-4D97-AF65-F5344CB8AC3E}">
        <p14:creationId xmlns:p14="http://schemas.microsoft.com/office/powerpoint/2010/main" val="1724020642"/>
      </p:ext>
    </p:extLst>
  </p:cSld>
  <p:clrMapOvr>
    <a:masterClrMapping/>
  </p:clrMapOvr>
  <p:extLst>
    <p:ext uri="{DCECCB84-F9BA-43D5-87BE-67443E8EF086}">
      <p15:sldGuideLst xmlns:p15="http://schemas.microsoft.com/office/powerpoint/2012/main">
        <p15:guide id="2" pos="7128">
          <p15:clr>
            <a:srgbClr val="FBAE40"/>
          </p15:clr>
        </p15:guide>
        <p15:guide id="6" pos="480">
          <p15:clr>
            <a:srgbClr val="FBAE4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W2O Family Slide">
    <p:bg>
      <p:bgPr>
        <a:solidFill>
          <a:schemeClr val="bg1"/>
        </a:solidFill>
        <a:effectLst/>
      </p:bgPr>
    </p:bg>
    <p:spTree>
      <p:nvGrpSpPr>
        <p:cNvPr id="1" name=""/>
        <p:cNvGrpSpPr/>
        <p:nvPr/>
      </p:nvGrpSpPr>
      <p:grpSpPr>
        <a:xfrm>
          <a:off x="0" y="0"/>
          <a:ext cx="0" cy="0"/>
          <a:chOff x="0" y="0"/>
          <a:chExt cx="0" cy="0"/>
        </a:xfrm>
      </p:grpSpPr>
      <p:grpSp>
        <p:nvGrpSpPr>
          <p:cNvPr id="5" name="Group 4"/>
          <p:cNvGrpSpPr/>
          <p:nvPr userDrawn="1"/>
        </p:nvGrpSpPr>
        <p:grpSpPr>
          <a:xfrm>
            <a:off x="2887034" y="804334"/>
            <a:ext cx="7583140" cy="5300370"/>
            <a:chOff x="3208819" y="1192891"/>
            <a:chExt cx="6843758" cy="4784812"/>
          </a:xfrm>
        </p:grpSpPr>
        <p:cxnSp>
          <p:nvCxnSpPr>
            <p:cNvPr id="9" name="Straight Connector 8"/>
            <p:cNvCxnSpPr/>
            <p:nvPr/>
          </p:nvCxnSpPr>
          <p:spPr>
            <a:xfrm>
              <a:off x="5393598" y="2138815"/>
              <a:ext cx="1746817" cy="383888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911809" y="3303769"/>
              <a:ext cx="2898648" cy="203782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Montserrat"/>
              </a:endParaRPr>
            </a:p>
          </p:txBody>
        </p:sp>
        <p:pic>
          <p:nvPicPr>
            <p:cNvPr id="11" name="Picture 10"/>
            <p:cNvPicPr>
              <a:picLocks noChangeAspect="1"/>
            </p:cNvPicPr>
            <p:nvPr/>
          </p:nvPicPr>
          <p:blipFill rotWithShape="1">
            <a:blip r:embed="rId2">
              <a:extLst>
                <a:ext uri="{28A0092B-C50C-407E-A947-70E740481C1C}">
                  <a14:useLocalDpi xmlns:a14="http://schemas.microsoft.com/office/drawing/2010/main" val="0"/>
                </a:ext>
              </a:extLst>
            </a:blip>
            <a:srcRect l="8846" t="2" r="71966" b="24351"/>
            <a:stretch/>
          </p:blipFill>
          <p:spPr>
            <a:xfrm>
              <a:off x="5859143" y="4097652"/>
              <a:ext cx="691204" cy="738690"/>
            </a:xfrm>
            <a:prstGeom prst="rect">
              <a:avLst/>
            </a:prstGeom>
          </p:spPr>
        </p:pic>
        <p:sp>
          <p:nvSpPr>
            <p:cNvPr id="12" name="TextBox 11"/>
            <p:cNvSpPr txBox="1"/>
            <p:nvPr/>
          </p:nvSpPr>
          <p:spPr>
            <a:xfrm>
              <a:off x="5590114" y="2228850"/>
              <a:ext cx="4462463" cy="889087"/>
            </a:xfrm>
            <a:prstGeom prst="rect">
              <a:avLst/>
            </a:prstGeom>
            <a:noFill/>
          </p:spPr>
          <p:txBody>
            <a:bodyPr wrap="square" rtlCol="0">
              <a:spAutoFit/>
            </a:bodyPr>
            <a:lstStyle/>
            <a:p>
              <a:pPr algn="r"/>
              <a:r>
                <a:rPr lang="en-US" sz="5800">
                  <a:solidFill>
                    <a:schemeClr val="bg1"/>
                  </a:solidFill>
                  <a:latin typeface="Rokkitt" charset="0"/>
                  <a:ea typeface="Rokkitt" charset="0"/>
                  <a:cs typeface="Rokkitt" charset="0"/>
                </a:rPr>
                <a:t>Build yours</a:t>
              </a: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8819" y="1192891"/>
              <a:ext cx="2344848" cy="1035959"/>
            </a:xfrm>
            <a:prstGeom prst="rect">
              <a:avLst/>
            </a:prstGeom>
          </p:spPr>
        </p:pic>
        <p:sp>
          <p:nvSpPr>
            <p:cNvPr id="14" name="Rectangle 13"/>
            <p:cNvSpPr/>
            <p:nvPr/>
          </p:nvSpPr>
          <p:spPr>
            <a:xfrm>
              <a:off x="6172167" y="1615754"/>
              <a:ext cx="2898648" cy="28988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Montserrat"/>
              </a:endParaRPr>
            </a:p>
          </p:txBody>
        </p:sp>
        <p:sp>
          <p:nvSpPr>
            <p:cNvPr id="15" name="Rectangle 14"/>
            <p:cNvSpPr/>
            <p:nvPr/>
          </p:nvSpPr>
          <p:spPr>
            <a:xfrm>
              <a:off x="6721873" y="1830942"/>
              <a:ext cx="3140745" cy="2392894"/>
            </a:xfrm>
            <a:prstGeom prst="rect">
              <a:avLst/>
            </a:prstGeom>
          </p:spPr>
          <p:txBody>
            <a:bodyPr wrap="square">
              <a:spAutoFit/>
            </a:bodyPr>
            <a:lstStyle/>
            <a:p>
              <a:pPr>
                <a:lnSpc>
                  <a:spcPct val="175000"/>
                </a:lnSpc>
              </a:pPr>
              <a:r>
                <a:rPr lang="en-US" sz="1900" dirty="0" err="1">
                  <a:solidFill>
                    <a:schemeClr val="bg1"/>
                  </a:solidFill>
                  <a:latin typeface="Montserrat Light" charset="0"/>
                  <a:ea typeface="Montserrat Light" charset="0"/>
                  <a:cs typeface="Montserrat Light" charset="0"/>
                </a:rPr>
                <a:t>wcg</a:t>
              </a:r>
              <a:endParaRPr lang="en-US" sz="1900" dirty="0">
                <a:solidFill>
                  <a:schemeClr val="bg1"/>
                </a:solidFill>
                <a:latin typeface="Montserrat Light" charset="0"/>
                <a:ea typeface="Montserrat Light" charset="0"/>
                <a:cs typeface="Montserrat Light" charset="0"/>
              </a:endParaRPr>
            </a:p>
            <a:p>
              <a:pPr>
                <a:lnSpc>
                  <a:spcPct val="175000"/>
                </a:lnSpc>
              </a:pPr>
              <a:r>
                <a:rPr lang="en-US" sz="1900" dirty="0">
                  <a:solidFill>
                    <a:schemeClr val="bg1"/>
                  </a:solidFill>
                  <a:latin typeface="Montserrat Light" charset="0"/>
                  <a:ea typeface="Montserrat Light" charset="0"/>
                  <a:cs typeface="Montserrat Light" charset="0"/>
                </a:rPr>
                <a:t>twist</a:t>
              </a:r>
            </a:p>
            <a:p>
              <a:pPr>
                <a:lnSpc>
                  <a:spcPct val="175000"/>
                </a:lnSpc>
              </a:pPr>
              <a:r>
                <a:rPr lang="en-US" sz="1900" dirty="0">
                  <a:solidFill>
                    <a:schemeClr val="bg1"/>
                  </a:solidFill>
                  <a:latin typeface="Montserrat Light" charset="0"/>
                  <a:ea typeface="Montserrat Light" charset="0"/>
                  <a:cs typeface="Montserrat Light" charset="0"/>
                </a:rPr>
                <a:t>pure</a:t>
              </a:r>
            </a:p>
            <a:p>
              <a:pPr>
                <a:lnSpc>
                  <a:spcPct val="175000"/>
                </a:lnSpc>
              </a:pPr>
              <a:r>
                <a:rPr lang="en-US" sz="1900" dirty="0">
                  <a:solidFill>
                    <a:schemeClr val="bg1"/>
                  </a:solidFill>
                  <a:latin typeface="Montserrat Light" charset="0"/>
                  <a:ea typeface="Montserrat Light" charset="0"/>
                  <a:cs typeface="Montserrat Light" charset="0"/>
                </a:rPr>
                <a:t>sentient</a:t>
              </a:r>
            </a:p>
            <a:p>
              <a:pPr>
                <a:lnSpc>
                  <a:spcPct val="175000"/>
                </a:lnSpc>
              </a:pPr>
              <a:r>
                <a:rPr lang="en-US" sz="1900" dirty="0" err="1">
                  <a:solidFill>
                    <a:schemeClr val="bg1"/>
                  </a:solidFill>
                  <a:latin typeface="Montserrat Light" charset="0"/>
                  <a:ea typeface="Montserrat Light" charset="0"/>
                  <a:cs typeface="Montserrat Light" charset="0"/>
                </a:rPr>
                <a:t>marketeching</a:t>
              </a:r>
              <a:endParaRPr lang="en-US" sz="1900" dirty="0">
                <a:solidFill>
                  <a:schemeClr val="bg1"/>
                </a:solidFill>
                <a:latin typeface="Montserrat Light" charset="0"/>
                <a:ea typeface="Montserrat Light" charset="0"/>
                <a:cs typeface="Montserrat Light" charset="0"/>
              </a:endParaRPr>
            </a:p>
          </p:txBody>
        </p:sp>
        <p:sp>
          <p:nvSpPr>
            <p:cNvPr id="16" name="TextBox 15"/>
            <p:cNvSpPr txBox="1"/>
            <p:nvPr/>
          </p:nvSpPr>
          <p:spPr>
            <a:xfrm>
              <a:off x="4156599" y="3658615"/>
              <a:ext cx="2061376" cy="1300289"/>
            </a:xfrm>
            <a:prstGeom prst="rect">
              <a:avLst/>
            </a:prstGeom>
            <a:noFill/>
          </p:spPr>
          <p:txBody>
            <a:bodyPr wrap="square" rtlCol="0">
              <a:spAutoFit/>
            </a:bodyPr>
            <a:lstStyle/>
            <a:p>
              <a:pPr>
                <a:lnSpc>
                  <a:spcPct val="80000"/>
                </a:lnSpc>
              </a:pPr>
              <a:r>
                <a:rPr lang="en-US" sz="3600" dirty="0">
                  <a:solidFill>
                    <a:schemeClr val="tx2"/>
                  </a:solidFill>
                  <a:latin typeface="Rokkitt"/>
                  <a:ea typeface="Rokkitt" charset="0"/>
                  <a:cs typeface="Rokkitt"/>
                </a:rPr>
                <a:t>The </a:t>
              </a:r>
              <a:br>
                <a:rPr lang="en-US" sz="3600" dirty="0">
                  <a:solidFill>
                    <a:schemeClr val="tx2"/>
                  </a:solidFill>
                  <a:latin typeface="Rokkitt"/>
                  <a:ea typeface="Rokkitt" charset="0"/>
                  <a:cs typeface="Rokkitt"/>
                </a:rPr>
              </a:br>
              <a:r>
                <a:rPr lang="en-US" sz="3600" dirty="0">
                  <a:solidFill>
                    <a:schemeClr val="tx2"/>
                  </a:solidFill>
                  <a:latin typeface="Rokkitt"/>
                  <a:ea typeface="Rokkitt" charset="0"/>
                  <a:cs typeface="Rokkitt"/>
                </a:rPr>
                <a:t>W2O </a:t>
              </a:r>
              <a:br>
                <a:rPr lang="en-US" sz="3600" dirty="0">
                  <a:solidFill>
                    <a:schemeClr val="tx2"/>
                  </a:solidFill>
                  <a:latin typeface="Rokkitt"/>
                  <a:ea typeface="Rokkitt" charset="0"/>
                  <a:cs typeface="Rokkitt"/>
                </a:rPr>
              </a:br>
              <a:r>
                <a:rPr lang="en-US" sz="3600" dirty="0">
                  <a:solidFill>
                    <a:schemeClr val="tx2"/>
                  </a:solidFill>
                  <a:latin typeface="Rokkitt"/>
                  <a:ea typeface="Rokkitt" charset="0"/>
                  <a:cs typeface="Rokkitt"/>
                </a:rPr>
                <a:t>Family</a:t>
              </a:r>
            </a:p>
          </p:txBody>
        </p:sp>
      </p:grpSp>
      <p:sp>
        <p:nvSpPr>
          <p:cNvPr id="17" name="TextBox 16"/>
          <p:cNvSpPr txBox="1"/>
          <p:nvPr userDrawn="1"/>
        </p:nvSpPr>
        <p:spPr>
          <a:xfrm>
            <a:off x="8592200" y="6490400"/>
            <a:ext cx="2991629" cy="230832"/>
          </a:xfrm>
          <a:prstGeom prst="rect">
            <a:avLst/>
          </a:prstGeom>
          <a:noFill/>
        </p:spPr>
        <p:txBody>
          <a:bodyPr wrap="square" lIns="0" rIns="0" rtlCol="0">
            <a:spAutoFit/>
          </a:bodyPr>
          <a:lstStyle/>
          <a:p>
            <a:pPr algn="r"/>
            <a:r>
              <a:rPr lang="en-US" sz="900" dirty="0">
                <a:solidFill>
                  <a:schemeClr val="accent1"/>
                </a:solidFill>
                <a:latin typeface="Montserrat" charset="0"/>
                <a:ea typeface="Montserrat" charset="0"/>
                <a:cs typeface="Montserrat" charset="0"/>
              </a:rPr>
              <a:t>Pg. </a:t>
            </a:r>
            <a:fld id="{1E28CF6B-2183-924A-A57B-4622D0AEFE26}" type="slidenum">
              <a:rPr lang="en-US" sz="900" smtClean="0">
                <a:solidFill>
                  <a:schemeClr val="accent1"/>
                </a:solidFill>
                <a:latin typeface="Montserrat" charset="0"/>
                <a:ea typeface="Montserrat" charset="0"/>
                <a:cs typeface="Montserrat" charset="0"/>
              </a:rPr>
              <a:pPr/>
              <a:t>‹#›</a:t>
            </a:fld>
            <a:endParaRPr lang="en-US" sz="900" dirty="0">
              <a:solidFill>
                <a:schemeClr val="accent1"/>
              </a:solidFill>
              <a:latin typeface="Montserrat" charset="0"/>
              <a:ea typeface="Montserrat" charset="0"/>
              <a:cs typeface="Montserrat" charset="0"/>
            </a:endParaRPr>
          </a:p>
        </p:txBody>
      </p:sp>
      <p:sp>
        <p:nvSpPr>
          <p:cNvPr id="18" name="TextBox 17">
            <a:extLst>
              <a:ext uri="{FF2B5EF4-FFF2-40B4-BE49-F238E27FC236}">
                <a16:creationId xmlns:a16="http://schemas.microsoft.com/office/drawing/2014/main" id="{75382208-D261-477C-A19E-CC2DD4D94586}"/>
              </a:ext>
            </a:extLst>
          </p:cNvPr>
          <p:cNvSpPr txBox="1"/>
          <p:nvPr userDrawn="1"/>
        </p:nvSpPr>
        <p:spPr>
          <a:xfrm>
            <a:off x="397478" y="6490400"/>
            <a:ext cx="5469861" cy="230832"/>
          </a:xfrm>
          <a:prstGeom prst="rect">
            <a:avLst/>
          </a:prstGeom>
          <a:noFill/>
        </p:spPr>
        <p:txBody>
          <a:bodyPr wrap="none" lIns="0" rtlCol="0" anchor="ctr" anchorCtr="0">
            <a:noAutofit/>
          </a:bodyPr>
          <a:lstStyle/>
          <a:p>
            <a:r>
              <a:rPr lang="en-US" sz="900" dirty="0">
                <a:solidFill>
                  <a:schemeClr val="accent1"/>
                </a:solidFill>
                <a:latin typeface="Montserrat" charset="0"/>
                <a:ea typeface="Montserrat" charset="0"/>
                <a:cs typeface="Montserrat" charset="0"/>
              </a:rPr>
              <a:t>W2O \ </a:t>
            </a:r>
            <a:fld id="{3E7DB552-F491-7542-9C5C-9B2286657205}" type="datetime3">
              <a:rPr lang="en-US" sz="900" smtClean="0">
                <a:solidFill>
                  <a:schemeClr val="accent1"/>
                </a:solidFill>
                <a:latin typeface="Montserrat" charset="0"/>
                <a:ea typeface="Montserrat" charset="0"/>
                <a:cs typeface="Montserrat" charset="0"/>
              </a:rPr>
              <a:t>13 August 2019</a:t>
            </a:fld>
            <a:r>
              <a:rPr lang="en-US" sz="900" dirty="0">
                <a:solidFill>
                  <a:schemeClr val="accent1"/>
                </a:solidFill>
                <a:latin typeface="Montserrat" charset="0"/>
                <a:ea typeface="Montserrat" charset="0"/>
                <a:cs typeface="Montserrat" charset="0"/>
              </a:rPr>
              <a:t> \ Proprietary and Confidential Property of W2O Group</a:t>
            </a:r>
          </a:p>
        </p:txBody>
      </p:sp>
    </p:spTree>
    <p:extLst>
      <p:ext uri="{BB962C8B-B14F-4D97-AF65-F5344CB8AC3E}">
        <p14:creationId xmlns:p14="http://schemas.microsoft.com/office/powerpoint/2010/main" val="625603137"/>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Light Blue Divider Slide">
    <p:spTree>
      <p:nvGrpSpPr>
        <p:cNvPr id="1" name=""/>
        <p:cNvGrpSpPr/>
        <p:nvPr/>
      </p:nvGrpSpPr>
      <p:grpSpPr>
        <a:xfrm>
          <a:off x="0" y="0"/>
          <a:ext cx="0" cy="0"/>
          <a:chOff x="0" y="0"/>
          <a:chExt cx="0" cy="0"/>
        </a:xfrm>
      </p:grpSpPr>
      <p:sp>
        <p:nvSpPr>
          <p:cNvPr id="6" name="Rectangle 5"/>
          <p:cNvSpPr/>
          <p:nvPr userDrawn="1"/>
        </p:nvSpPr>
        <p:spPr>
          <a:xfrm>
            <a:off x="1"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21851" tIns="60925" rIns="121851" bIns="60925" rtlCol="0" anchor="ctr"/>
          <a:lstStyle/>
          <a:p>
            <a:pPr algn="ctr"/>
            <a:endParaRPr lang="en-US" sz="1800" dirty="0">
              <a:solidFill>
                <a:schemeClr val="accent1"/>
              </a:solidFill>
              <a:latin typeface="Montserrat"/>
            </a:endParaRPr>
          </a:p>
        </p:txBody>
      </p:sp>
      <p:sp>
        <p:nvSpPr>
          <p:cNvPr id="10" name="Text Placeholder 3"/>
          <p:cNvSpPr>
            <a:spLocks noGrp="1"/>
          </p:cNvSpPr>
          <p:nvPr>
            <p:ph type="body" sz="quarter" idx="10" hasCustomPrompt="1"/>
          </p:nvPr>
        </p:nvSpPr>
        <p:spPr>
          <a:xfrm>
            <a:off x="397478" y="2701679"/>
            <a:ext cx="10447785" cy="1177615"/>
          </a:xfrm>
        </p:spPr>
        <p:txBody>
          <a:bodyPr anchor="ctr" anchorCtr="0">
            <a:noAutofit/>
          </a:bodyPr>
          <a:lstStyle>
            <a:lvl1pPr marL="0" indent="0" algn="l">
              <a:buFontTx/>
              <a:buNone/>
              <a:defRPr sz="5400" b="0" baseline="0">
                <a:solidFill>
                  <a:schemeClr val="bg1"/>
                </a:solidFill>
                <a:latin typeface="Rokkitt"/>
                <a:cs typeface="Rokkitt"/>
              </a:defRPr>
            </a:lvl1pPr>
          </a:lstStyle>
          <a:p>
            <a:pPr lvl="0"/>
            <a:r>
              <a:rPr lang="en-US" dirty="0"/>
              <a:t>Section Divider</a:t>
            </a:r>
          </a:p>
        </p:txBody>
      </p:sp>
      <p:sp>
        <p:nvSpPr>
          <p:cNvPr id="5" name="Text Placeholder 4"/>
          <p:cNvSpPr>
            <a:spLocks noGrp="1"/>
          </p:cNvSpPr>
          <p:nvPr>
            <p:ph type="body" sz="quarter" idx="11" hasCustomPrompt="1"/>
          </p:nvPr>
        </p:nvSpPr>
        <p:spPr>
          <a:xfrm>
            <a:off x="397479" y="3994082"/>
            <a:ext cx="9757827" cy="517648"/>
          </a:xfrm>
        </p:spPr>
        <p:txBody>
          <a:bodyPr anchor="ctr" anchorCtr="0">
            <a:noAutofit/>
          </a:bodyPr>
          <a:lstStyle>
            <a:lvl1pPr marL="0" indent="0" algn="l">
              <a:spcBef>
                <a:spcPts val="800"/>
              </a:spcBef>
              <a:buFontTx/>
              <a:buNone/>
              <a:defRPr sz="1800">
                <a:solidFill>
                  <a:srgbClr val="FFFFFF"/>
                </a:solidFill>
                <a:latin typeface="Montserrat"/>
                <a:cs typeface="Montserrat"/>
              </a:defRPr>
            </a:lvl1pPr>
          </a:lstStyle>
          <a:p>
            <a:pPr lvl="0"/>
            <a:r>
              <a:rPr lang="en-US" dirty="0" err="1"/>
              <a:t>Lorem</a:t>
            </a:r>
            <a:r>
              <a:rPr lang="en-US" dirty="0"/>
              <a:t> </a:t>
            </a:r>
            <a:r>
              <a:rPr lang="en-US" dirty="0" err="1"/>
              <a:t>ipsum</a:t>
            </a:r>
            <a:r>
              <a:rPr lang="en-US" dirty="0"/>
              <a:t> dot solar</a:t>
            </a:r>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53249" b="45473"/>
          <a:stretch/>
        </p:blipFill>
        <p:spPr>
          <a:xfrm>
            <a:off x="11051878" y="392114"/>
            <a:ext cx="1143298" cy="968853"/>
          </a:xfrm>
          <a:prstGeom prst="rect">
            <a:avLst/>
          </a:prstGeom>
        </p:spPr>
      </p:pic>
      <p:sp>
        <p:nvSpPr>
          <p:cNvPr id="9" name="TextBox 8">
            <a:extLst>
              <a:ext uri="{FF2B5EF4-FFF2-40B4-BE49-F238E27FC236}">
                <a16:creationId xmlns:a16="http://schemas.microsoft.com/office/drawing/2014/main" id="{328E8568-B49F-40EA-9142-53D508918E28}"/>
              </a:ext>
            </a:extLst>
          </p:cNvPr>
          <p:cNvSpPr txBox="1"/>
          <p:nvPr userDrawn="1"/>
        </p:nvSpPr>
        <p:spPr>
          <a:xfrm>
            <a:off x="397478" y="6490400"/>
            <a:ext cx="5469861" cy="230832"/>
          </a:xfrm>
          <a:prstGeom prst="rect">
            <a:avLst/>
          </a:prstGeom>
          <a:noFill/>
        </p:spPr>
        <p:txBody>
          <a:bodyPr wrap="none" lIns="0" rtlCol="0" anchor="ctr" anchorCtr="0">
            <a:noAutofit/>
          </a:bodyPr>
          <a:lstStyle/>
          <a:p>
            <a:r>
              <a:rPr lang="en-US" sz="900" dirty="0">
                <a:solidFill>
                  <a:schemeClr val="bg1"/>
                </a:solidFill>
                <a:latin typeface="Montserrat" charset="0"/>
                <a:ea typeface="Montserrat" charset="0"/>
                <a:cs typeface="Montserrat" charset="0"/>
              </a:rPr>
              <a:t>W2O \ </a:t>
            </a:r>
            <a:fld id="{3E7DB552-F491-7542-9C5C-9B2286657205}" type="datetime3">
              <a:rPr lang="en-US" sz="900" smtClean="0">
                <a:solidFill>
                  <a:schemeClr val="bg1"/>
                </a:solidFill>
                <a:latin typeface="Montserrat" charset="0"/>
                <a:ea typeface="Montserrat" charset="0"/>
                <a:cs typeface="Montserrat" charset="0"/>
              </a:rPr>
              <a:t>13 August 2019</a:t>
            </a:fld>
            <a:r>
              <a:rPr lang="en-US" sz="900" dirty="0">
                <a:solidFill>
                  <a:schemeClr val="bg1"/>
                </a:solidFill>
                <a:latin typeface="Montserrat" charset="0"/>
                <a:ea typeface="Montserrat" charset="0"/>
                <a:cs typeface="Montserrat" charset="0"/>
              </a:rPr>
              <a:t> \ Proprietary and Confidential Property of W2O Group</a:t>
            </a:r>
          </a:p>
        </p:txBody>
      </p:sp>
    </p:spTree>
    <p:extLst>
      <p:ext uri="{BB962C8B-B14F-4D97-AF65-F5344CB8AC3E}">
        <p14:creationId xmlns:p14="http://schemas.microsoft.com/office/powerpoint/2010/main" val="847237111"/>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ark Blue Divider Slide">
    <p:spTree>
      <p:nvGrpSpPr>
        <p:cNvPr id="1" name=""/>
        <p:cNvGrpSpPr/>
        <p:nvPr/>
      </p:nvGrpSpPr>
      <p:grpSpPr>
        <a:xfrm>
          <a:off x="0" y="0"/>
          <a:ext cx="0" cy="0"/>
          <a:chOff x="0" y="0"/>
          <a:chExt cx="0" cy="0"/>
        </a:xfrm>
      </p:grpSpPr>
      <p:sp>
        <p:nvSpPr>
          <p:cNvPr id="9" name="Rectangle 8"/>
          <p:cNvSpPr/>
          <p:nvPr userDrawn="1"/>
        </p:nvSpPr>
        <p:spPr>
          <a:xfrm>
            <a:off x="1" y="0"/>
            <a:ext cx="12192000" cy="685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51" tIns="60925" rIns="121851" bIns="60925" rtlCol="0" anchor="ctr"/>
          <a:lstStyle/>
          <a:p>
            <a:pPr algn="ctr"/>
            <a:endParaRPr lang="en-US" sz="1800" dirty="0">
              <a:solidFill>
                <a:schemeClr val="accent1"/>
              </a:solidFill>
              <a:latin typeface="Montserrat"/>
            </a:endParaRPr>
          </a:p>
        </p:txBody>
      </p:sp>
      <p:sp>
        <p:nvSpPr>
          <p:cNvPr id="10" name="Text Placeholder 3"/>
          <p:cNvSpPr>
            <a:spLocks noGrp="1"/>
          </p:cNvSpPr>
          <p:nvPr>
            <p:ph type="body" sz="quarter" idx="10" hasCustomPrompt="1"/>
          </p:nvPr>
        </p:nvSpPr>
        <p:spPr>
          <a:xfrm>
            <a:off x="397478" y="2701679"/>
            <a:ext cx="10447785" cy="1177615"/>
          </a:xfrm>
        </p:spPr>
        <p:txBody>
          <a:bodyPr anchor="ctr" anchorCtr="0">
            <a:noAutofit/>
          </a:bodyPr>
          <a:lstStyle>
            <a:lvl1pPr marL="0" indent="0" algn="l">
              <a:buFontTx/>
              <a:buNone/>
              <a:defRPr sz="5400" b="0" baseline="0">
                <a:solidFill>
                  <a:schemeClr val="bg1"/>
                </a:solidFill>
                <a:latin typeface="Rokkitt"/>
                <a:cs typeface="Rokkitt"/>
              </a:defRPr>
            </a:lvl1pPr>
          </a:lstStyle>
          <a:p>
            <a:pPr lvl="0"/>
            <a:r>
              <a:rPr lang="en-US" dirty="0"/>
              <a:t>Section Divider</a:t>
            </a:r>
          </a:p>
        </p:txBody>
      </p:sp>
      <p:sp>
        <p:nvSpPr>
          <p:cNvPr id="5" name="Text Placeholder 4"/>
          <p:cNvSpPr>
            <a:spLocks noGrp="1"/>
          </p:cNvSpPr>
          <p:nvPr>
            <p:ph type="body" sz="quarter" idx="11" hasCustomPrompt="1"/>
          </p:nvPr>
        </p:nvSpPr>
        <p:spPr>
          <a:xfrm>
            <a:off x="397479" y="3994082"/>
            <a:ext cx="9757827" cy="517648"/>
          </a:xfrm>
        </p:spPr>
        <p:txBody>
          <a:bodyPr anchor="ctr" anchorCtr="0">
            <a:noAutofit/>
          </a:bodyPr>
          <a:lstStyle>
            <a:lvl1pPr marL="0" indent="0" algn="l">
              <a:spcBef>
                <a:spcPts val="800"/>
              </a:spcBef>
              <a:buFontTx/>
              <a:buNone/>
              <a:defRPr sz="1800">
                <a:solidFill>
                  <a:srgbClr val="FFFFFF"/>
                </a:solidFill>
                <a:latin typeface="Montserrat"/>
                <a:cs typeface="Montserrat"/>
              </a:defRPr>
            </a:lvl1pPr>
          </a:lstStyle>
          <a:p>
            <a:pPr lvl="0"/>
            <a:r>
              <a:rPr lang="en-US" dirty="0" err="1"/>
              <a:t>Lorem</a:t>
            </a:r>
            <a:r>
              <a:rPr lang="en-US" dirty="0"/>
              <a:t> </a:t>
            </a:r>
            <a:r>
              <a:rPr lang="en-US" dirty="0" err="1"/>
              <a:t>ipsum</a:t>
            </a:r>
            <a:r>
              <a:rPr lang="en-US" dirty="0"/>
              <a:t> dot solar</a:t>
            </a:r>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53249" b="45473"/>
          <a:stretch/>
        </p:blipFill>
        <p:spPr>
          <a:xfrm>
            <a:off x="11051878" y="392114"/>
            <a:ext cx="1143298" cy="968853"/>
          </a:xfrm>
          <a:prstGeom prst="rect">
            <a:avLst/>
          </a:prstGeom>
        </p:spPr>
      </p:pic>
      <p:sp>
        <p:nvSpPr>
          <p:cNvPr id="11" name="TextBox 10">
            <a:extLst>
              <a:ext uri="{FF2B5EF4-FFF2-40B4-BE49-F238E27FC236}">
                <a16:creationId xmlns:a16="http://schemas.microsoft.com/office/drawing/2014/main" id="{FC5B50EC-53F5-4313-8E79-2BA42770B6C0}"/>
              </a:ext>
            </a:extLst>
          </p:cNvPr>
          <p:cNvSpPr txBox="1"/>
          <p:nvPr userDrawn="1"/>
        </p:nvSpPr>
        <p:spPr>
          <a:xfrm>
            <a:off x="397478" y="6490400"/>
            <a:ext cx="5469861" cy="230832"/>
          </a:xfrm>
          <a:prstGeom prst="rect">
            <a:avLst/>
          </a:prstGeom>
          <a:noFill/>
        </p:spPr>
        <p:txBody>
          <a:bodyPr wrap="none" lIns="0" rtlCol="0" anchor="ctr" anchorCtr="0">
            <a:noAutofit/>
          </a:bodyPr>
          <a:lstStyle/>
          <a:p>
            <a:r>
              <a:rPr lang="en-US" sz="900" dirty="0">
                <a:solidFill>
                  <a:schemeClr val="bg1"/>
                </a:solidFill>
                <a:latin typeface="Montserrat" charset="0"/>
                <a:ea typeface="Montserrat" charset="0"/>
                <a:cs typeface="Montserrat" charset="0"/>
              </a:rPr>
              <a:t>W2O \ </a:t>
            </a:r>
            <a:fld id="{3E7DB552-F491-7542-9C5C-9B2286657205}" type="datetime3">
              <a:rPr lang="en-US" sz="900" smtClean="0">
                <a:solidFill>
                  <a:schemeClr val="bg1"/>
                </a:solidFill>
                <a:latin typeface="Montserrat" charset="0"/>
                <a:ea typeface="Montserrat" charset="0"/>
                <a:cs typeface="Montserrat" charset="0"/>
              </a:rPr>
              <a:t>13 August 2019</a:t>
            </a:fld>
            <a:r>
              <a:rPr lang="en-US" sz="900" dirty="0">
                <a:solidFill>
                  <a:schemeClr val="bg1"/>
                </a:solidFill>
                <a:latin typeface="Montserrat" charset="0"/>
                <a:ea typeface="Montserrat" charset="0"/>
                <a:cs typeface="Montserrat" charset="0"/>
              </a:rPr>
              <a:t> \ Proprietary and Confidential Property of W2O Group</a:t>
            </a:r>
          </a:p>
        </p:txBody>
      </p:sp>
    </p:spTree>
    <p:extLst>
      <p:ext uri="{BB962C8B-B14F-4D97-AF65-F5344CB8AC3E}">
        <p14:creationId xmlns:p14="http://schemas.microsoft.com/office/powerpoint/2010/main" val="2976923575"/>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White Team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accent1"/>
                </a:solidFill>
              </a:defRPr>
            </a:lvl1pPr>
          </a:lstStyle>
          <a:p>
            <a:r>
              <a:rPr lang="x-none" dirty="0"/>
              <a:t>Master title style</a:t>
            </a:r>
            <a:endParaRPr lang="en-US" dirty="0"/>
          </a:p>
        </p:txBody>
      </p:sp>
      <p:sp>
        <p:nvSpPr>
          <p:cNvPr id="29" name="Picture Placeholder 27"/>
          <p:cNvSpPr>
            <a:spLocks noGrp="1"/>
          </p:cNvSpPr>
          <p:nvPr>
            <p:ph type="pic" sz="quarter" idx="20"/>
          </p:nvPr>
        </p:nvSpPr>
        <p:spPr>
          <a:xfrm>
            <a:off x="614113" y="1941513"/>
            <a:ext cx="1975774" cy="1490662"/>
          </a:xfrm>
          <a:solidFill>
            <a:schemeClr val="accent2"/>
          </a:solidFill>
        </p:spPr>
        <p:txBody>
          <a:bodyPr anchor="ctr"/>
          <a:lstStyle>
            <a:lvl1pPr marL="0" indent="0" algn="ctr">
              <a:buNone/>
              <a:defRPr sz="1400">
                <a:solidFill>
                  <a:srgbClr val="FFFFFF"/>
                </a:solidFill>
              </a:defRPr>
            </a:lvl1pPr>
          </a:lstStyle>
          <a:p>
            <a:endParaRPr lang="en-US" dirty="0"/>
          </a:p>
        </p:txBody>
      </p:sp>
      <p:sp>
        <p:nvSpPr>
          <p:cNvPr id="30" name="Picture Placeholder 27"/>
          <p:cNvSpPr>
            <a:spLocks noGrp="1"/>
          </p:cNvSpPr>
          <p:nvPr>
            <p:ph type="pic" sz="quarter" idx="21"/>
          </p:nvPr>
        </p:nvSpPr>
        <p:spPr>
          <a:xfrm>
            <a:off x="2849524" y="1941513"/>
            <a:ext cx="1984892" cy="1490662"/>
          </a:xfrm>
          <a:solidFill>
            <a:schemeClr val="accent2"/>
          </a:solidFill>
        </p:spPr>
        <p:txBody>
          <a:bodyPr anchor="ctr"/>
          <a:lstStyle>
            <a:lvl1pPr marL="0" indent="0" algn="ctr">
              <a:buNone/>
              <a:defRPr sz="1400">
                <a:solidFill>
                  <a:srgbClr val="FFFFFF"/>
                </a:solidFill>
              </a:defRPr>
            </a:lvl1pPr>
          </a:lstStyle>
          <a:p>
            <a:endParaRPr lang="en-US"/>
          </a:p>
        </p:txBody>
      </p:sp>
      <p:sp>
        <p:nvSpPr>
          <p:cNvPr id="31" name="Picture Placeholder 27"/>
          <p:cNvSpPr>
            <a:spLocks noGrp="1"/>
          </p:cNvSpPr>
          <p:nvPr>
            <p:ph type="pic" sz="quarter" idx="22"/>
          </p:nvPr>
        </p:nvSpPr>
        <p:spPr>
          <a:xfrm>
            <a:off x="5104849" y="1941513"/>
            <a:ext cx="1984892" cy="1490662"/>
          </a:xfrm>
          <a:solidFill>
            <a:schemeClr val="accent2"/>
          </a:solidFill>
        </p:spPr>
        <p:txBody>
          <a:bodyPr anchor="ctr"/>
          <a:lstStyle>
            <a:lvl1pPr marL="0" indent="0" algn="ctr">
              <a:buNone/>
              <a:defRPr sz="1400">
                <a:solidFill>
                  <a:srgbClr val="FFFFFF"/>
                </a:solidFill>
              </a:defRPr>
            </a:lvl1pPr>
          </a:lstStyle>
          <a:p>
            <a:endParaRPr lang="en-US"/>
          </a:p>
        </p:txBody>
      </p:sp>
      <p:sp>
        <p:nvSpPr>
          <p:cNvPr id="32" name="Picture Placeholder 27"/>
          <p:cNvSpPr>
            <a:spLocks noGrp="1"/>
          </p:cNvSpPr>
          <p:nvPr>
            <p:ph type="pic" sz="quarter" idx="23"/>
          </p:nvPr>
        </p:nvSpPr>
        <p:spPr>
          <a:xfrm>
            <a:off x="7349359" y="1941513"/>
            <a:ext cx="1984892" cy="1490662"/>
          </a:xfrm>
          <a:solidFill>
            <a:schemeClr val="accent2"/>
          </a:solidFill>
        </p:spPr>
        <p:txBody>
          <a:bodyPr anchor="ctr"/>
          <a:lstStyle>
            <a:lvl1pPr marL="0" indent="0" algn="ctr">
              <a:buNone/>
              <a:defRPr sz="1400">
                <a:solidFill>
                  <a:srgbClr val="FFFFFF"/>
                </a:solidFill>
              </a:defRPr>
            </a:lvl1pPr>
          </a:lstStyle>
          <a:p>
            <a:endParaRPr lang="en-US"/>
          </a:p>
        </p:txBody>
      </p:sp>
      <p:sp>
        <p:nvSpPr>
          <p:cNvPr id="33" name="Picture Placeholder 27"/>
          <p:cNvSpPr>
            <a:spLocks noGrp="1"/>
          </p:cNvSpPr>
          <p:nvPr>
            <p:ph type="pic" sz="quarter" idx="24"/>
          </p:nvPr>
        </p:nvSpPr>
        <p:spPr>
          <a:xfrm>
            <a:off x="9606766" y="1941513"/>
            <a:ext cx="1984892" cy="1490662"/>
          </a:xfrm>
          <a:solidFill>
            <a:schemeClr val="accent2"/>
          </a:solidFill>
        </p:spPr>
        <p:txBody>
          <a:bodyPr anchor="ctr"/>
          <a:lstStyle>
            <a:lvl1pPr marL="0" indent="0" algn="ctr">
              <a:buNone/>
              <a:defRPr sz="1400">
                <a:solidFill>
                  <a:srgbClr val="FFFFFF"/>
                </a:solidFill>
              </a:defRPr>
            </a:lvl1pPr>
          </a:lstStyle>
          <a:p>
            <a:endParaRPr lang="en-US"/>
          </a:p>
        </p:txBody>
      </p:sp>
      <p:sp>
        <p:nvSpPr>
          <p:cNvPr id="37" name="Content Placeholder 7"/>
          <p:cNvSpPr>
            <a:spLocks noGrp="1"/>
          </p:cNvSpPr>
          <p:nvPr>
            <p:ph sz="quarter" idx="30" hasCustomPrompt="1"/>
          </p:nvPr>
        </p:nvSpPr>
        <p:spPr>
          <a:xfrm>
            <a:off x="613958" y="3011598"/>
            <a:ext cx="492760" cy="423752"/>
          </a:xfrm>
          <a:blipFill rotWithShape="1">
            <a:blip r:embed="rId2"/>
            <a:stretch>
              <a:fillRect/>
            </a:stretch>
          </a:blipFill>
        </p:spPr>
        <p:txBody>
          <a:bodyPr/>
          <a:lstStyle>
            <a:lvl1pPr marL="0" indent="0">
              <a:buNone/>
              <a:defRPr>
                <a:solidFill>
                  <a:srgbClr val="FFFFFF"/>
                </a:solidFill>
              </a:defRPr>
            </a:lvl1pPr>
          </a:lstStyle>
          <a:p>
            <a:pPr lvl="0"/>
            <a:r>
              <a:rPr lang="en-US" dirty="0"/>
              <a:t> </a:t>
            </a:r>
          </a:p>
        </p:txBody>
      </p:sp>
      <p:sp>
        <p:nvSpPr>
          <p:cNvPr id="38" name="Content Placeholder 7"/>
          <p:cNvSpPr>
            <a:spLocks noGrp="1"/>
          </p:cNvSpPr>
          <p:nvPr>
            <p:ph sz="quarter" idx="31" hasCustomPrompt="1"/>
          </p:nvPr>
        </p:nvSpPr>
        <p:spPr>
          <a:xfrm>
            <a:off x="2849523" y="3008423"/>
            <a:ext cx="495035" cy="423752"/>
          </a:xfrm>
          <a:blipFill rotWithShape="1">
            <a:blip r:embed="rId3"/>
            <a:stretch>
              <a:fillRect/>
            </a:stretch>
          </a:blipFill>
        </p:spPr>
        <p:txBody>
          <a:bodyPr/>
          <a:lstStyle>
            <a:lvl1pPr marL="0" indent="0">
              <a:buNone/>
              <a:defRPr>
                <a:solidFill>
                  <a:srgbClr val="FFFFFF"/>
                </a:solidFill>
              </a:defRPr>
            </a:lvl1pPr>
          </a:lstStyle>
          <a:p>
            <a:pPr lvl="0"/>
            <a:r>
              <a:rPr lang="en-US" dirty="0"/>
              <a:t> </a:t>
            </a:r>
          </a:p>
        </p:txBody>
      </p:sp>
      <p:sp>
        <p:nvSpPr>
          <p:cNvPr id="39" name="Content Placeholder 7"/>
          <p:cNvSpPr>
            <a:spLocks noGrp="1"/>
          </p:cNvSpPr>
          <p:nvPr>
            <p:ph sz="quarter" idx="32" hasCustomPrompt="1"/>
          </p:nvPr>
        </p:nvSpPr>
        <p:spPr>
          <a:xfrm>
            <a:off x="5104848" y="3008423"/>
            <a:ext cx="495035" cy="423752"/>
          </a:xfrm>
          <a:blipFill rotWithShape="1">
            <a:blip r:embed="rId4"/>
            <a:stretch>
              <a:fillRect/>
            </a:stretch>
          </a:blipFill>
        </p:spPr>
        <p:txBody>
          <a:bodyPr/>
          <a:lstStyle>
            <a:lvl1pPr marL="0" indent="0">
              <a:buNone/>
              <a:defRPr>
                <a:solidFill>
                  <a:srgbClr val="FFFFFF"/>
                </a:solidFill>
              </a:defRPr>
            </a:lvl1pPr>
          </a:lstStyle>
          <a:p>
            <a:pPr lvl="0"/>
            <a:r>
              <a:rPr lang="en-US" dirty="0"/>
              <a:t> </a:t>
            </a:r>
          </a:p>
        </p:txBody>
      </p:sp>
      <p:sp>
        <p:nvSpPr>
          <p:cNvPr id="40" name="Content Placeholder 7"/>
          <p:cNvSpPr>
            <a:spLocks noGrp="1"/>
          </p:cNvSpPr>
          <p:nvPr>
            <p:ph sz="quarter" idx="33" hasCustomPrompt="1"/>
          </p:nvPr>
        </p:nvSpPr>
        <p:spPr>
          <a:xfrm>
            <a:off x="7349359" y="3008423"/>
            <a:ext cx="495035" cy="423752"/>
          </a:xfrm>
          <a:blipFill rotWithShape="1">
            <a:blip r:embed="rId2"/>
            <a:stretch>
              <a:fillRect/>
            </a:stretch>
          </a:blipFill>
        </p:spPr>
        <p:txBody>
          <a:bodyPr/>
          <a:lstStyle>
            <a:lvl1pPr marL="0" indent="0">
              <a:buNone/>
              <a:defRPr>
                <a:solidFill>
                  <a:srgbClr val="FFFFFF"/>
                </a:solidFill>
              </a:defRPr>
            </a:lvl1pPr>
          </a:lstStyle>
          <a:p>
            <a:pPr lvl="0"/>
            <a:r>
              <a:rPr lang="en-US" dirty="0"/>
              <a:t> </a:t>
            </a:r>
          </a:p>
        </p:txBody>
      </p:sp>
      <p:sp>
        <p:nvSpPr>
          <p:cNvPr id="41" name="Content Placeholder 7"/>
          <p:cNvSpPr>
            <a:spLocks noGrp="1"/>
          </p:cNvSpPr>
          <p:nvPr>
            <p:ph sz="quarter" idx="34" hasCustomPrompt="1"/>
          </p:nvPr>
        </p:nvSpPr>
        <p:spPr>
          <a:xfrm>
            <a:off x="9606766" y="3008423"/>
            <a:ext cx="495035" cy="423752"/>
          </a:xfrm>
          <a:blipFill rotWithShape="1">
            <a:blip r:embed="rId3"/>
            <a:stretch>
              <a:fillRect/>
            </a:stretch>
          </a:blipFill>
        </p:spPr>
        <p:txBody>
          <a:bodyPr/>
          <a:lstStyle>
            <a:lvl1pPr marL="0" indent="0">
              <a:buNone/>
              <a:defRPr>
                <a:solidFill>
                  <a:srgbClr val="FFFFFF"/>
                </a:solidFill>
              </a:defRPr>
            </a:lvl1pPr>
          </a:lstStyle>
          <a:p>
            <a:pPr lvl="0"/>
            <a:r>
              <a:rPr lang="en-US" dirty="0"/>
              <a:t> </a:t>
            </a:r>
          </a:p>
        </p:txBody>
      </p:sp>
      <p:cxnSp>
        <p:nvCxnSpPr>
          <p:cNvPr id="36" name="Straight Connector 35"/>
          <p:cNvCxnSpPr/>
          <p:nvPr userDrawn="1"/>
        </p:nvCxnSpPr>
        <p:spPr>
          <a:xfrm>
            <a:off x="397479" y="1025059"/>
            <a:ext cx="11186350" cy="0"/>
          </a:xfrm>
          <a:prstGeom prst="line">
            <a:avLst/>
          </a:prstGeom>
          <a:ln w="6350">
            <a:solidFill>
              <a:schemeClr val="tx2">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sp>
        <p:nvSpPr>
          <p:cNvPr id="3" name="TextBox 2"/>
          <p:cNvSpPr txBox="1"/>
          <p:nvPr userDrawn="1"/>
        </p:nvSpPr>
        <p:spPr>
          <a:xfrm>
            <a:off x="1294149" y="6629400"/>
            <a:ext cx="95276" cy="369332"/>
          </a:xfrm>
          <a:prstGeom prst="rect">
            <a:avLst/>
          </a:prstGeom>
          <a:noFill/>
        </p:spPr>
        <p:txBody>
          <a:bodyPr wrap="square" rtlCol="0">
            <a:spAutoFit/>
          </a:bodyPr>
          <a:lstStyle/>
          <a:p>
            <a:endParaRPr lang="en-US" sz="1800" dirty="0">
              <a:latin typeface="Montserrat"/>
            </a:endParaRPr>
          </a:p>
        </p:txBody>
      </p:sp>
    </p:spTree>
    <p:extLst>
      <p:ext uri="{BB962C8B-B14F-4D97-AF65-F5344CB8AC3E}">
        <p14:creationId xmlns:p14="http://schemas.microsoft.com/office/powerpoint/2010/main" val="3703951625"/>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Agenda Slide">
    <p:spTree>
      <p:nvGrpSpPr>
        <p:cNvPr id="1" name=""/>
        <p:cNvGrpSpPr/>
        <p:nvPr/>
      </p:nvGrpSpPr>
      <p:grpSpPr>
        <a:xfrm>
          <a:off x="0" y="0"/>
          <a:ext cx="0" cy="0"/>
          <a:chOff x="0" y="0"/>
          <a:chExt cx="0" cy="0"/>
        </a:xfrm>
      </p:grpSpPr>
      <p:sp>
        <p:nvSpPr>
          <p:cNvPr id="9" name="Rectangle 8"/>
          <p:cNvSpPr/>
          <p:nvPr userDrawn="1"/>
        </p:nvSpPr>
        <p:spPr>
          <a:xfrm>
            <a:off x="5333801" y="0"/>
            <a:ext cx="6858199" cy="68729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Montserrat"/>
            </a:endParaRPr>
          </a:p>
        </p:txBody>
      </p:sp>
      <p:sp>
        <p:nvSpPr>
          <p:cNvPr id="2" name="Title 1"/>
          <p:cNvSpPr>
            <a:spLocks noGrp="1"/>
          </p:cNvSpPr>
          <p:nvPr>
            <p:ph type="title" hasCustomPrompt="1"/>
          </p:nvPr>
        </p:nvSpPr>
        <p:spPr>
          <a:xfrm>
            <a:off x="397479" y="274652"/>
            <a:ext cx="4533784" cy="914759"/>
          </a:xfrm>
        </p:spPr>
        <p:txBody>
          <a:bodyPr/>
          <a:lstStyle>
            <a:lvl1pPr>
              <a:defRPr>
                <a:solidFill>
                  <a:schemeClr val="accent1"/>
                </a:solidFill>
              </a:defRPr>
            </a:lvl1pPr>
          </a:lstStyle>
          <a:p>
            <a:r>
              <a:rPr lang="x-none" dirty="0"/>
              <a:t>Master title style</a:t>
            </a:r>
            <a:endParaRPr lang="en-US" dirty="0"/>
          </a:p>
        </p:txBody>
      </p:sp>
      <p:sp>
        <p:nvSpPr>
          <p:cNvPr id="5" name="TextBox 4"/>
          <p:cNvSpPr txBox="1"/>
          <p:nvPr userDrawn="1"/>
        </p:nvSpPr>
        <p:spPr>
          <a:xfrm>
            <a:off x="8592200" y="6490400"/>
            <a:ext cx="2991629" cy="230832"/>
          </a:xfrm>
          <a:prstGeom prst="rect">
            <a:avLst/>
          </a:prstGeom>
          <a:noFill/>
        </p:spPr>
        <p:txBody>
          <a:bodyPr wrap="square" lIns="0" rIns="0" rtlCol="0">
            <a:spAutoFit/>
          </a:bodyPr>
          <a:lstStyle/>
          <a:p>
            <a:pPr algn="r"/>
            <a:r>
              <a:rPr lang="en-US" sz="900" dirty="0">
                <a:solidFill>
                  <a:schemeClr val="accent1"/>
                </a:solidFill>
                <a:latin typeface="Montserrat" charset="0"/>
                <a:ea typeface="Montserrat" charset="0"/>
                <a:cs typeface="Montserrat" charset="0"/>
              </a:rPr>
              <a:t>Pg. </a:t>
            </a:r>
            <a:fld id="{1E28CF6B-2183-924A-A57B-4622D0AEFE26}" type="slidenum">
              <a:rPr lang="en-US" sz="900" smtClean="0">
                <a:solidFill>
                  <a:schemeClr val="accent1"/>
                </a:solidFill>
                <a:latin typeface="Montserrat" charset="0"/>
                <a:ea typeface="Montserrat" charset="0"/>
                <a:cs typeface="Montserrat" charset="0"/>
              </a:rPr>
              <a:pPr/>
              <a:t>‹#›</a:t>
            </a:fld>
            <a:endParaRPr lang="en-US" sz="900" dirty="0">
              <a:solidFill>
                <a:schemeClr val="accent1"/>
              </a:solidFill>
              <a:latin typeface="Montserrat" charset="0"/>
              <a:ea typeface="Montserrat" charset="0"/>
              <a:cs typeface="Montserrat" charset="0"/>
            </a:endParaRPr>
          </a:p>
        </p:txBody>
      </p:sp>
      <p:sp>
        <p:nvSpPr>
          <p:cNvPr id="8" name="Content Placeholder 3"/>
          <p:cNvSpPr>
            <a:spLocks noGrp="1"/>
          </p:cNvSpPr>
          <p:nvPr>
            <p:ph sz="quarter" idx="11" hasCustomPrompt="1"/>
          </p:nvPr>
        </p:nvSpPr>
        <p:spPr>
          <a:xfrm>
            <a:off x="10897850" y="688259"/>
            <a:ext cx="812961" cy="5590633"/>
          </a:xfrm>
        </p:spPr>
        <p:txBody>
          <a:bodyPr/>
          <a:lstStyle>
            <a:lvl1pPr marL="0" indent="0">
              <a:spcBef>
                <a:spcPts val="1800"/>
              </a:spcBef>
              <a:buNone/>
              <a:defRPr sz="1600"/>
            </a:lvl1pPr>
            <a:lvl2pPr marL="137160" indent="-137160">
              <a:spcBef>
                <a:spcPts val="1800"/>
              </a:spcBef>
              <a:defRPr sz="1400"/>
            </a:lvl2pPr>
            <a:lvl3pPr marL="502920" indent="-137160">
              <a:spcBef>
                <a:spcPts val="1800"/>
              </a:spcBef>
              <a:defRPr sz="1400"/>
            </a:lvl3pPr>
            <a:lvl4pPr marL="868680" indent="-137160">
              <a:spcBef>
                <a:spcPts val="1800"/>
              </a:spcBef>
              <a:defRPr sz="1400"/>
            </a:lvl4pPr>
            <a:lvl5pPr marL="1234440" indent="-137160">
              <a:spcBef>
                <a:spcPts val="1800"/>
              </a:spcBef>
              <a:defRPr sz="1400"/>
            </a:lvl5pPr>
          </a:lstStyle>
          <a:p>
            <a:pPr lvl="0"/>
            <a:r>
              <a:rPr lang="en-US" dirty="0"/>
              <a:t>Page#</a:t>
            </a:r>
          </a:p>
        </p:txBody>
      </p:sp>
      <p:sp>
        <p:nvSpPr>
          <p:cNvPr id="7" name="Content Placeholder 3"/>
          <p:cNvSpPr>
            <a:spLocks noGrp="1"/>
          </p:cNvSpPr>
          <p:nvPr>
            <p:ph sz="quarter" idx="12" hasCustomPrompt="1"/>
          </p:nvPr>
        </p:nvSpPr>
        <p:spPr>
          <a:xfrm>
            <a:off x="5791121" y="685801"/>
            <a:ext cx="4912092" cy="5590633"/>
          </a:xfrm>
        </p:spPr>
        <p:txBody>
          <a:bodyPr/>
          <a:lstStyle>
            <a:lvl1pPr marL="0" indent="0">
              <a:spcBef>
                <a:spcPts val="1800"/>
              </a:spcBef>
              <a:buNone/>
              <a:defRPr sz="1600"/>
            </a:lvl1pPr>
            <a:lvl2pPr marL="137160" indent="-137160">
              <a:spcBef>
                <a:spcPts val="1800"/>
              </a:spcBef>
              <a:defRPr sz="1400"/>
            </a:lvl2pPr>
            <a:lvl3pPr marL="502920" indent="-137160">
              <a:spcBef>
                <a:spcPts val="1800"/>
              </a:spcBef>
              <a:defRPr sz="1400"/>
            </a:lvl3pPr>
            <a:lvl4pPr marL="868680" indent="-137160">
              <a:spcBef>
                <a:spcPts val="1800"/>
              </a:spcBef>
              <a:defRPr sz="1400"/>
            </a:lvl4pPr>
            <a:lvl5pPr marL="1234440" indent="-137160">
              <a:spcBef>
                <a:spcPts val="1800"/>
              </a:spcBef>
              <a:defRPr sz="1400"/>
            </a:lvl5pPr>
          </a:lstStyle>
          <a:p>
            <a:pPr lvl="0"/>
            <a:r>
              <a:rPr lang="x-none" dirty="0"/>
              <a:t>Master text styles</a:t>
            </a:r>
          </a:p>
          <a:p>
            <a:pPr lvl="1"/>
            <a:r>
              <a:rPr lang="x-none" dirty="0"/>
              <a:t>Second level</a:t>
            </a:r>
          </a:p>
          <a:p>
            <a:pPr lvl="2"/>
            <a:r>
              <a:rPr lang="x-none" dirty="0"/>
              <a:t>Third level</a:t>
            </a:r>
          </a:p>
          <a:p>
            <a:pPr lvl="3"/>
            <a:r>
              <a:rPr lang="x-none" dirty="0"/>
              <a:t>Fourth level</a:t>
            </a:r>
          </a:p>
          <a:p>
            <a:pPr lvl="4"/>
            <a:r>
              <a:rPr lang="x-none" dirty="0"/>
              <a:t>Fifth level</a:t>
            </a:r>
            <a:endParaRPr lang="en-US" dirty="0"/>
          </a:p>
        </p:txBody>
      </p:sp>
      <p:sp>
        <p:nvSpPr>
          <p:cNvPr id="10" name="TextBox 9">
            <a:extLst>
              <a:ext uri="{FF2B5EF4-FFF2-40B4-BE49-F238E27FC236}">
                <a16:creationId xmlns:a16="http://schemas.microsoft.com/office/drawing/2014/main" id="{E55A06B0-69CB-4B6D-9DC5-23DA3A0C61DA}"/>
              </a:ext>
            </a:extLst>
          </p:cNvPr>
          <p:cNvSpPr txBox="1"/>
          <p:nvPr userDrawn="1"/>
        </p:nvSpPr>
        <p:spPr>
          <a:xfrm>
            <a:off x="397478" y="6490400"/>
            <a:ext cx="5469861" cy="230832"/>
          </a:xfrm>
          <a:prstGeom prst="rect">
            <a:avLst/>
          </a:prstGeom>
          <a:noFill/>
        </p:spPr>
        <p:txBody>
          <a:bodyPr wrap="none" lIns="0" rtlCol="0" anchor="ctr" anchorCtr="0">
            <a:noAutofit/>
          </a:bodyPr>
          <a:lstStyle/>
          <a:p>
            <a:r>
              <a:rPr lang="en-US" sz="900" dirty="0">
                <a:solidFill>
                  <a:schemeClr val="accent1"/>
                </a:solidFill>
                <a:latin typeface="Montserrat" charset="0"/>
                <a:ea typeface="Montserrat" charset="0"/>
                <a:cs typeface="Montserrat" charset="0"/>
              </a:rPr>
              <a:t>W2O \ </a:t>
            </a:r>
            <a:fld id="{3E7DB552-F491-7542-9C5C-9B2286657205}" type="datetime3">
              <a:rPr lang="en-US" sz="900" smtClean="0">
                <a:solidFill>
                  <a:schemeClr val="accent1"/>
                </a:solidFill>
                <a:latin typeface="Montserrat" charset="0"/>
                <a:ea typeface="Montserrat" charset="0"/>
                <a:cs typeface="Montserrat" charset="0"/>
              </a:rPr>
              <a:t>13 August 2019</a:t>
            </a:fld>
            <a:r>
              <a:rPr lang="en-US" sz="900" dirty="0">
                <a:solidFill>
                  <a:schemeClr val="accent1"/>
                </a:solidFill>
                <a:latin typeface="Montserrat" charset="0"/>
                <a:ea typeface="Montserrat" charset="0"/>
                <a:cs typeface="Montserrat" charset="0"/>
              </a:rPr>
              <a:t> \ Proprietary and Confidential Property of W2O Group</a:t>
            </a:r>
          </a:p>
        </p:txBody>
      </p:sp>
    </p:spTree>
    <p:extLst>
      <p:ext uri="{BB962C8B-B14F-4D97-AF65-F5344CB8AC3E}">
        <p14:creationId xmlns:p14="http://schemas.microsoft.com/office/powerpoint/2010/main" val="2904986840"/>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White Slide-One Line Headlines">
    <p:spTree>
      <p:nvGrpSpPr>
        <p:cNvPr id="1" name=""/>
        <p:cNvGrpSpPr/>
        <p:nvPr/>
      </p:nvGrpSpPr>
      <p:grpSpPr>
        <a:xfrm>
          <a:off x="0" y="0"/>
          <a:ext cx="0" cy="0"/>
          <a:chOff x="0" y="0"/>
          <a:chExt cx="0" cy="0"/>
        </a:xfrm>
      </p:grpSpPr>
      <p:sp>
        <p:nvSpPr>
          <p:cNvPr id="2" name="Title 1"/>
          <p:cNvSpPr>
            <a:spLocks noGrp="1"/>
          </p:cNvSpPr>
          <p:nvPr>
            <p:ph type="title"/>
          </p:nvPr>
        </p:nvSpPr>
        <p:spPr>
          <a:xfrm>
            <a:off x="397479" y="274652"/>
            <a:ext cx="10977034" cy="563549"/>
          </a:xfrm>
        </p:spPr>
        <p:txBody>
          <a:bodyPr/>
          <a:lstStyle>
            <a:lvl1pPr>
              <a:defRPr>
                <a:solidFill>
                  <a:schemeClr val="accent1"/>
                </a:solidFill>
              </a:defRPr>
            </a:lvl1pPr>
          </a:lstStyle>
          <a:p>
            <a:r>
              <a:rPr lang="x-none" dirty="0"/>
              <a:t>Click to edit Master title style</a:t>
            </a:r>
            <a:endParaRPr lang="en-US" dirty="0"/>
          </a:p>
        </p:txBody>
      </p:sp>
      <p:sp>
        <p:nvSpPr>
          <p:cNvPr id="4" name="Content Placeholder 3"/>
          <p:cNvSpPr>
            <a:spLocks noGrp="1"/>
          </p:cNvSpPr>
          <p:nvPr>
            <p:ph sz="quarter" idx="10"/>
          </p:nvPr>
        </p:nvSpPr>
        <p:spPr>
          <a:xfrm>
            <a:off x="397479" y="1579563"/>
            <a:ext cx="10977034" cy="428572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x-none" dirty="0"/>
              <a:t>Click to edit Master text styles</a:t>
            </a:r>
          </a:p>
          <a:p>
            <a:pPr lvl="1"/>
            <a:r>
              <a:rPr lang="x-none" dirty="0"/>
              <a:t>Second level</a:t>
            </a:r>
          </a:p>
          <a:p>
            <a:pPr lvl="2"/>
            <a:r>
              <a:rPr lang="x-none" dirty="0"/>
              <a:t>Third level</a:t>
            </a:r>
          </a:p>
          <a:p>
            <a:pPr lvl="3"/>
            <a:r>
              <a:rPr lang="x-none" dirty="0"/>
              <a:t>Fourth level</a:t>
            </a:r>
          </a:p>
          <a:p>
            <a:pPr lvl="4"/>
            <a:r>
              <a:rPr lang="x-none" dirty="0"/>
              <a:t>Fifth level</a:t>
            </a:r>
            <a:endParaRPr lang="en-US" dirty="0"/>
          </a:p>
        </p:txBody>
      </p:sp>
      <p:cxnSp>
        <p:nvCxnSpPr>
          <p:cNvPr id="8" name="Straight Connector 7"/>
          <p:cNvCxnSpPr/>
          <p:nvPr userDrawn="1"/>
        </p:nvCxnSpPr>
        <p:spPr>
          <a:xfrm>
            <a:off x="397479" y="1025059"/>
            <a:ext cx="11186350" cy="0"/>
          </a:xfrm>
          <a:prstGeom prst="line">
            <a:avLst/>
          </a:prstGeom>
          <a:ln w="6350">
            <a:solidFill>
              <a:schemeClr val="tx2">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415755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White Slide-Two Line Headlin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7479" y="274652"/>
            <a:ext cx="10977034" cy="563549"/>
          </a:xfrm>
        </p:spPr>
        <p:txBody>
          <a:bodyPr/>
          <a:lstStyle>
            <a:lvl1pPr>
              <a:lnSpc>
                <a:spcPts val="3620"/>
              </a:lnSpc>
              <a:defRPr baseline="0">
                <a:solidFill>
                  <a:schemeClr val="accent1"/>
                </a:solidFill>
              </a:defRPr>
            </a:lvl1pPr>
          </a:lstStyle>
          <a:p>
            <a:r>
              <a:rPr lang="en-US" dirty="0"/>
              <a:t>Use This Slide When You Have A Longer Headline Requiring A Second Line</a:t>
            </a:r>
          </a:p>
        </p:txBody>
      </p:sp>
      <p:sp>
        <p:nvSpPr>
          <p:cNvPr id="4" name="Content Placeholder 3"/>
          <p:cNvSpPr>
            <a:spLocks noGrp="1"/>
          </p:cNvSpPr>
          <p:nvPr>
            <p:ph sz="quarter" idx="10"/>
          </p:nvPr>
        </p:nvSpPr>
        <p:spPr>
          <a:xfrm>
            <a:off x="397479" y="1579563"/>
            <a:ext cx="10977034" cy="428572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x-none" dirty="0"/>
              <a:t>Click to edit Master text styles</a:t>
            </a:r>
          </a:p>
          <a:p>
            <a:pPr lvl="1"/>
            <a:r>
              <a:rPr lang="x-none" dirty="0"/>
              <a:t>Second level</a:t>
            </a:r>
          </a:p>
          <a:p>
            <a:pPr lvl="2"/>
            <a:r>
              <a:rPr lang="x-none" dirty="0"/>
              <a:t>Third level</a:t>
            </a:r>
          </a:p>
          <a:p>
            <a:pPr lvl="3"/>
            <a:r>
              <a:rPr lang="x-none" dirty="0"/>
              <a:t>Fourth level</a:t>
            </a:r>
          </a:p>
          <a:p>
            <a:pPr lvl="4"/>
            <a:r>
              <a:rPr lang="x-none" dirty="0"/>
              <a:t>Fifth level</a:t>
            </a:r>
            <a:endParaRPr lang="en-US" dirty="0"/>
          </a:p>
        </p:txBody>
      </p:sp>
      <p:cxnSp>
        <p:nvCxnSpPr>
          <p:cNvPr id="7" name="Straight Connector 6"/>
          <p:cNvCxnSpPr/>
          <p:nvPr userDrawn="1"/>
        </p:nvCxnSpPr>
        <p:spPr>
          <a:xfrm>
            <a:off x="397479" y="1498788"/>
            <a:ext cx="11186350" cy="0"/>
          </a:xfrm>
          <a:prstGeom prst="line">
            <a:avLst/>
          </a:prstGeom>
          <a:ln w="6350">
            <a:solidFill>
              <a:schemeClr val="tx2">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5262264"/>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White Slide Headline Only (One Line)">
    <p:spTree>
      <p:nvGrpSpPr>
        <p:cNvPr id="1" name=""/>
        <p:cNvGrpSpPr/>
        <p:nvPr/>
      </p:nvGrpSpPr>
      <p:grpSpPr>
        <a:xfrm>
          <a:off x="0" y="0"/>
          <a:ext cx="0" cy="0"/>
          <a:chOff x="0" y="0"/>
          <a:chExt cx="0" cy="0"/>
        </a:xfrm>
      </p:grpSpPr>
      <p:sp>
        <p:nvSpPr>
          <p:cNvPr id="2" name="Title 1"/>
          <p:cNvSpPr>
            <a:spLocks noGrp="1"/>
          </p:cNvSpPr>
          <p:nvPr>
            <p:ph type="title"/>
          </p:nvPr>
        </p:nvSpPr>
        <p:spPr>
          <a:xfrm>
            <a:off x="397479" y="274652"/>
            <a:ext cx="10977034" cy="563549"/>
          </a:xfrm>
        </p:spPr>
        <p:txBody>
          <a:bodyPr/>
          <a:lstStyle>
            <a:lvl1pPr>
              <a:defRPr>
                <a:solidFill>
                  <a:schemeClr val="accent1"/>
                </a:solidFill>
              </a:defRPr>
            </a:lvl1pPr>
          </a:lstStyle>
          <a:p>
            <a:r>
              <a:rPr lang="x-none" dirty="0"/>
              <a:t>Click to edit Master title style</a:t>
            </a:r>
            <a:endParaRPr lang="en-US" dirty="0"/>
          </a:p>
        </p:txBody>
      </p:sp>
      <p:cxnSp>
        <p:nvCxnSpPr>
          <p:cNvPr id="8" name="Straight Connector 7"/>
          <p:cNvCxnSpPr/>
          <p:nvPr userDrawn="1"/>
        </p:nvCxnSpPr>
        <p:spPr>
          <a:xfrm>
            <a:off x="397479" y="1025059"/>
            <a:ext cx="11186350" cy="0"/>
          </a:xfrm>
          <a:prstGeom prst="line">
            <a:avLst/>
          </a:prstGeom>
          <a:ln w="6350">
            <a:solidFill>
              <a:schemeClr val="tx2">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2917003"/>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White Slide Headline Only (Two Li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7479" y="274652"/>
            <a:ext cx="10977034" cy="563549"/>
          </a:xfrm>
        </p:spPr>
        <p:txBody>
          <a:bodyPr/>
          <a:lstStyle>
            <a:lvl1pPr>
              <a:lnSpc>
                <a:spcPts val="3620"/>
              </a:lnSpc>
              <a:defRPr baseline="0">
                <a:solidFill>
                  <a:schemeClr val="accent1"/>
                </a:solidFill>
              </a:defRPr>
            </a:lvl1pPr>
          </a:lstStyle>
          <a:p>
            <a:r>
              <a:rPr lang="en-US" dirty="0"/>
              <a:t>Use This Slide When You Have A Longer Headline Requiring A Second Line</a:t>
            </a:r>
          </a:p>
        </p:txBody>
      </p:sp>
      <p:cxnSp>
        <p:nvCxnSpPr>
          <p:cNvPr id="7" name="Straight Connector 6"/>
          <p:cNvCxnSpPr/>
          <p:nvPr userDrawn="1"/>
        </p:nvCxnSpPr>
        <p:spPr>
          <a:xfrm>
            <a:off x="397479" y="1498788"/>
            <a:ext cx="11186350" cy="0"/>
          </a:xfrm>
          <a:prstGeom prst="line">
            <a:avLst/>
          </a:prstGeom>
          <a:ln w="6350">
            <a:solidFill>
              <a:schemeClr val="tx2">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2377450"/>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White 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8813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as Source">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4A31E37C-3909-4BA7-82BD-376E10C1A6D9}"/>
              </a:ext>
            </a:extLst>
          </p:cNvPr>
          <p:cNvSpPr>
            <a:spLocks noGrp="1"/>
          </p:cNvSpPr>
          <p:nvPr>
            <p:ph type="body" sz="quarter" idx="11"/>
          </p:nvPr>
        </p:nvSpPr>
        <p:spPr>
          <a:xfrm>
            <a:off x="762000" y="928767"/>
            <a:ext cx="10553700" cy="212366"/>
          </a:xfrm>
          <a:prstGeom prst="rect">
            <a:avLst/>
          </a:prstGeom>
          <a:noFill/>
        </p:spPr>
        <p:txBody>
          <a:bodyPr wrap="square" tIns="0" rtlCol="0">
            <a:spAutoFit/>
          </a:bodyPr>
          <a:lstStyle>
            <a:lvl1pPr marL="0" marR="0" indent="0" algn="l" defTabSz="914400" rtl="0" eaLnBrk="1" fontAlgn="auto" latinLnBrk="0" hangingPunct="1">
              <a:lnSpc>
                <a:spcPct val="90000"/>
              </a:lnSpc>
              <a:spcBef>
                <a:spcPts val="0"/>
              </a:spcBef>
              <a:spcAft>
                <a:spcPts val="0"/>
              </a:spcAft>
              <a:buClrTx/>
              <a:buSzTx/>
              <a:buFontTx/>
              <a:buNone/>
              <a:tabLst/>
              <a:defRPr lang="en-US" sz="1200" smtClean="0">
                <a:solidFill>
                  <a:schemeClr val="tx1">
                    <a:lumMod val="75000"/>
                    <a:lumOff val="25000"/>
                  </a:schemeClr>
                </a:solidFill>
                <a:latin typeface="Montserrat" panose="00000500000000000000" pitchFamily="2" charset="0"/>
                <a:ea typeface="Rokkitt" charset="0"/>
                <a:cs typeface="Rokkitt" charset="0"/>
              </a:defRPr>
            </a:lvl1pPr>
            <a:lvl2pPr marL="228600" indent="0">
              <a:buNone/>
              <a:defRPr lang="en-US" sz="1800" smtClean="0"/>
            </a:lvl2pPr>
            <a:lvl3pPr>
              <a:defRPr lang="en-US" sz="1800" smtClean="0"/>
            </a:lvl3pPr>
            <a:lvl4pPr>
              <a:defRPr lang="en-US" smtClean="0"/>
            </a:lvl4pPr>
            <a:lvl5pPr>
              <a:defRPr lang="en-US"/>
            </a:lvl5p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a:t>Edit Master text styles</a:t>
            </a:r>
          </a:p>
        </p:txBody>
      </p:sp>
      <p:sp>
        <p:nvSpPr>
          <p:cNvPr id="8" name="Title 1">
            <a:extLst>
              <a:ext uri="{FF2B5EF4-FFF2-40B4-BE49-F238E27FC236}">
                <a16:creationId xmlns:a16="http://schemas.microsoft.com/office/drawing/2014/main" id="{AE7B6A77-12EB-481B-8F55-B67C95601B4B}"/>
              </a:ext>
            </a:extLst>
          </p:cNvPr>
          <p:cNvSpPr>
            <a:spLocks noGrp="1"/>
          </p:cNvSpPr>
          <p:nvPr>
            <p:ph type="title"/>
          </p:nvPr>
        </p:nvSpPr>
        <p:spPr>
          <a:xfrm>
            <a:off x="762001" y="377614"/>
            <a:ext cx="10553700" cy="563549"/>
          </a:xfrm>
          <a:prstGeom prst="rect">
            <a:avLst/>
          </a:prstGeom>
        </p:spPr>
        <p:txBody>
          <a:bodyPr bIns="0" anchor="b"/>
          <a:lstStyle>
            <a:lvl1pPr>
              <a:lnSpc>
                <a:spcPts val="2800"/>
              </a:lnSpc>
              <a:defRPr sz="3000">
                <a:solidFill>
                  <a:schemeClr val="accent1"/>
                </a:solidFill>
              </a:defRPr>
            </a:lvl1pPr>
          </a:lstStyle>
          <a:p>
            <a:r>
              <a:rPr lang="en-US"/>
              <a:t>Click to edit Master title style</a:t>
            </a:r>
            <a:endParaRPr lang="en-US" dirty="0"/>
          </a:p>
        </p:txBody>
      </p:sp>
      <p:sp>
        <p:nvSpPr>
          <p:cNvPr id="10" name="Text Placeholder 8">
            <a:extLst>
              <a:ext uri="{FF2B5EF4-FFF2-40B4-BE49-F238E27FC236}">
                <a16:creationId xmlns:a16="http://schemas.microsoft.com/office/drawing/2014/main" id="{673BE7B4-B038-4FE7-9C3E-297E2CC72419}"/>
              </a:ext>
            </a:extLst>
          </p:cNvPr>
          <p:cNvSpPr>
            <a:spLocks noGrp="1"/>
          </p:cNvSpPr>
          <p:nvPr>
            <p:ph type="body" sz="quarter" idx="12"/>
          </p:nvPr>
        </p:nvSpPr>
        <p:spPr>
          <a:xfrm>
            <a:off x="2193131" y="6060326"/>
            <a:ext cx="7805738" cy="203133"/>
          </a:xfrm>
          <a:prstGeom prst="rect">
            <a:avLst/>
          </a:prstGeom>
        </p:spPr>
        <p:txBody>
          <a:bodyPr>
            <a:spAutoFit/>
          </a:bodyPr>
          <a:lstStyle>
            <a:lvl1pPr marL="0" indent="0" algn="ctr">
              <a:spcBef>
                <a:spcPts val="0"/>
              </a:spcBef>
              <a:buFontTx/>
              <a:buNone/>
              <a:defRPr lang="en-US" sz="800" b="0" kern="1200" smtClean="0">
                <a:solidFill>
                  <a:schemeClr val="bg1">
                    <a:lumMod val="65000"/>
                  </a:schemeClr>
                </a:solidFill>
                <a:latin typeface="+mn-lt"/>
                <a:ea typeface="+mn-ea"/>
                <a:cs typeface="+mn-cs"/>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cxnSp>
        <p:nvCxnSpPr>
          <p:cNvPr id="12" name="Straight Connector 11">
            <a:extLst>
              <a:ext uri="{FF2B5EF4-FFF2-40B4-BE49-F238E27FC236}">
                <a16:creationId xmlns:a16="http://schemas.microsoft.com/office/drawing/2014/main" id="{868D68B1-568B-4F65-86E8-BC85881B7729}"/>
              </a:ext>
            </a:extLst>
          </p:cNvPr>
          <p:cNvCxnSpPr/>
          <p:nvPr userDrawn="1"/>
        </p:nvCxnSpPr>
        <p:spPr>
          <a:xfrm>
            <a:off x="2084340" y="6064236"/>
            <a:ext cx="8023321"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9" name="Graphic 8">
            <a:extLst>
              <a:ext uri="{FF2B5EF4-FFF2-40B4-BE49-F238E27FC236}">
                <a16:creationId xmlns:a16="http://schemas.microsoft.com/office/drawing/2014/main" id="{54B90F7E-B271-4A33-8AB1-5BF5F270517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796" y="419534"/>
            <a:ext cx="422372" cy="613121"/>
          </a:xfrm>
          <a:prstGeom prst="rect">
            <a:avLst/>
          </a:prstGeom>
        </p:spPr>
      </p:pic>
    </p:spTree>
    <p:extLst>
      <p:ext uri="{BB962C8B-B14F-4D97-AF65-F5344CB8AC3E}">
        <p14:creationId xmlns:p14="http://schemas.microsoft.com/office/powerpoint/2010/main" val="1685632161"/>
      </p:ext>
    </p:extLst>
  </p:cSld>
  <p:clrMapOvr>
    <a:masterClrMapping/>
  </p:clrMapOvr>
  <p:extLst>
    <p:ext uri="{DCECCB84-F9BA-43D5-87BE-67443E8EF086}">
      <p15:sldGuideLst xmlns:p15="http://schemas.microsoft.com/office/powerpoint/2012/main">
        <p15:guide id="2" pos="7128">
          <p15:clr>
            <a:srgbClr val="FBAE40"/>
          </p15:clr>
        </p15:guide>
        <p15:guide id="6" pos="480">
          <p15:clr>
            <a:srgbClr val="FBAE4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Light Blue Slide Headline Only (One Line)">
    <p:spTree>
      <p:nvGrpSpPr>
        <p:cNvPr id="1" name=""/>
        <p:cNvGrpSpPr/>
        <p:nvPr/>
      </p:nvGrpSpPr>
      <p:grpSpPr>
        <a:xfrm>
          <a:off x="0" y="0"/>
          <a:ext cx="0" cy="0"/>
          <a:chOff x="0" y="0"/>
          <a:chExt cx="0" cy="0"/>
        </a:xfrm>
      </p:grpSpPr>
      <p:sp>
        <p:nvSpPr>
          <p:cNvPr id="4" name="Rectangle 3"/>
          <p:cNvSpPr/>
          <p:nvPr userDrawn="1"/>
        </p:nvSpPr>
        <p:spPr>
          <a:xfrm>
            <a:off x="1"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21851" tIns="60925" rIns="121851" bIns="60925" rtlCol="0" anchor="ctr"/>
          <a:lstStyle/>
          <a:p>
            <a:pPr algn="ctr"/>
            <a:endParaRPr lang="en-US" sz="1800" dirty="0">
              <a:solidFill>
                <a:schemeClr val="accent1"/>
              </a:solidFill>
              <a:latin typeface="Montserrat"/>
            </a:endParaRPr>
          </a:p>
        </p:txBody>
      </p:sp>
      <p:sp>
        <p:nvSpPr>
          <p:cNvPr id="2" name="Title 1"/>
          <p:cNvSpPr>
            <a:spLocks noGrp="1"/>
          </p:cNvSpPr>
          <p:nvPr>
            <p:ph type="title"/>
          </p:nvPr>
        </p:nvSpPr>
        <p:spPr>
          <a:xfrm>
            <a:off x="397479" y="274652"/>
            <a:ext cx="10977034" cy="563549"/>
          </a:xfrm>
        </p:spPr>
        <p:txBody>
          <a:bodyPr/>
          <a:lstStyle>
            <a:lvl1pPr>
              <a:defRPr>
                <a:solidFill>
                  <a:schemeClr val="bg1"/>
                </a:solidFill>
              </a:defRPr>
            </a:lvl1pPr>
          </a:lstStyle>
          <a:p>
            <a:r>
              <a:rPr lang="x-none" dirty="0"/>
              <a:t>Click to edit Master title style</a:t>
            </a:r>
            <a:endParaRPr lang="en-US" dirty="0"/>
          </a:p>
        </p:txBody>
      </p:sp>
      <p:cxnSp>
        <p:nvCxnSpPr>
          <p:cNvPr id="8" name="Straight Connector 7"/>
          <p:cNvCxnSpPr/>
          <p:nvPr userDrawn="1"/>
        </p:nvCxnSpPr>
        <p:spPr>
          <a:xfrm>
            <a:off x="397479" y="1025059"/>
            <a:ext cx="11186350" cy="0"/>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userDrawn="1"/>
        </p:nvSpPr>
        <p:spPr>
          <a:xfrm>
            <a:off x="8592200" y="6490400"/>
            <a:ext cx="2991629" cy="230832"/>
          </a:xfrm>
          <a:prstGeom prst="rect">
            <a:avLst/>
          </a:prstGeom>
          <a:noFill/>
        </p:spPr>
        <p:txBody>
          <a:bodyPr wrap="square" lIns="0" rIns="0" rtlCol="0">
            <a:spAutoFit/>
          </a:bodyPr>
          <a:lstStyle/>
          <a:p>
            <a:pPr algn="r"/>
            <a:r>
              <a:rPr lang="en-US" sz="900" dirty="0">
                <a:solidFill>
                  <a:schemeClr val="bg1"/>
                </a:solidFill>
                <a:latin typeface="Montserrat" charset="0"/>
                <a:ea typeface="Montserrat" charset="0"/>
                <a:cs typeface="Montserrat" charset="0"/>
              </a:rPr>
              <a:t>Pg. </a:t>
            </a:r>
            <a:fld id="{1E28CF6B-2183-924A-A57B-4622D0AEFE26}" type="slidenum">
              <a:rPr lang="en-US" sz="900" smtClean="0">
                <a:solidFill>
                  <a:schemeClr val="bg1"/>
                </a:solidFill>
                <a:latin typeface="Montserrat" charset="0"/>
                <a:ea typeface="Montserrat" charset="0"/>
                <a:cs typeface="Montserrat" charset="0"/>
              </a:rPr>
              <a:pPr/>
              <a:t>‹#›</a:t>
            </a:fld>
            <a:endParaRPr lang="en-US" sz="900" dirty="0">
              <a:solidFill>
                <a:schemeClr val="bg1"/>
              </a:solidFill>
              <a:latin typeface="Montserrat" charset="0"/>
              <a:ea typeface="Montserrat" charset="0"/>
              <a:cs typeface="Montserrat" charset="0"/>
            </a:endParaRPr>
          </a:p>
        </p:txBody>
      </p:sp>
      <p:sp>
        <p:nvSpPr>
          <p:cNvPr id="9" name="TextBox 8">
            <a:extLst>
              <a:ext uri="{FF2B5EF4-FFF2-40B4-BE49-F238E27FC236}">
                <a16:creationId xmlns:a16="http://schemas.microsoft.com/office/drawing/2014/main" id="{D95A6AA3-E343-4054-A3F3-CD0B50D720C0}"/>
              </a:ext>
            </a:extLst>
          </p:cNvPr>
          <p:cNvSpPr txBox="1"/>
          <p:nvPr userDrawn="1"/>
        </p:nvSpPr>
        <p:spPr>
          <a:xfrm>
            <a:off x="397478" y="6490400"/>
            <a:ext cx="5469861" cy="230832"/>
          </a:xfrm>
          <a:prstGeom prst="rect">
            <a:avLst/>
          </a:prstGeom>
          <a:noFill/>
        </p:spPr>
        <p:txBody>
          <a:bodyPr wrap="none" lIns="0" rtlCol="0" anchor="ctr" anchorCtr="0">
            <a:noAutofit/>
          </a:bodyPr>
          <a:lstStyle/>
          <a:p>
            <a:r>
              <a:rPr lang="en-US" sz="900" dirty="0">
                <a:solidFill>
                  <a:schemeClr val="bg1"/>
                </a:solidFill>
                <a:latin typeface="Montserrat" charset="0"/>
                <a:ea typeface="Montserrat" charset="0"/>
                <a:cs typeface="Montserrat" charset="0"/>
              </a:rPr>
              <a:t>W2O \ </a:t>
            </a:r>
            <a:fld id="{3E7DB552-F491-7542-9C5C-9B2286657205}" type="datetime3">
              <a:rPr lang="en-US" sz="900" smtClean="0">
                <a:solidFill>
                  <a:schemeClr val="bg1"/>
                </a:solidFill>
                <a:latin typeface="Montserrat" charset="0"/>
                <a:ea typeface="Montserrat" charset="0"/>
                <a:cs typeface="Montserrat" charset="0"/>
              </a:rPr>
              <a:t>13 August 2019</a:t>
            </a:fld>
            <a:r>
              <a:rPr lang="en-US" sz="900" dirty="0">
                <a:solidFill>
                  <a:schemeClr val="bg1"/>
                </a:solidFill>
                <a:latin typeface="Montserrat" charset="0"/>
                <a:ea typeface="Montserrat" charset="0"/>
                <a:cs typeface="Montserrat" charset="0"/>
              </a:rPr>
              <a:t> \ Proprietary and Confidential Property of W2O Group</a:t>
            </a:r>
          </a:p>
        </p:txBody>
      </p:sp>
    </p:spTree>
    <p:extLst>
      <p:ext uri="{BB962C8B-B14F-4D97-AF65-F5344CB8AC3E}">
        <p14:creationId xmlns:p14="http://schemas.microsoft.com/office/powerpoint/2010/main" val="1833084837"/>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Light Slide Headline Only (Two Line)">
    <p:spTree>
      <p:nvGrpSpPr>
        <p:cNvPr id="1" name=""/>
        <p:cNvGrpSpPr/>
        <p:nvPr/>
      </p:nvGrpSpPr>
      <p:grpSpPr>
        <a:xfrm>
          <a:off x="0" y="0"/>
          <a:ext cx="0" cy="0"/>
          <a:chOff x="0" y="0"/>
          <a:chExt cx="0" cy="0"/>
        </a:xfrm>
      </p:grpSpPr>
      <p:sp>
        <p:nvSpPr>
          <p:cNvPr id="4" name="Rectangle 3"/>
          <p:cNvSpPr/>
          <p:nvPr userDrawn="1"/>
        </p:nvSpPr>
        <p:spPr>
          <a:xfrm>
            <a:off x="1"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21851" tIns="60925" rIns="121851" bIns="60925" rtlCol="0" anchor="ctr"/>
          <a:lstStyle/>
          <a:p>
            <a:pPr algn="ctr"/>
            <a:endParaRPr lang="en-US" sz="1800" dirty="0">
              <a:solidFill>
                <a:schemeClr val="accent1"/>
              </a:solidFill>
              <a:latin typeface="Montserrat"/>
            </a:endParaRPr>
          </a:p>
        </p:txBody>
      </p:sp>
      <p:sp>
        <p:nvSpPr>
          <p:cNvPr id="2" name="Title 1"/>
          <p:cNvSpPr>
            <a:spLocks noGrp="1"/>
          </p:cNvSpPr>
          <p:nvPr>
            <p:ph type="title" hasCustomPrompt="1"/>
          </p:nvPr>
        </p:nvSpPr>
        <p:spPr>
          <a:xfrm>
            <a:off x="397479" y="274652"/>
            <a:ext cx="10977034" cy="563549"/>
          </a:xfrm>
        </p:spPr>
        <p:txBody>
          <a:bodyPr/>
          <a:lstStyle>
            <a:lvl1pPr>
              <a:lnSpc>
                <a:spcPts val="3620"/>
              </a:lnSpc>
              <a:defRPr baseline="0">
                <a:solidFill>
                  <a:schemeClr val="bg1"/>
                </a:solidFill>
              </a:defRPr>
            </a:lvl1pPr>
          </a:lstStyle>
          <a:p>
            <a:r>
              <a:rPr lang="en-US" dirty="0"/>
              <a:t>Use This Slide When You Have A Longer Headline Requiring A Second Line</a:t>
            </a:r>
          </a:p>
        </p:txBody>
      </p:sp>
      <p:cxnSp>
        <p:nvCxnSpPr>
          <p:cNvPr id="7" name="Straight Connector 6"/>
          <p:cNvCxnSpPr/>
          <p:nvPr userDrawn="1"/>
        </p:nvCxnSpPr>
        <p:spPr>
          <a:xfrm>
            <a:off x="397479" y="1498788"/>
            <a:ext cx="11186350" cy="0"/>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userDrawn="1"/>
        </p:nvSpPr>
        <p:spPr>
          <a:xfrm>
            <a:off x="8592200" y="6490400"/>
            <a:ext cx="2991629" cy="230832"/>
          </a:xfrm>
          <a:prstGeom prst="rect">
            <a:avLst/>
          </a:prstGeom>
          <a:noFill/>
        </p:spPr>
        <p:txBody>
          <a:bodyPr wrap="square" lIns="0" rIns="0" rtlCol="0">
            <a:spAutoFit/>
          </a:bodyPr>
          <a:lstStyle/>
          <a:p>
            <a:pPr algn="r"/>
            <a:r>
              <a:rPr lang="en-US" sz="900" dirty="0">
                <a:solidFill>
                  <a:schemeClr val="bg1"/>
                </a:solidFill>
                <a:latin typeface="Montserrat" charset="0"/>
                <a:ea typeface="Montserrat" charset="0"/>
                <a:cs typeface="Montserrat" charset="0"/>
              </a:rPr>
              <a:t>Pg. </a:t>
            </a:r>
            <a:fld id="{1E28CF6B-2183-924A-A57B-4622D0AEFE26}" type="slidenum">
              <a:rPr lang="en-US" sz="900" smtClean="0">
                <a:solidFill>
                  <a:schemeClr val="bg1"/>
                </a:solidFill>
                <a:latin typeface="Montserrat" charset="0"/>
                <a:ea typeface="Montserrat" charset="0"/>
                <a:cs typeface="Montserrat" charset="0"/>
              </a:rPr>
              <a:pPr/>
              <a:t>‹#›</a:t>
            </a:fld>
            <a:endParaRPr lang="en-US" sz="900" dirty="0">
              <a:solidFill>
                <a:schemeClr val="bg1"/>
              </a:solidFill>
              <a:latin typeface="Montserrat" charset="0"/>
              <a:ea typeface="Montserrat" charset="0"/>
              <a:cs typeface="Montserrat" charset="0"/>
            </a:endParaRPr>
          </a:p>
        </p:txBody>
      </p:sp>
      <p:sp>
        <p:nvSpPr>
          <p:cNvPr id="8" name="TextBox 7">
            <a:extLst>
              <a:ext uri="{FF2B5EF4-FFF2-40B4-BE49-F238E27FC236}">
                <a16:creationId xmlns:a16="http://schemas.microsoft.com/office/drawing/2014/main" id="{D6F28383-107E-45CE-A14A-7D0017153041}"/>
              </a:ext>
            </a:extLst>
          </p:cNvPr>
          <p:cNvSpPr txBox="1"/>
          <p:nvPr userDrawn="1"/>
        </p:nvSpPr>
        <p:spPr>
          <a:xfrm>
            <a:off x="397478" y="6490400"/>
            <a:ext cx="5469861" cy="230832"/>
          </a:xfrm>
          <a:prstGeom prst="rect">
            <a:avLst/>
          </a:prstGeom>
          <a:noFill/>
        </p:spPr>
        <p:txBody>
          <a:bodyPr wrap="none" lIns="0" rtlCol="0" anchor="ctr" anchorCtr="0">
            <a:noAutofit/>
          </a:bodyPr>
          <a:lstStyle/>
          <a:p>
            <a:r>
              <a:rPr lang="en-US" sz="900" dirty="0">
                <a:solidFill>
                  <a:schemeClr val="bg1"/>
                </a:solidFill>
                <a:latin typeface="Montserrat" charset="0"/>
                <a:ea typeface="Montserrat" charset="0"/>
                <a:cs typeface="Montserrat" charset="0"/>
              </a:rPr>
              <a:t>W2O \ </a:t>
            </a:r>
            <a:fld id="{3E7DB552-F491-7542-9C5C-9B2286657205}" type="datetime3">
              <a:rPr lang="en-US" sz="900" smtClean="0">
                <a:solidFill>
                  <a:schemeClr val="bg1"/>
                </a:solidFill>
                <a:latin typeface="Montserrat" charset="0"/>
                <a:ea typeface="Montserrat" charset="0"/>
                <a:cs typeface="Montserrat" charset="0"/>
              </a:rPr>
              <a:t>13 August 2019</a:t>
            </a:fld>
            <a:r>
              <a:rPr lang="en-US" sz="900" dirty="0">
                <a:solidFill>
                  <a:schemeClr val="bg1"/>
                </a:solidFill>
                <a:latin typeface="Montserrat" charset="0"/>
                <a:ea typeface="Montserrat" charset="0"/>
                <a:cs typeface="Montserrat" charset="0"/>
              </a:rPr>
              <a:t> \ Proprietary and Confidential Property of W2O Group</a:t>
            </a:r>
          </a:p>
        </p:txBody>
      </p:sp>
    </p:spTree>
    <p:extLst>
      <p:ext uri="{BB962C8B-B14F-4D97-AF65-F5344CB8AC3E}">
        <p14:creationId xmlns:p14="http://schemas.microsoft.com/office/powerpoint/2010/main" val="1448733001"/>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Light Blue Blank Slide">
    <p:spTree>
      <p:nvGrpSpPr>
        <p:cNvPr id="1" name=""/>
        <p:cNvGrpSpPr/>
        <p:nvPr/>
      </p:nvGrpSpPr>
      <p:grpSpPr>
        <a:xfrm>
          <a:off x="0" y="0"/>
          <a:ext cx="0" cy="0"/>
          <a:chOff x="0" y="0"/>
          <a:chExt cx="0" cy="0"/>
        </a:xfrm>
      </p:grpSpPr>
      <p:sp>
        <p:nvSpPr>
          <p:cNvPr id="4" name="Rectangle 3"/>
          <p:cNvSpPr/>
          <p:nvPr userDrawn="1"/>
        </p:nvSpPr>
        <p:spPr>
          <a:xfrm>
            <a:off x="1"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21851" tIns="60925" rIns="121851" bIns="60925" rtlCol="0" anchor="ctr"/>
          <a:lstStyle/>
          <a:p>
            <a:pPr algn="ctr"/>
            <a:endParaRPr lang="en-US" sz="1800" dirty="0">
              <a:solidFill>
                <a:schemeClr val="accent1"/>
              </a:solidFill>
              <a:latin typeface="Montserrat"/>
            </a:endParaRPr>
          </a:p>
        </p:txBody>
      </p:sp>
      <p:sp>
        <p:nvSpPr>
          <p:cNvPr id="6" name="TextBox 5"/>
          <p:cNvSpPr txBox="1"/>
          <p:nvPr userDrawn="1"/>
        </p:nvSpPr>
        <p:spPr>
          <a:xfrm>
            <a:off x="8592200" y="6490400"/>
            <a:ext cx="2991629" cy="230832"/>
          </a:xfrm>
          <a:prstGeom prst="rect">
            <a:avLst/>
          </a:prstGeom>
          <a:noFill/>
        </p:spPr>
        <p:txBody>
          <a:bodyPr wrap="square" lIns="0" rIns="0" rtlCol="0">
            <a:spAutoFit/>
          </a:bodyPr>
          <a:lstStyle/>
          <a:p>
            <a:pPr algn="r"/>
            <a:r>
              <a:rPr lang="en-US" sz="900" dirty="0">
                <a:solidFill>
                  <a:schemeClr val="bg1"/>
                </a:solidFill>
                <a:latin typeface="Montserrat" charset="0"/>
                <a:ea typeface="Montserrat" charset="0"/>
                <a:cs typeface="Montserrat" charset="0"/>
              </a:rPr>
              <a:t>Pg. </a:t>
            </a:r>
            <a:fld id="{1E28CF6B-2183-924A-A57B-4622D0AEFE26}" type="slidenum">
              <a:rPr lang="en-US" sz="900" smtClean="0">
                <a:solidFill>
                  <a:schemeClr val="bg1"/>
                </a:solidFill>
                <a:latin typeface="Montserrat" charset="0"/>
                <a:ea typeface="Montserrat" charset="0"/>
                <a:cs typeface="Montserrat" charset="0"/>
              </a:rPr>
              <a:pPr/>
              <a:t>‹#›</a:t>
            </a:fld>
            <a:endParaRPr lang="en-US" sz="900" dirty="0">
              <a:solidFill>
                <a:schemeClr val="bg1"/>
              </a:solidFill>
              <a:latin typeface="Montserrat" charset="0"/>
              <a:ea typeface="Montserrat" charset="0"/>
              <a:cs typeface="Montserrat" charset="0"/>
            </a:endParaRPr>
          </a:p>
        </p:txBody>
      </p:sp>
      <p:sp>
        <p:nvSpPr>
          <p:cNvPr id="7" name="TextBox 6">
            <a:extLst>
              <a:ext uri="{FF2B5EF4-FFF2-40B4-BE49-F238E27FC236}">
                <a16:creationId xmlns:a16="http://schemas.microsoft.com/office/drawing/2014/main" id="{042412D3-6935-42C0-B55E-1CA07F346D69}"/>
              </a:ext>
            </a:extLst>
          </p:cNvPr>
          <p:cNvSpPr txBox="1"/>
          <p:nvPr userDrawn="1"/>
        </p:nvSpPr>
        <p:spPr>
          <a:xfrm>
            <a:off x="397478" y="6490400"/>
            <a:ext cx="5469861" cy="230832"/>
          </a:xfrm>
          <a:prstGeom prst="rect">
            <a:avLst/>
          </a:prstGeom>
          <a:noFill/>
        </p:spPr>
        <p:txBody>
          <a:bodyPr wrap="none" lIns="0" rtlCol="0" anchor="ctr" anchorCtr="0">
            <a:noAutofit/>
          </a:bodyPr>
          <a:lstStyle/>
          <a:p>
            <a:r>
              <a:rPr lang="en-US" sz="900" dirty="0">
                <a:solidFill>
                  <a:schemeClr val="bg1"/>
                </a:solidFill>
                <a:latin typeface="Montserrat" charset="0"/>
                <a:ea typeface="Montserrat" charset="0"/>
                <a:cs typeface="Montserrat" charset="0"/>
              </a:rPr>
              <a:t>W2O \ </a:t>
            </a:r>
            <a:fld id="{3E7DB552-F491-7542-9C5C-9B2286657205}" type="datetime3">
              <a:rPr lang="en-US" sz="900" smtClean="0">
                <a:solidFill>
                  <a:schemeClr val="bg1"/>
                </a:solidFill>
                <a:latin typeface="Montserrat" charset="0"/>
                <a:ea typeface="Montserrat" charset="0"/>
                <a:cs typeface="Montserrat" charset="0"/>
              </a:rPr>
              <a:t>13 August 2019</a:t>
            </a:fld>
            <a:r>
              <a:rPr lang="en-US" sz="900" dirty="0">
                <a:solidFill>
                  <a:schemeClr val="bg1"/>
                </a:solidFill>
                <a:latin typeface="Montserrat" charset="0"/>
                <a:ea typeface="Montserrat" charset="0"/>
                <a:cs typeface="Montserrat" charset="0"/>
              </a:rPr>
              <a:t> \ Proprietary and Confidential Property of W2O Group</a:t>
            </a:r>
          </a:p>
        </p:txBody>
      </p:sp>
    </p:spTree>
    <p:extLst>
      <p:ext uri="{BB962C8B-B14F-4D97-AF65-F5344CB8AC3E}">
        <p14:creationId xmlns:p14="http://schemas.microsoft.com/office/powerpoint/2010/main" val="656678332"/>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Dark Blue Slide Headline Only (One Line)">
    <p:spTree>
      <p:nvGrpSpPr>
        <p:cNvPr id="1" name=""/>
        <p:cNvGrpSpPr/>
        <p:nvPr/>
      </p:nvGrpSpPr>
      <p:grpSpPr>
        <a:xfrm>
          <a:off x="0" y="0"/>
          <a:ext cx="0" cy="0"/>
          <a:chOff x="0" y="0"/>
          <a:chExt cx="0" cy="0"/>
        </a:xfrm>
      </p:grpSpPr>
      <p:sp>
        <p:nvSpPr>
          <p:cNvPr id="6" name="Rectangle 5"/>
          <p:cNvSpPr/>
          <p:nvPr userDrawn="1"/>
        </p:nvSpPr>
        <p:spPr>
          <a:xfrm>
            <a:off x="1" y="0"/>
            <a:ext cx="12192000" cy="685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51" tIns="60925" rIns="121851" bIns="60925" rtlCol="0" anchor="ctr"/>
          <a:lstStyle/>
          <a:p>
            <a:pPr algn="ctr"/>
            <a:endParaRPr lang="en-US" sz="1800" dirty="0">
              <a:solidFill>
                <a:schemeClr val="accent1"/>
              </a:solidFill>
              <a:latin typeface="Montserrat"/>
            </a:endParaRPr>
          </a:p>
        </p:txBody>
      </p:sp>
      <p:sp>
        <p:nvSpPr>
          <p:cNvPr id="2" name="Title 1"/>
          <p:cNvSpPr>
            <a:spLocks noGrp="1"/>
          </p:cNvSpPr>
          <p:nvPr>
            <p:ph type="title"/>
          </p:nvPr>
        </p:nvSpPr>
        <p:spPr>
          <a:xfrm>
            <a:off x="397479" y="274652"/>
            <a:ext cx="10977034" cy="563549"/>
          </a:xfrm>
        </p:spPr>
        <p:txBody>
          <a:bodyPr/>
          <a:lstStyle>
            <a:lvl1pPr>
              <a:defRPr>
                <a:solidFill>
                  <a:schemeClr val="bg1"/>
                </a:solidFill>
              </a:defRPr>
            </a:lvl1pPr>
          </a:lstStyle>
          <a:p>
            <a:r>
              <a:rPr lang="x-none" dirty="0"/>
              <a:t>Click to edit Master title style</a:t>
            </a:r>
            <a:endParaRPr lang="en-US" dirty="0"/>
          </a:p>
        </p:txBody>
      </p:sp>
      <p:sp>
        <p:nvSpPr>
          <p:cNvPr id="7" name="TextBox 6"/>
          <p:cNvSpPr txBox="1"/>
          <p:nvPr userDrawn="1"/>
        </p:nvSpPr>
        <p:spPr>
          <a:xfrm>
            <a:off x="8592200" y="6490400"/>
            <a:ext cx="2991629" cy="230832"/>
          </a:xfrm>
          <a:prstGeom prst="rect">
            <a:avLst/>
          </a:prstGeom>
          <a:noFill/>
        </p:spPr>
        <p:txBody>
          <a:bodyPr wrap="square" lIns="0" rIns="0" rtlCol="0">
            <a:spAutoFit/>
          </a:bodyPr>
          <a:lstStyle/>
          <a:p>
            <a:pPr algn="r"/>
            <a:r>
              <a:rPr lang="en-US" sz="900" dirty="0">
                <a:solidFill>
                  <a:schemeClr val="bg1"/>
                </a:solidFill>
                <a:latin typeface="Montserrat" charset="0"/>
                <a:ea typeface="Montserrat" charset="0"/>
                <a:cs typeface="Montserrat" charset="0"/>
              </a:rPr>
              <a:t>Pg. </a:t>
            </a:r>
            <a:fld id="{1E28CF6B-2183-924A-A57B-4622D0AEFE26}" type="slidenum">
              <a:rPr lang="en-US" sz="900" smtClean="0">
                <a:solidFill>
                  <a:schemeClr val="bg1"/>
                </a:solidFill>
                <a:latin typeface="Montserrat" charset="0"/>
                <a:ea typeface="Montserrat" charset="0"/>
                <a:cs typeface="Montserrat" charset="0"/>
              </a:rPr>
              <a:pPr/>
              <a:t>‹#›</a:t>
            </a:fld>
            <a:endParaRPr lang="en-US" sz="900" dirty="0">
              <a:solidFill>
                <a:schemeClr val="bg1"/>
              </a:solidFill>
              <a:latin typeface="Montserrat" charset="0"/>
              <a:ea typeface="Montserrat" charset="0"/>
              <a:cs typeface="Montserrat" charset="0"/>
            </a:endParaRPr>
          </a:p>
        </p:txBody>
      </p:sp>
      <p:cxnSp>
        <p:nvCxnSpPr>
          <p:cNvPr id="10" name="Straight Connector 9"/>
          <p:cNvCxnSpPr/>
          <p:nvPr userDrawn="1"/>
        </p:nvCxnSpPr>
        <p:spPr>
          <a:xfrm>
            <a:off x="397479" y="1025059"/>
            <a:ext cx="11186350" cy="0"/>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37A94056-E596-40B4-8721-C6994EF56EF7}"/>
              </a:ext>
            </a:extLst>
          </p:cNvPr>
          <p:cNvSpPr txBox="1"/>
          <p:nvPr userDrawn="1"/>
        </p:nvSpPr>
        <p:spPr>
          <a:xfrm>
            <a:off x="397478" y="6490400"/>
            <a:ext cx="5469861" cy="230832"/>
          </a:xfrm>
          <a:prstGeom prst="rect">
            <a:avLst/>
          </a:prstGeom>
          <a:noFill/>
        </p:spPr>
        <p:txBody>
          <a:bodyPr wrap="none" lIns="0" rtlCol="0" anchor="ctr" anchorCtr="0">
            <a:noAutofit/>
          </a:bodyPr>
          <a:lstStyle/>
          <a:p>
            <a:r>
              <a:rPr lang="en-US" sz="900" dirty="0">
                <a:solidFill>
                  <a:schemeClr val="bg1"/>
                </a:solidFill>
                <a:latin typeface="Montserrat" charset="0"/>
                <a:ea typeface="Montserrat" charset="0"/>
                <a:cs typeface="Montserrat" charset="0"/>
              </a:rPr>
              <a:t>W2O \ </a:t>
            </a:r>
            <a:fld id="{3E7DB552-F491-7542-9C5C-9B2286657205}" type="datetime3">
              <a:rPr lang="en-US" sz="900" smtClean="0">
                <a:solidFill>
                  <a:schemeClr val="bg1"/>
                </a:solidFill>
                <a:latin typeface="Montserrat" charset="0"/>
                <a:ea typeface="Montserrat" charset="0"/>
                <a:cs typeface="Montserrat" charset="0"/>
              </a:rPr>
              <a:t>13 August 2019</a:t>
            </a:fld>
            <a:r>
              <a:rPr lang="en-US" sz="900" dirty="0">
                <a:solidFill>
                  <a:schemeClr val="bg1"/>
                </a:solidFill>
                <a:latin typeface="Montserrat" charset="0"/>
                <a:ea typeface="Montserrat" charset="0"/>
                <a:cs typeface="Montserrat" charset="0"/>
              </a:rPr>
              <a:t> \ Proprietary and Confidential Property of W2O Group</a:t>
            </a:r>
          </a:p>
        </p:txBody>
      </p:sp>
    </p:spTree>
    <p:extLst>
      <p:ext uri="{BB962C8B-B14F-4D97-AF65-F5344CB8AC3E}">
        <p14:creationId xmlns:p14="http://schemas.microsoft.com/office/powerpoint/2010/main" val="1239756157"/>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Dark Blue Slide Headline Only (Two Line)">
    <p:spTree>
      <p:nvGrpSpPr>
        <p:cNvPr id="1" name=""/>
        <p:cNvGrpSpPr/>
        <p:nvPr/>
      </p:nvGrpSpPr>
      <p:grpSpPr>
        <a:xfrm>
          <a:off x="0" y="0"/>
          <a:ext cx="0" cy="0"/>
          <a:chOff x="0" y="0"/>
          <a:chExt cx="0" cy="0"/>
        </a:xfrm>
      </p:grpSpPr>
      <p:sp>
        <p:nvSpPr>
          <p:cNvPr id="5" name="Rectangle 4"/>
          <p:cNvSpPr/>
          <p:nvPr userDrawn="1"/>
        </p:nvSpPr>
        <p:spPr>
          <a:xfrm>
            <a:off x="1" y="0"/>
            <a:ext cx="12192000" cy="685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51" tIns="60925" rIns="121851" bIns="60925" rtlCol="0" anchor="ctr"/>
          <a:lstStyle/>
          <a:p>
            <a:pPr algn="ctr"/>
            <a:endParaRPr lang="en-US" sz="1800" dirty="0">
              <a:solidFill>
                <a:schemeClr val="accent1"/>
              </a:solidFill>
              <a:latin typeface="Montserrat"/>
            </a:endParaRPr>
          </a:p>
        </p:txBody>
      </p:sp>
      <p:sp>
        <p:nvSpPr>
          <p:cNvPr id="2" name="Title 1"/>
          <p:cNvSpPr>
            <a:spLocks noGrp="1"/>
          </p:cNvSpPr>
          <p:nvPr>
            <p:ph type="title" hasCustomPrompt="1"/>
          </p:nvPr>
        </p:nvSpPr>
        <p:spPr>
          <a:xfrm>
            <a:off x="397479" y="274652"/>
            <a:ext cx="10977034" cy="563549"/>
          </a:xfrm>
        </p:spPr>
        <p:txBody>
          <a:bodyPr/>
          <a:lstStyle>
            <a:lvl1pPr>
              <a:lnSpc>
                <a:spcPts val="3620"/>
              </a:lnSpc>
              <a:defRPr baseline="0">
                <a:solidFill>
                  <a:schemeClr val="bg1"/>
                </a:solidFill>
              </a:defRPr>
            </a:lvl1pPr>
          </a:lstStyle>
          <a:p>
            <a:r>
              <a:rPr lang="en-US" dirty="0"/>
              <a:t>Use This Slide When You Have A Longer Headline Requiring A Second Line</a:t>
            </a:r>
          </a:p>
        </p:txBody>
      </p:sp>
      <p:cxnSp>
        <p:nvCxnSpPr>
          <p:cNvPr id="7" name="Straight Connector 6"/>
          <p:cNvCxnSpPr/>
          <p:nvPr userDrawn="1"/>
        </p:nvCxnSpPr>
        <p:spPr>
          <a:xfrm>
            <a:off x="397479" y="1498788"/>
            <a:ext cx="11186350" cy="0"/>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userDrawn="1"/>
        </p:nvSpPr>
        <p:spPr>
          <a:xfrm>
            <a:off x="8592200" y="6490400"/>
            <a:ext cx="2991629" cy="230832"/>
          </a:xfrm>
          <a:prstGeom prst="rect">
            <a:avLst/>
          </a:prstGeom>
          <a:noFill/>
        </p:spPr>
        <p:txBody>
          <a:bodyPr wrap="square" lIns="0" rIns="0" rtlCol="0">
            <a:spAutoFit/>
          </a:bodyPr>
          <a:lstStyle/>
          <a:p>
            <a:pPr algn="r"/>
            <a:r>
              <a:rPr lang="en-US" sz="900" dirty="0">
                <a:solidFill>
                  <a:schemeClr val="bg1"/>
                </a:solidFill>
                <a:latin typeface="Montserrat" charset="0"/>
                <a:ea typeface="Montserrat" charset="0"/>
                <a:cs typeface="Montserrat" charset="0"/>
              </a:rPr>
              <a:t>Pg. </a:t>
            </a:r>
            <a:fld id="{1E28CF6B-2183-924A-A57B-4622D0AEFE26}" type="slidenum">
              <a:rPr lang="en-US" sz="900" smtClean="0">
                <a:solidFill>
                  <a:schemeClr val="bg1"/>
                </a:solidFill>
                <a:latin typeface="Montserrat" charset="0"/>
                <a:ea typeface="Montserrat" charset="0"/>
                <a:cs typeface="Montserrat" charset="0"/>
              </a:rPr>
              <a:pPr/>
              <a:t>‹#›</a:t>
            </a:fld>
            <a:endParaRPr lang="en-US" sz="900" dirty="0">
              <a:solidFill>
                <a:schemeClr val="bg1"/>
              </a:solidFill>
              <a:latin typeface="Montserrat" charset="0"/>
              <a:ea typeface="Montserrat" charset="0"/>
              <a:cs typeface="Montserrat" charset="0"/>
            </a:endParaRPr>
          </a:p>
        </p:txBody>
      </p:sp>
      <p:sp>
        <p:nvSpPr>
          <p:cNvPr id="9" name="TextBox 8">
            <a:extLst>
              <a:ext uri="{FF2B5EF4-FFF2-40B4-BE49-F238E27FC236}">
                <a16:creationId xmlns:a16="http://schemas.microsoft.com/office/drawing/2014/main" id="{864DEDA6-E5A6-43B5-9962-ECE628ED992A}"/>
              </a:ext>
            </a:extLst>
          </p:cNvPr>
          <p:cNvSpPr txBox="1"/>
          <p:nvPr userDrawn="1"/>
        </p:nvSpPr>
        <p:spPr>
          <a:xfrm>
            <a:off x="397478" y="6490400"/>
            <a:ext cx="5469861" cy="230832"/>
          </a:xfrm>
          <a:prstGeom prst="rect">
            <a:avLst/>
          </a:prstGeom>
          <a:noFill/>
        </p:spPr>
        <p:txBody>
          <a:bodyPr wrap="none" lIns="0" rtlCol="0" anchor="ctr" anchorCtr="0">
            <a:noAutofit/>
          </a:bodyPr>
          <a:lstStyle/>
          <a:p>
            <a:r>
              <a:rPr lang="en-US" sz="900" dirty="0">
                <a:solidFill>
                  <a:schemeClr val="bg1"/>
                </a:solidFill>
                <a:latin typeface="Montserrat" charset="0"/>
                <a:ea typeface="Montserrat" charset="0"/>
                <a:cs typeface="Montserrat" charset="0"/>
              </a:rPr>
              <a:t>W2O \ </a:t>
            </a:r>
            <a:fld id="{3E7DB552-F491-7542-9C5C-9B2286657205}" type="datetime3">
              <a:rPr lang="en-US" sz="900" smtClean="0">
                <a:solidFill>
                  <a:schemeClr val="bg1"/>
                </a:solidFill>
                <a:latin typeface="Montserrat" charset="0"/>
                <a:ea typeface="Montserrat" charset="0"/>
                <a:cs typeface="Montserrat" charset="0"/>
              </a:rPr>
              <a:t>13 August 2019</a:t>
            </a:fld>
            <a:r>
              <a:rPr lang="en-US" sz="900" dirty="0">
                <a:solidFill>
                  <a:schemeClr val="bg1"/>
                </a:solidFill>
                <a:latin typeface="Montserrat" charset="0"/>
                <a:ea typeface="Montserrat" charset="0"/>
                <a:cs typeface="Montserrat" charset="0"/>
              </a:rPr>
              <a:t> \ Proprietary and Confidential Property of W2O Group</a:t>
            </a:r>
          </a:p>
        </p:txBody>
      </p:sp>
    </p:spTree>
    <p:extLst>
      <p:ext uri="{BB962C8B-B14F-4D97-AF65-F5344CB8AC3E}">
        <p14:creationId xmlns:p14="http://schemas.microsoft.com/office/powerpoint/2010/main" val="2315286937"/>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Dark Blue Blank Slide">
    <p:spTree>
      <p:nvGrpSpPr>
        <p:cNvPr id="1" name=""/>
        <p:cNvGrpSpPr/>
        <p:nvPr/>
      </p:nvGrpSpPr>
      <p:grpSpPr>
        <a:xfrm>
          <a:off x="0" y="0"/>
          <a:ext cx="0" cy="0"/>
          <a:chOff x="0" y="0"/>
          <a:chExt cx="0" cy="0"/>
        </a:xfrm>
      </p:grpSpPr>
      <p:sp>
        <p:nvSpPr>
          <p:cNvPr id="6" name="Rectangle 5"/>
          <p:cNvSpPr/>
          <p:nvPr userDrawn="1"/>
        </p:nvSpPr>
        <p:spPr>
          <a:xfrm>
            <a:off x="1" y="0"/>
            <a:ext cx="12192000" cy="685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51" tIns="60925" rIns="121851" bIns="60925" rtlCol="0" anchor="ctr"/>
          <a:lstStyle/>
          <a:p>
            <a:pPr algn="ctr"/>
            <a:endParaRPr lang="en-US" sz="1800" dirty="0">
              <a:solidFill>
                <a:schemeClr val="accent1"/>
              </a:solidFill>
              <a:latin typeface="Montserrat"/>
            </a:endParaRPr>
          </a:p>
        </p:txBody>
      </p:sp>
      <p:sp>
        <p:nvSpPr>
          <p:cNvPr id="7" name="TextBox 6"/>
          <p:cNvSpPr txBox="1"/>
          <p:nvPr userDrawn="1"/>
        </p:nvSpPr>
        <p:spPr>
          <a:xfrm>
            <a:off x="8592200" y="6490400"/>
            <a:ext cx="2991629" cy="230832"/>
          </a:xfrm>
          <a:prstGeom prst="rect">
            <a:avLst/>
          </a:prstGeom>
          <a:noFill/>
        </p:spPr>
        <p:txBody>
          <a:bodyPr wrap="square" lIns="0" rIns="0" rtlCol="0">
            <a:spAutoFit/>
          </a:bodyPr>
          <a:lstStyle/>
          <a:p>
            <a:pPr algn="r"/>
            <a:r>
              <a:rPr lang="en-US" sz="900" dirty="0">
                <a:solidFill>
                  <a:schemeClr val="bg1"/>
                </a:solidFill>
                <a:latin typeface="Montserrat" charset="0"/>
                <a:ea typeface="Montserrat" charset="0"/>
                <a:cs typeface="Montserrat" charset="0"/>
              </a:rPr>
              <a:t>Pg. </a:t>
            </a:r>
            <a:fld id="{1E28CF6B-2183-924A-A57B-4622D0AEFE26}" type="slidenum">
              <a:rPr lang="en-US" sz="900" smtClean="0">
                <a:solidFill>
                  <a:schemeClr val="bg1"/>
                </a:solidFill>
                <a:latin typeface="Montserrat" charset="0"/>
                <a:ea typeface="Montserrat" charset="0"/>
                <a:cs typeface="Montserrat" charset="0"/>
              </a:rPr>
              <a:pPr/>
              <a:t>‹#›</a:t>
            </a:fld>
            <a:endParaRPr lang="en-US" sz="900" dirty="0">
              <a:solidFill>
                <a:schemeClr val="bg1"/>
              </a:solidFill>
              <a:latin typeface="Montserrat" charset="0"/>
              <a:ea typeface="Montserrat" charset="0"/>
              <a:cs typeface="Montserrat" charset="0"/>
            </a:endParaRPr>
          </a:p>
        </p:txBody>
      </p:sp>
      <p:sp>
        <p:nvSpPr>
          <p:cNvPr id="8" name="TextBox 7">
            <a:extLst>
              <a:ext uri="{FF2B5EF4-FFF2-40B4-BE49-F238E27FC236}">
                <a16:creationId xmlns:a16="http://schemas.microsoft.com/office/drawing/2014/main" id="{4439CFD3-59E0-4EFE-B2FA-6B1DB609BDB1}"/>
              </a:ext>
            </a:extLst>
          </p:cNvPr>
          <p:cNvSpPr txBox="1"/>
          <p:nvPr userDrawn="1"/>
        </p:nvSpPr>
        <p:spPr>
          <a:xfrm>
            <a:off x="397478" y="6490400"/>
            <a:ext cx="5469861" cy="230832"/>
          </a:xfrm>
          <a:prstGeom prst="rect">
            <a:avLst/>
          </a:prstGeom>
          <a:noFill/>
        </p:spPr>
        <p:txBody>
          <a:bodyPr wrap="none" lIns="0" rtlCol="0" anchor="ctr" anchorCtr="0">
            <a:noAutofit/>
          </a:bodyPr>
          <a:lstStyle/>
          <a:p>
            <a:r>
              <a:rPr lang="en-US" sz="900" dirty="0">
                <a:solidFill>
                  <a:schemeClr val="bg1"/>
                </a:solidFill>
                <a:latin typeface="Montserrat" charset="0"/>
                <a:ea typeface="Montserrat" charset="0"/>
                <a:cs typeface="Montserrat" charset="0"/>
              </a:rPr>
              <a:t>W2O \ </a:t>
            </a:r>
            <a:fld id="{3E7DB552-F491-7542-9C5C-9B2286657205}" type="datetime3">
              <a:rPr lang="en-US" sz="900" smtClean="0">
                <a:solidFill>
                  <a:schemeClr val="bg1"/>
                </a:solidFill>
                <a:latin typeface="Montserrat" charset="0"/>
                <a:ea typeface="Montserrat" charset="0"/>
                <a:cs typeface="Montserrat" charset="0"/>
              </a:rPr>
              <a:t>13 August 2019</a:t>
            </a:fld>
            <a:r>
              <a:rPr lang="en-US" sz="900" dirty="0">
                <a:solidFill>
                  <a:schemeClr val="bg1"/>
                </a:solidFill>
                <a:latin typeface="Montserrat" charset="0"/>
                <a:ea typeface="Montserrat" charset="0"/>
                <a:cs typeface="Montserrat" charset="0"/>
              </a:rPr>
              <a:t> \ Proprietary and Confidential Property of W2O Group</a:t>
            </a:r>
          </a:p>
        </p:txBody>
      </p:sp>
    </p:spTree>
    <p:extLst>
      <p:ext uri="{BB962C8B-B14F-4D97-AF65-F5344CB8AC3E}">
        <p14:creationId xmlns:p14="http://schemas.microsoft.com/office/powerpoint/2010/main" val="202486853"/>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userDrawn="1">
  <p:cSld name="Bio Slide 1">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397479" y="627064"/>
            <a:ext cx="3280628" cy="2230437"/>
          </a:xfrm>
          <a:solidFill>
            <a:schemeClr val="accent2"/>
          </a:solidFill>
        </p:spPr>
        <p:txBody>
          <a:bodyPr/>
          <a:lstStyle>
            <a:lvl1pPr>
              <a:defRPr sz="1400">
                <a:solidFill>
                  <a:srgbClr val="FFFFFF"/>
                </a:solidFill>
              </a:defRPr>
            </a:lvl1pPr>
          </a:lstStyle>
          <a:p>
            <a:endParaRPr lang="en-US" dirty="0"/>
          </a:p>
        </p:txBody>
      </p:sp>
      <p:sp>
        <p:nvSpPr>
          <p:cNvPr id="2" name="Title 1"/>
          <p:cNvSpPr>
            <a:spLocks noGrp="1"/>
          </p:cNvSpPr>
          <p:nvPr>
            <p:ph type="title" hasCustomPrompt="1"/>
          </p:nvPr>
        </p:nvSpPr>
        <p:spPr>
          <a:xfrm>
            <a:off x="397479" y="2930323"/>
            <a:ext cx="3280244" cy="539338"/>
          </a:xfrm>
        </p:spPr>
        <p:txBody>
          <a:bodyPr anchor="ctr"/>
          <a:lstStyle>
            <a:lvl1pPr>
              <a:defRPr sz="2000"/>
            </a:lvl1pPr>
          </a:lstStyle>
          <a:p>
            <a:r>
              <a:rPr lang="x-none" dirty="0"/>
              <a:t>Master title style</a:t>
            </a:r>
            <a:endParaRPr lang="en-US" dirty="0"/>
          </a:p>
        </p:txBody>
      </p:sp>
      <p:sp>
        <p:nvSpPr>
          <p:cNvPr id="4" name="Content Placeholder 3"/>
          <p:cNvSpPr>
            <a:spLocks noGrp="1"/>
          </p:cNvSpPr>
          <p:nvPr>
            <p:ph sz="quarter" idx="10" hasCustomPrompt="1"/>
          </p:nvPr>
        </p:nvSpPr>
        <p:spPr>
          <a:xfrm>
            <a:off x="3961844" y="627394"/>
            <a:ext cx="7620570" cy="5468606"/>
          </a:xfrm>
        </p:spPr>
        <p:txBody>
          <a:bodyPr/>
          <a:lstStyle>
            <a:lvl1pPr marL="0" indent="0">
              <a:buNone/>
              <a:defRPr sz="1600">
                <a:solidFill>
                  <a:schemeClr val="tx1">
                    <a:lumMod val="75000"/>
                    <a:lumOff val="25000"/>
                  </a:schemeClr>
                </a:solidFill>
              </a:defRPr>
            </a:lvl1pPr>
            <a:lvl2pPr>
              <a:defRPr sz="1900"/>
            </a:lvl2pPr>
            <a:lvl3pPr>
              <a:defRPr sz="1900"/>
            </a:lvl3pPr>
            <a:lvl4pPr>
              <a:defRPr sz="1900"/>
            </a:lvl4pPr>
            <a:lvl5pPr>
              <a:defRPr sz="1900"/>
            </a:lvl5pPr>
          </a:lstStyle>
          <a:p>
            <a:pPr lvl="0"/>
            <a:r>
              <a:rPr lang="x-none" dirty="0"/>
              <a:t>Master text styles</a:t>
            </a:r>
          </a:p>
        </p:txBody>
      </p:sp>
      <p:sp>
        <p:nvSpPr>
          <p:cNvPr id="5" name="Text Placeholder 4"/>
          <p:cNvSpPr>
            <a:spLocks noGrp="1"/>
          </p:cNvSpPr>
          <p:nvPr>
            <p:ph type="body" sz="quarter" idx="12" hasCustomPrompt="1"/>
          </p:nvPr>
        </p:nvSpPr>
        <p:spPr>
          <a:xfrm>
            <a:off x="397479" y="3530171"/>
            <a:ext cx="3280258" cy="417942"/>
          </a:xfrm>
        </p:spPr>
        <p:txBody>
          <a:bodyPr anchor="ctr" anchorCtr="0">
            <a:normAutofit/>
          </a:bodyPr>
          <a:lstStyle>
            <a:lvl1pPr marL="0" indent="0">
              <a:buFontTx/>
              <a:buNone/>
              <a:defRPr sz="1400" b="0">
                <a:solidFill>
                  <a:schemeClr val="tx1">
                    <a:lumMod val="75000"/>
                    <a:lumOff val="25000"/>
                  </a:schemeClr>
                </a:solidFill>
                <a:latin typeface="Montserrat"/>
                <a:cs typeface="Montserrat"/>
              </a:defRPr>
            </a:lvl1pPr>
          </a:lstStyle>
          <a:p>
            <a:pPr lvl="0"/>
            <a:r>
              <a:rPr lang="en-US" dirty="0" err="1"/>
              <a:t>Subheader</a:t>
            </a:r>
            <a:endParaRPr lang="en-US" dirty="0"/>
          </a:p>
        </p:txBody>
      </p:sp>
      <p:sp>
        <p:nvSpPr>
          <p:cNvPr id="6" name="Content Placeholder 5"/>
          <p:cNvSpPr>
            <a:spLocks noGrp="1"/>
          </p:cNvSpPr>
          <p:nvPr>
            <p:ph sz="quarter" idx="13" hasCustomPrompt="1"/>
          </p:nvPr>
        </p:nvSpPr>
        <p:spPr>
          <a:xfrm>
            <a:off x="397479" y="4191000"/>
            <a:ext cx="3280629" cy="1905000"/>
          </a:xfrm>
        </p:spPr>
        <p:txBody>
          <a:bodyPr/>
          <a:lstStyle>
            <a:lvl1pPr marL="137160" indent="-137160">
              <a:defRPr sz="1200">
                <a:solidFill>
                  <a:schemeClr val="tx1">
                    <a:lumMod val="75000"/>
                    <a:lumOff val="25000"/>
                  </a:schemeClr>
                </a:solidFill>
              </a:defRPr>
            </a:lvl1pPr>
          </a:lstStyle>
          <a:p>
            <a:pPr lvl="0"/>
            <a:r>
              <a:rPr lang="en-US" dirty="0"/>
              <a:t>Master text styles</a:t>
            </a:r>
          </a:p>
        </p:txBody>
      </p:sp>
      <p:sp>
        <p:nvSpPr>
          <p:cNvPr id="7" name="TextBox 6"/>
          <p:cNvSpPr txBox="1"/>
          <p:nvPr userDrawn="1"/>
        </p:nvSpPr>
        <p:spPr>
          <a:xfrm>
            <a:off x="8592200" y="6490400"/>
            <a:ext cx="2991629" cy="230832"/>
          </a:xfrm>
          <a:prstGeom prst="rect">
            <a:avLst/>
          </a:prstGeom>
          <a:noFill/>
        </p:spPr>
        <p:txBody>
          <a:bodyPr wrap="square" lIns="0" rIns="0" rtlCol="0">
            <a:spAutoFit/>
          </a:bodyPr>
          <a:lstStyle/>
          <a:p>
            <a:pPr algn="r"/>
            <a:r>
              <a:rPr lang="en-US" sz="900" dirty="0">
                <a:solidFill>
                  <a:schemeClr val="accent1"/>
                </a:solidFill>
                <a:latin typeface="Montserrat" charset="0"/>
                <a:ea typeface="Montserrat" charset="0"/>
                <a:cs typeface="Montserrat" charset="0"/>
              </a:rPr>
              <a:t>Pg. </a:t>
            </a:r>
            <a:fld id="{1E28CF6B-2183-924A-A57B-4622D0AEFE26}" type="slidenum">
              <a:rPr lang="en-US" sz="900" smtClean="0">
                <a:solidFill>
                  <a:schemeClr val="accent1"/>
                </a:solidFill>
                <a:latin typeface="Montserrat" charset="0"/>
                <a:ea typeface="Montserrat" charset="0"/>
                <a:cs typeface="Montserrat" charset="0"/>
              </a:rPr>
              <a:pPr/>
              <a:t>‹#›</a:t>
            </a:fld>
            <a:endParaRPr lang="en-US" sz="900" dirty="0">
              <a:solidFill>
                <a:schemeClr val="accent1"/>
              </a:solidFill>
              <a:latin typeface="Montserrat" charset="0"/>
              <a:ea typeface="Montserrat" charset="0"/>
              <a:cs typeface="Montserrat" charset="0"/>
            </a:endParaRPr>
          </a:p>
        </p:txBody>
      </p:sp>
      <p:sp>
        <p:nvSpPr>
          <p:cNvPr id="8" name="Content Placeholder 7"/>
          <p:cNvSpPr>
            <a:spLocks noGrp="1"/>
          </p:cNvSpPr>
          <p:nvPr>
            <p:ph sz="quarter" idx="17" hasCustomPrompt="1"/>
          </p:nvPr>
        </p:nvSpPr>
        <p:spPr>
          <a:xfrm>
            <a:off x="397478" y="2270299"/>
            <a:ext cx="685979" cy="587201"/>
          </a:xfrm>
          <a:blipFill rotWithShape="1">
            <a:blip r:embed="rId2"/>
            <a:stretch>
              <a:fillRect/>
            </a:stretch>
          </a:blipFill>
        </p:spPr>
        <p:txBody>
          <a:bodyPr/>
          <a:lstStyle>
            <a:lvl1pPr marL="0" indent="0">
              <a:buNone/>
              <a:defRPr>
                <a:solidFill>
                  <a:srgbClr val="FFFFFF"/>
                </a:solidFill>
              </a:defRPr>
            </a:lvl1pPr>
          </a:lstStyle>
          <a:p>
            <a:pPr lvl="0"/>
            <a:r>
              <a:rPr lang="en-US" dirty="0"/>
              <a:t> </a:t>
            </a:r>
          </a:p>
        </p:txBody>
      </p:sp>
      <p:sp>
        <p:nvSpPr>
          <p:cNvPr id="10" name="TextBox 9">
            <a:extLst>
              <a:ext uri="{FF2B5EF4-FFF2-40B4-BE49-F238E27FC236}">
                <a16:creationId xmlns:a16="http://schemas.microsoft.com/office/drawing/2014/main" id="{5BB083F1-A07D-4018-AB01-5D4C017F3B82}"/>
              </a:ext>
            </a:extLst>
          </p:cNvPr>
          <p:cNvSpPr txBox="1"/>
          <p:nvPr userDrawn="1"/>
        </p:nvSpPr>
        <p:spPr>
          <a:xfrm>
            <a:off x="397478" y="6490400"/>
            <a:ext cx="5469861" cy="230832"/>
          </a:xfrm>
          <a:prstGeom prst="rect">
            <a:avLst/>
          </a:prstGeom>
          <a:noFill/>
        </p:spPr>
        <p:txBody>
          <a:bodyPr wrap="none" lIns="0" rtlCol="0" anchor="ctr" anchorCtr="0">
            <a:noAutofit/>
          </a:bodyPr>
          <a:lstStyle/>
          <a:p>
            <a:r>
              <a:rPr lang="en-US" sz="900" dirty="0">
                <a:solidFill>
                  <a:schemeClr val="accent1"/>
                </a:solidFill>
                <a:latin typeface="Montserrat" charset="0"/>
                <a:ea typeface="Montserrat" charset="0"/>
                <a:cs typeface="Montserrat" charset="0"/>
              </a:rPr>
              <a:t>W2O \ </a:t>
            </a:r>
            <a:fld id="{3E7DB552-F491-7542-9C5C-9B2286657205}" type="datetime3">
              <a:rPr lang="en-US" sz="900" smtClean="0">
                <a:solidFill>
                  <a:schemeClr val="accent1"/>
                </a:solidFill>
                <a:latin typeface="Montserrat" charset="0"/>
                <a:ea typeface="Montserrat" charset="0"/>
                <a:cs typeface="Montserrat" charset="0"/>
              </a:rPr>
              <a:t>13 August 2019</a:t>
            </a:fld>
            <a:r>
              <a:rPr lang="en-US" sz="900" dirty="0">
                <a:solidFill>
                  <a:schemeClr val="accent1"/>
                </a:solidFill>
                <a:latin typeface="Montserrat" charset="0"/>
                <a:ea typeface="Montserrat" charset="0"/>
                <a:cs typeface="Montserrat" charset="0"/>
              </a:rPr>
              <a:t> \ Proprietary and Confidential Property of W2O Group</a:t>
            </a:r>
          </a:p>
        </p:txBody>
      </p:sp>
    </p:spTree>
    <p:extLst>
      <p:ext uri="{BB962C8B-B14F-4D97-AF65-F5344CB8AC3E}">
        <p14:creationId xmlns:p14="http://schemas.microsoft.com/office/powerpoint/2010/main" val="2485173267"/>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userDrawn="1">
  <p:cSld name="Bio Slide 2">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397479" y="627064"/>
            <a:ext cx="3280628" cy="2230437"/>
          </a:xfrm>
          <a:solidFill>
            <a:schemeClr val="accent2"/>
          </a:solidFill>
        </p:spPr>
        <p:txBody>
          <a:bodyPr/>
          <a:lstStyle>
            <a:lvl1pPr>
              <a:defRPr sz="1400">
                <a:solidFill>
                  <a:srgbClr val="FFFFFF"/>
                </a:solidFill>
              </a:defRPr>
            </a:lvl1pPr>
          </a:lstStyle>
          <a:p>
            <a:endParaRPr lang="en-US" dirty="0"/>
          </a:p>
        </p:txBody>
      </p:sp>
      <p:sp>
        <p:nvSpPr>
          <p:cNvPr id="2" name="Title 1"/>
          <p:cNvSpPr>
            <a:spLocks noGrp="1"/>
          </p:cNvSpPr>
          <p:nvPr>
            <p:ph type="title" hasCustomPrompt="1"/>
          </p:nvPr>
        </p:nvSpPr>
        <p:spPr>
          <a:xfrm>
            <a:off x="397479" y="2930323"/>
            <a:ext cx="3280244" cy="539338"/>
          </a:xfrm>
        </p:spPr>
        <p:txBody>
          <a:bodyPr anchor="ctr"/>
          <a:lstStyle>
            <a:lvl1pPr>
              <a:defRPr sz="2000"/>
            </a:lvl1pPr>
          </a:lstStyle>
          <a:p>
            <a:r>
              <a:rPr lang="x-none" dirty="0"/>
              <a:t>Master title style</a:t>
            </a:r>
            <a:endParaRPr lang="en-US" dirty="0"/>
          </a:p>
        </p:txBody>
      </p:sp>
      <p:sp>
        <p:nvSpPr>
          <p:cNvPr id="5" name="Text Placeholder 4"/>
          <p:cNvSpPr>
            <a:spLocks noGrp="1"/>
          </p:cNvSpPr>
          <p:nvPr>
            <p:ph type="body" sz="quarter" idx="12" hasCustomPrompt="1"/>
          </p:nvPr>
        </p:nvSpPr>
        <p:spPr>
          <a:xfrm>
            <a:off x="397479" y="3530171"/>
            <a:ext cx="3280258" cy="417942"/>
          </a:xfrm>
        </p:spPr>
        <p:txBody>
          <a:bodyPr anchor="ctr" anchorCtr="0">
            <a:normAutofit/>
          </a:bodyPr>
          <a:lstStyle>
            <a:lvl1pPr marL="0" indent="0">
              <a:buFontTx/>
              <a:buNone/>
              <a:defRPr sz="1400" b="0">
                <a:solidFill>
                  <a:schemeClr val="tx1">
                    <a:lumMod val="75000"/>
                    <a:lumOff val="25000"/>
                  </a:schemeClr>
                </a:solidFill>
                <a:latin typeface="Montserrat"/>
                <a:cs typeface="Montserrat"/>
              </a:defRPr>
            </a:lvl1pPr>
          </a:lstStyle>
          <a:p>
            <a:pPr lvl="0"/>
            <a:r>
              <a:rPr lang="en-US" dirty="0" err="1"/>
              <a:t>Subheader</a:t>
            </a:r>
            <a:endParaRPr lang="en-US" dirty="0"/>
          </a:p>
        </p:txBody>
      </p:sp>
      <p:sp>
        <p:nvSpPr>
          <p:cNvPr id="6" name="Content Placeholder 5"/>
          <p:cNvSpPr>
            <a:spLocks noGrp="1"/>
          </p:cNvSpPr>
          <p:nvPr>
            <p:ph sz="quarter" idx="13" hasCustomPrompt="1"/>
          </p:nvPr>
        </p:nvSpPr>
        <p:spPr>
          <a:xfrm>
            <a:off x="397479" y="4191000"/>
            <a:ext cx="3280629" cy="1905000"/>
          </a:xfrm>
        </p:spPr>
        <p:txBody>
          <a:bodyPr/>
          <a:lstStyle>
            <a:lvl1pPr marL="137160" indent="-137160">
              <a:defRPr sz="1200">
                <a:solidFill>
                  <a:schemeClr val="tx1">
                    <a:lumMod val="75000"/>
                    <a:lumOff val="25000"/>
                  </a:schemeClr>
                </a:solidFill>
              </a:defRPr>
            </a:lvl1pPr>
          </a:lstStyle>
          <a:p>
            <a:pPr lvl="0"/>
            <a:r>
              <a:rPr lang="en-US" dirty="0"/>
              <a:t>Master text styles</a:t>
            </a:r>
          </a:p>
        </p:txBody>
      </p:sp>
      <p:sp>
        <p:nvSpPr>
          <p:cNvPr id="7" name="TextBox 6"/>
          <p:cNvSpPr txBox="1"/>
          <p:nvPr userDrawn="1"/>
        </p:nvSpPr>
        <p:spPr>
          <a:xfrm>
            <a:off x="8592200" y="6490400"/>
            <a:ext cx="2991629" cy="230832"/>
          </a:xfrm>
          <a:prstGeom prst="rect">
            <a:avLst/>
          </a:prstGeom>
          <a:noFill/>
        </p:spPr>
        <p:txBody>
          <a:bodyPr wrap="square" lIns="0" rIns="0" rtlCol="0">
            <a:spAutoFit/>
          </a:bodyPr>
          <a:lstStyle/>
          <a:p>
            <a:pPr algn="r"/>
            <a:r>
              <a:rPr lang="en-US" sz="900" dirty="0">
                <a:solidFill>
                  <a:schemeClr val="accent1"/>
                </a:solidFill>
                <a:latin typeface="Montserrat" charset="0"/>
                <a:ea typeface="Montserrat" charset="0"/>
                <a:cs typeface="Montserrat" charset="0"/>
              </a:rPr>
              <a:t>Pg. </a:t>
            </a:r>
            <a:fld id="{1E28CF6B-2183-924A-A57B-4622D0AEFE26}" type="slidenum">
              <a:rPr lang="en-US" sz="900" smtClean="0">
                <a:solidFill>
                  <a:schemeClr val="accent1"/>
                </a:solidFill>
                <a:latin typeface="Montserrat" charset="0"/>
                <a:ea typeface="Montserrat" charset="0"/>
                <a:cs typeface="Montserrat" charset="0"/>
              </a:rPr>
              <a:pPr/>
              <a:t>‹#›</a:t>
            </a:fld>
            <a:endParaRPr lang="en-US" sz="900" dirty="0">
              <a:solidFill>
                <a:schemeClr val="accent1"/>
              </a:solidFill>
              <a:latin typeface="Montserrat" charset="0"/>
              <a:ea typeface="Montserrat" charset="0"/>
              <a:cs typeface="Montserrat" charset="0"/>
            </a:endParaRPr>
          </a:p>
        </p:txBody>
      </p:sp>
      <p:sp>
        <p:nvSpPr>
          <p:cNvPr id="8" name="Content Placeholder 7"/>
          <p:cNvSpPr>
            <a:spLocks noGrp="1"/>
          </p:cNvSpPr>
          <p:nvPr>
            <p:ph sz="quarter" idx="17" hasCustomPrompt="1"/>
          </p:nvPr>
        </p:nvSpPr>
        <p:spPr>
          <a:xfrm>
            <a:off x="397478" y="2270299"/>
            <a:ext cx="685979" cy="587201"/>
          </a:xfrm>
          <a:blipFill rotWithShape="1">
            <a:blip r:embed="rId2"/>
            <a:stretch>
              <a:fillRect/>
            </a:stretch>
          </a:blipFill>
        </p:spPr>
        <p:txBody>
          <a:bodyPr/>
          <a:lstStyle>
            <a:lvl1pPr marL="0" indent="0">
              <a:buNone/>
              <a:defRPr>
                <a:solidFill>
                  <a:srgbClr val="FFFFFF"/>
                </a:solidFill>
              </a:defRPr>
            </a:lvl1pPr>
          </a:lstStyle>
          <a:p>
            <a:pPr lvl="0"/>
            <a:r>
              <a:rPr lang="en-US" dirty="0"/>
              <a:t> </a:t>
            </a:r>
          </a:p>
        </p:txBody>
      </p:sp>
      <p:sp>
        <p:nvSpPr>
          <p:cNvPr id="13" name="Content Placeholder 3"/>
          <p:cNvSpPr>
            <a:spLocks noGrp="1"/>
          </p:cNvSpPr>
          <p:nvPr>
            <p:ph sz="quarter" idx="18" hasCustomPrompt="1"/>
          </p:nvPr>
        </p:nvSpPr>
        <p:spPr>
          <a:xfrm>
            <a:off x="3961844" y="627394"/>
            <a:ext cx="7621984" cy="5468606"/>
          </a:xfrm>
        </p:spPr>
        <p:txBody>
          <a:bodyPr/>
          <a:lstStyle>
            <a:lvl1pPr marL="0" indent="0">
              <a:buNone/>
              <a:defRPr sz="1600">
                <a:solidFill>
                  <a:schemeClr val="tx1">
                    <a:lumMod val="75000"/>
                    <a:lumOff val="25000"/>
                  </a:schemeClr>
                </a:solidFill>
              </a:defRPr>
            </a:lvl1pPr>
            <a:lvl2pPr>
              <a:defRPr sz="1900"/>
            </a:lvl2pPr>
            <a:lvl3pPr>
              <a:defRPr sz="1900"/>
            </a:lvl3pPr>
            <a:lvl4pPr>
              <a:defRPr sz="1900"/>
            </a:lvl4pPr>
            <a:lvl5pPr>
              <a:defRPr sz="1900"/>
            </a:lvl5pPr>
          </a:lstStyle>
          <a:p>
            <a:pPr lvl="0"/>
            <a:r>
              <a:rPr lang="x-none" dirty="0"/>
              <a:t>Master text styles</a:t>
            </a:r>
          </a:p>
        </p:txBody>
      </p:sp>
      <p:sp>
        <p:nvSpPr>
          <p:cNvPr id="11" name="TextBox 10">
            <a:extLst>
              <a:ext uri="{FF2B5EF4-FFF2-40B4-BE49-F238E27FC236}">
                <a16:creationId xmlns:a16="http://schemas.microsoft.com/office/drawing/2014/main" id="{39E92AC1-5509-4DC9-ACB0-510726F2C9F9}"/>
              </a:ext>
            </a:extLst>
          </p:cNvPr>
          <p:cNvSpPr txBox="1"/>
          <p:nvPr userDrawn="1"/>
        </p:nvSpPr>
        <p:spPr>
          <a:xfrm>
            <a:off x="397478" y="6490400"/>
            <a:ext cx="5469861" cy="230832"/>
          </a:xfrm>
          <a:prstGeom prst="rect">
            <a:avLst/>
          </a:prstGeom>
          <a:noFill/>
        </p:spPr>
        <p:txBody>
          <a:bodyPr wrap="none" lIns="0" rtlCol="0" anchor="ctr" anchorCtr="0">
            <a:noAutofit/>
          </a:bodyPr>
          <a:lstStyle/>
          <a:p>
            <a:r>
              <a:rPr lang="en-US" sz="900" dirty="0">
                <a:solidFill>
                  <a:schemeClr val="accent1"/>
                </a:solidFill>
                <a:latin typeface="Montserrat" charset="0"/>
                <a:ea typeface="Montserrat" charset="0"/>
                <a:cs typeface="Montserrat" charset="0"/>
              </a:rPr>
              <a:t>W2O \ </a:t>
            </a:r>
            <a:fld id="{3E7DB552-F491-7542-9C5C-9B2286657205}" type="datetime3">
              <a:rPr lang="en-US" sz="900" smtClean="0">
                <a:solidFill>
                  <a:schemeClr val="accent1"/>
                </a:solidFill>
                <a:latin typeface="Montserrat" charset="0"/>
                <a:ea typeface="Montserrat" charset="0"/>
                <a:cs typeface="Montserrat" charset="0"/>
              </a:rPr>
              <a:t>13 August 2019</a:t>
            </a:fld>
            <a:r>
              <a:rPr lang="en-US" sz="900" dirty="0">
                <a:solidFill>
                  <a:schemeClr val="accent1"/>
                </a:solidFill>
                <a:latin typeface="Montserrat" charset="0"/>
                <a:ea typeface="Montserrat" charset="0"/>
                <a:cs typeface="Montserrat" charset="0"/>
              </a:rPr>
              <a:t> \ Proprietary and Confidential Property of W2O Group</a:t>
            </a:r>
          </a:p>
        </p:txBody>
      </p:sp>
    </p:spTree>
    <p:extLst>
      <p:ext uri="{BB962C8B-B14F-4D97-AF65-F5344CB8AC3E}">
        <p14:creationId xmlns:p14="http://schemas.microsoft.com/office/powerpoint/2010/main" val="1705453540"/>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userDrawn="1">
  <p:cSld name="Bio Slide 3">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397479" y="627064"/>
            <a:ext cx="3280628" cy="2230437"/>
          </a:xfrm>
          <a:solidFill>
            <a:schemeClr val="accent2"/>
          </a:solidFill>
        </p:spPr>
        <p:txBody>
          <a:bodyPr/>
          <a:lstStyle>
            <a:lvl1pPr>
              <a:defRPr sz="1400">
                <a:solidFill>
                  <a:srgbClr val="FFFFFF"/>
                </a:solidFill>
              </a:defRPr>
            </a:lvl1pPr>
          </a:lstStyle>
          <a:p>
            <a:endParaRPr lang="en-US" dirty="0"/>
          </a:p>
        </p:txBody>
      </p:sp>
      <p:sp>
        <p:nvSpPr>
          <p:cNvPr id="2" name="Title 1"/>
          <p:cNvSpPr>
            <a:spLocks noGrp="1"/>
          </p:cNvSpPr>
          <p:nvPr>
            <p:ph type="title" hasCustomPrompt="1"/>
          </p:nvPr>
        </p:nvSpPr>
        <p:spPr>
          <a:xfrm>
            <a:off x="397479" y="2930323"/>
            <a:ext cx="3280244" cy="539338"/>
          </a:xfrm>
        </p:spPr>
        <p:txBody>
          <a:bodyPr anchor="ctr"/>
          <a:lstStyle>
            <a:lvl1pPr>
              <a:defRPr sz="2000"/>
            </a:lvl1pPr>
          </a:lstStyle>
          <a:p>
            <a:r>
              <a:rPr lang="x-none" dirty="0"/>
              <a:t>Master title style</a:t>
            </a:r>
            <a:endParaRPr lang="en-US" dirty="0"/>
          </a:p>
        </p:txBody>
      </p:sp>
      <p:sp>
        <p:nvSpPr>
          <p:cNvPr id="5" name="Text Placeholder 4"/>
          <p:cNvSpPr>
            <a:spLocks noGrp="1"/>
          </p:cNvSpPr>
          <p:nvPr>
            <p:ph type="body" sz="quarter" idx="12" hasCustomPrompt="1"/>
          </p:nvPr>
        </p:nvSpPr>
        <p:spPr>
          <a:xfrm>
            <a:off x="397479" y="3530171"/>
            <a:ext cx="3280258" cy="417942"/>
          </a:xfrm>
        </p:spPr>
        <p:txBody>
          <a:bodyPr anchor="ctr" anchorCtr="0">
            <a:normAutofit/>
          </a:bodyPr>
          <a:lstStyle>
            <a:lvl1pPr marL="0" indent="0">
              <a:buFontTx/>
              <a:buNone/>
              <a:defRPr sz="1400" b="0">
                <a:solidFill>
                  <a:schemeClr val="tx1">
                    <a:lumMod val="75000"/>
                    <a:lumOff val="25000"/>
                  </a:schemeClr>
                </a:solidFill>
                <a:latin typeface="Montserrat"/>
                <a:cs typeface="Montserrat"/>
              </a:defRPr>
            </a:lvl1pPr>
          </a:lstStyle>
          <a:p>
            <a:pPr lvl="0"/>
            <a:r>
              <a:rPr lang="en-US" dirty="0" err="1"/>
              <a:t>Subheader</a:t>
            </a:r>
            <a:endParaRPr lang="en-US" dirty="0"/>
          </a:p>
        </p:txBody>
      </p:sp>
      <p:sp>
        <p:nvSpPr>
          <p:cNvPr id="6" name="Content Placeholder 5"/>
          <p:cNvSpPr>
            <a:spLocks noGrp="1"/>
          </p:cNvSpPr>
          <p:nvPr>
            <p:ph sz="quarter" idx="13" hasCustomPrompt="1"/>
          </p:nvPr>
        </p:nvSpPr>
        <p:spPr>
          <a:xfrm>
            <a:off x="397479" y="4191000"/>
            <a:ext cx="3280629" cy="1905000"/>
          </a:xfrm>
        </p:spPr>
        <p:txBody>
          <a:bodyPr/>
          <a:lstStyle>
            <a:lvl1pPr marL="137160" indent="-137160">
              <a:defRPr sz="1200">
                <a:solidFill>
                  <a:schemeClr val="tx1">
                    <a:lumMod val="75000"/>
                    <a:lumOff val="25000"/>
                  </a:schemeClr>
                </a:solidFill>
              </a:defRPr>
            </a:lvl1pPr>
          </a:lstStyle>
          <a:p>
            <a:pPr lvl="0"/>
            <a:r>
              <a:rPr lang="en-US" dirty="0"/>
              <a:t>Master text styles</a:t>
            </a:r>
          </a:p>
        </p:txBody>
      </p:sp>
      <p:sp>
        <p:nvSpPr>
          <p:cNvPr id="7" name="TextBox 6"/>
          <p:cNvSpPr txBox="1"/>
          <p:nvPr userDrawn="1"/>
        </p:nvSpPr>
        <p:spPr>
          <a:xfrm>
            <a:off x="8592200" y="6490400"/>
            <a:ext cx="2991629" cy="230832"/>
          </a:xfrm>
          <a:prstGeom prst="rect">
            <a:avLst/>
          </a:prstGeom>
          <a:noFill/>
        </p:spPr>
        <p:txBody>
          <a:bodyPr wrap="square" lIns="0" rIns="0" rtlCol="0">
            <a:spAutoFit/>
          </a:bodyPr>
          <a:lstStyle/>
          <a:p>
            <a:pPr algn="r"/>
            <a:r>
              <a:rPr lang="en-US" sz="900" dirty="0">
                <a:solidFill>
                  <a:schemeClr val="accent1"/>
                </a:solidFill>
                <a:latin typeface="Montserrat" charset="0"/>
                <a:ea typeface="Montserrat" charset="0"/>
                <a:cs typeface="Montserrat" charset="0"/>
              </a:rPr>
              <a:t>Pg. </a:t>
            </a:r>
            <a:fld id="{1E28CF6B-2183-924A-A57B-4622D0AEFE26}" type="slidenum">
              <a:rPr lang="en-US" sz="900" smtClean="0">
                <a:solidFill>
                  <a:schemeClr val="accent1"/>
                </a:solidFill>
                <a:latin typeface="Montserrat" charset="0"/>
                <a:ea typeface="Montserrat" charset="0"/>
                <a:cs typeface="Montserrat" charset="0"/>
              </a:rPr>
              <a:pPr/>
              <a:t>‹#›</a:t>
            </a:fld>
            <a:endParaRPr lang="en-US" sz="900" dirty="0">
              <a:solidFill>
                <a:schemeClr val="accent1"/>
              </a:solidFill>
              <a:latin typeface="Montserrat" charset="0"/>
              <a:ea typeface="Montserrat" charset="0"/>
              <a:cs typeface="Montserrat" charset="0"/>
            </a:endParaRPr>
          </a:p>
        </p:txBody>
      </p:sp>
      <p:sp>
        <p:nvSpPr>
          <p:cNvPr id="8" name="Content Placeholder 7"/>
          <p:cNvSpPr>
            <a:spLocks noGrp="1"/>
          </p:cNvSpPr>
          <p:nvPr>
            <p:ph sz="quarter" idx="17" hasCustomPrompt="1"/>
          </p:nvPr>
        </p:nvSpPr>
        <p:spPr>
          <a:xfrm>
            <a:off x="397479" y="2270299"/>
            <a:ext cx="680007" cy="587201"/>
          </a:xfrm>
          <a:blipFill rotWithShape="1">
            <a:blip r:embed="rId2"/>
            <a:stretch>
              <a:fillRect/>
            </a:stretch>
          </a:blipFill>
        </p:spPr>
        <p:txBody>
          <a:bodyPr/>
          <a:lstStyle>
            <a:lvl1pPr marL="0" indent="0">
              <a:buNone/>
              <a:defRPr>
                <a:solidFill>
                  <a:srgbClr val="FFFFFF"/>
                </a:solidFill>
              </a:defRPr>
            </a:lvl1pPr>
          </a:lstStyle>
          <a:p>
            <a:pPr lvl="0"/>
            <a:r>
              <a:rPr lang="en-US" dirty="0"/>
              <a:t> </a:t>
            </a:r>
          </a:p>
        </p:txBody>
      </p:sp>
      <p:sp>
        <p:nvSpPr>
          <p:cNvPr id="13" name="Content Placeholder 3"/>
          <p:cNvSpPr>
            <a:spLocks noGrp="1"/>
          </p:cNvSpPr>
          <p:nvPr>
            <p:ph sz="quarter" idx="18" hasCustomPrompt="1"/>
          </p:nvPr>
        </p:nvSpPr>
        <p:spPr>
          <a:xfrm>
            <a:off x="3961844" y="627394"/>
            <a:ext cx="7621984" cy="5468606"/>
          </a:xfrm>
        </p:spPr>
        <p:txBody>
          <a:bodyPr/>
          <a:lstStyle>
            <a:lvl1pPr marL="0" indent="0">
              <a:buNone/>
              <a:defRPr sz="1600">
                <a:solidFill>
                  <a:schemeClr val="tx1">
                    <a:lumMod val="75000"/>
                    <a:lumOff val="25000"/>
                  </a:schemeClr>
                </a:solidFill>
              </a:defRPr>
            </a:lvl1pPr>
            <a:lvl2pPr>
              <a:defRPr sz="1900"/>
            </a:lvl2pPr>
            <a:lvl3pPr>
              <a:defRPr sz="1900"/>
            </a:lvl3pPr>
            <a:lvl4pPr>
              <a:defRPr sz="1900"/>
            </a:lvl4pPr>
            <a:lvl5pPr>
              <a:defRPr sz="1900"/>
            </a:lvl5pPr>
          </a:lstStyle>
          <a:p>
            <a:pPr lvl="0"/>
            <a:r>
              <a:rPr lang="x-none" dirty="0"/>
              <a:t>Master text styles</a:t>
            </a:r>
          </a:p>
        </p:txBody>
      </p:sp>
      <p:sp>
        <p:nvSpPr>
          <p:cNvPr id="11" name="TextBox 10">
            <a:extLst>
              <a:ext uri="{FF2B5EF4-FFF2-40B4-BE49-F238E27FC236}">
                <a16:creationId xmlns:a16="http://schemas.microsoft.com/office/drawing/2014/main" id="{D8EDDFF7-459C-4F7C-8CF8-E44CC2985CC4}"/>
              </a:ext>
            </a:extLst>
          </p:cNvPr>
          <p:cNvSpPr txBox="1"/>
          <p:nvPr userDrawn="1"/>
        </p:nvSpPr>
        <p:spPr>
          <a:xfrm>
            <a:off x="397478" y="6490400"/>
            <a:ext cx="5469861" cy="230832"/>
          </a:xfrm>
          <a:prstGeom prst="rect">
            <a:avLst/>
          </a:prstGeom>
          <a:noFill/>
        </p:spPr>
        <p:txBody>
          <a:bodyPr wrap="none" lIns="0" rtlCol="0" anchor="ctr" anchorCtr="0">
            <a:noAutofit/>
          </a:bodyPr>
          <a:lstStyle/>
          <a:p>
            <a:r>
              <a:rPr lang="en-US" sz="900" dirty="0">
                <a:solidFill>
                  <a:schemeClr val="accent1"/>
                </a:solidFill>
                <a:latin typeface="Montserrat" charset="0"/>
                <a:ea typeface="Montserrat" charset="0"/>
                <a:cs typeface="Montserrat" charset="0"/>
              </a:rPr>
              <a:t>W2O \ </a:t>
            </a:r>
            <a:fld id="{3E7DB552-F491-7542-9C5C-9B2286657205}" type="datetime3">
              <a:rPr lang="en-US" sz="900" smtClean="0">
                <a:solidFill>
                  <a:schemeClr val="accent1"/>
                </a:solidFill>
                <a:latin typeface="Montserrat" charset="0"/>
                <a:ea typeface="Montserrat" charset="0"/>
                <a:cs typeface="Montserrat" charset="0"/>
              </a:rPr>
              <a:t>13 August 2019</a:t>
            </a:fld>
            <a:r>
              <a:rPr lang="en-US" sz="900" dirty="0">
                <a:solidFill>
                  <a:schemeClr val="accent1"/>
                </a:solidFill>
                <a:latin typeface="Montserrat" charset="0"/>
                <a:ea typeface="Montserrat" charset="0"/>
                <a:cs typeface="Montserrat" charset="0"/>
              </a:rPr>
              <a:t> \ Proprietary and Confidential Property of W2O Group</a:t>
            </a:r>
          </a:p>
        </p:txBody>
      </p:sp>
    </p:spTree>
    <p:extLst>
      <p:ext uri="{BB962C8B-B14F-4D97-AF65-F5344CB8AC3E}">
        <p14:creationId xmlns:p14="http://schemas.microsoft.com/office/powerpoint/2010/main" val="4102847163"/>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userDrawn="1">
  <p:cSld name="Case Study Limited Copy (Preferred)">
    <p:spTree>
      <p:nvGrpSpPr>
        <p:cNvPr id="1" name=""/>
        <p:cNvGrpSpPr/>
        <p:nvPr/>
      </p:nvGrpSpPr>
      <p:grpSpPr>
        <a:xfrm>
          <a:off x="0" y="0"/>
          <a:ext cx="0" cy="0"/>
          <a:chOff x="0" y="0"/>
          <a:chExt cx="0" cy="0"/>
        </a:xfrm>
      </p:grpSpPr>
      <p:sp>
        <p:nvSpPr>
          <p:cNvPr id="3" name="Rectangle 2"/>
          <p:cNvSpPr/>
          <p:nvPr userDrawn="1"/>
        </p:nvSpPr>
        <p:spPr>
          <a:xfrm>
            <a:off x="-1588" y="0"/>
            <a:ext cx="5487829" cy="68729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Montserrat"/>
            </a:endParaRPr>
          </a:p>
        </p:txBody>
      </p:sp>
      <p:sp>
        <p:nvSpPr>
          <p:cNvPr id="2" name="Title 1"/>
          <p:cNvSpPr>
            <a:spLocks noGrp="1"/>
          </p:cNvSpPr>
          <p:nvPr>
            <p:ph type="title" hasCustomPrompt="1"/>
          </p:nvPr>
        </p:nvSpPr>
        <p:spPr>
          <a:xfrm>
            <a:off x="397479" y="274652"/>
            <a:ext cx="4579157" cy="914759"/>
          </a:xfrm>
        </p:spPr>
        <p:txBody>
          <a:bodyPr/>
          <a:lstStyle>
            <a:lvl1pPr>
              <a:defRPr sz="2800" baseline="0">
                <a:solidFill>
                  <a:schemeClr val="accent1"/>
                </a:solidFill>
              </a:defRPr>
            </a:lvl1pPr>
          </a:lstStyle>
          <a:p>
            <a:r>
              <a:rPr lang="en-US" dirty="0"/>
              <a:t>Case Study: Limited Copy (preferred version)</a:t>
            </a:r>
          </a:p>
        </p:txBody>
      </p:sp>
      <p:sp>
        <p:nvSpPr>
          <p:cNvPr id="4" name="Content Placeholder 3"/>
          <p:cNvSpPr>
            <a:spLocks noGrp="1"/>
          </p:cNvSpPr>
          <p:nvPr>
            <p:ph sz="quarter" idx="10" hasCustomPrompt="1"/>
          </p:nvPr>
        </p:nvSpPr>
        <p:spPr>
          <a:xfrm>
            <a:off x="397479" y="1773619"/>
            <a:ext cx="4579158" cy="1150895"/>
          </a:xfrm>
        </p:spPr>
        <p:txBody>
          <a:bodyPr/>
          <a:lstStyle>
            <a:lvl1pPr marL="91440" indent="-91440">
              <a:spcBef>
                <a:spcPts val="0"/>
              </a:spcBef>
              <a:defRPr sz="1000">
                <a:solidFill>
                  <a:schemeClr val="tx1">
                    <a:lumMod val="75000"/>
                    <a:lumOff val="25000"/>
                  </a:schemeClr>
                </a:solidFill>
              </a:defRPr>
            </a:lvl1pPr>
            <a:lvl2pPr>
              <a:defRPr sz="1600"/>
            </a:lvl2pPr>
            <a:lvl3pPr>
              <a:defRPr sz="1600"/>
            </a:lvl3pPr>
            <a:lvl4pPr>
              <a:defRPr sz="1600"/>
            </a:lvl4pPr>
            <a:lvl5pPr>
              <a:defRPr sz="1600"/>
            </a:lvl5pPr>
          </a:lstStyle>
          <a:p>
            <a:pPr lvl="0"/>
            <a:r>
              <a:rPr lang="en-US" dirty="0" err="1"/>
              <a:t>dfgdfgdfgdfgdfgdfgdfg</a:t>
            </a:r>
            <a:endParaRPr lang="x-none" dirty="0"/>
          </a:p>
        </p:txBody>
      </p:sp>
      <p:sp>
        <p:nvSpPr>
          <p:cNvPr id="10" name="TextBox 9"/>
          <p:cNvSpPr txBox="1"/>
          <p:nvPr userDrawn="1"/>
        </p:nvSpPr>
        <p:spPr>
          <a:xfrm>
            <a:off x="8592200" y="6490400"/>
            <a:ext cx="2991629" cy="230832"/>
          </a:xfrm>
          <a:prstGeom prst="rect">
            <a:avLst/>
          </a:prstGeom>
          <a:noFill/>
        </p:spPr>
        <p:txBody>
          <a:bodyPr wrap="square" lIns="0" rIns="0" rtlCol="0">
            <a:spAutoFit/>
          </a:bodyPr>
          <a:lstStyle/>
          <a:p>
            <a:pPr algn="r"/>
            <a:r>
              <a:rPr lang="en-US" sz="900" dirty="0">
                <a:solidFill>
                  <a:schemeClr val="accent1"/>
                </a:solidFill>
                <a:latin typeface="Montserrat" charset="0"/>
                <a:ea typeface="Montserrat" charset="0"/>
                <a:cs typeface="Montserrat" charset="0"/>
              </a:rPr>
              <a:t>Pg. </a:t>
            </a:r>
            <a:fld id="{1E28CF6B-2183-924A-A57B-4622D0AEFE26}" type="slidenum">
              <a:rPr lang="en-US" sz="900" smtClean="0">
                <a:solidFill>
                  <a:schemeClr val="accent1"/>
                </a:solidFill>
                <a:latin typeface="Montserrat" charset="0"/>
                <a:ea typeface="Montserrat" charset="0"/>
                <a:cs typeface="Montserrat" charset="0"/>
              </a:rPr>
              <a:pPr/>
              <a:t>‹#›</a:t>
            </a:fld>
            <a:endParaRPr lang="en-US" sz="900" dirty="0">
              <a:solidFill>
                <a:schemeClr val="accent1"/>
              </a:solidFill>
              <a:latin typeface="Montserrat" charset="0"/>
              <a:ea typeface="Montserrat" charset="0"/>
              <a:cs typeface="Montserrat" charset="0"/>
            </a:endParaRPr>
          </a:p>
        </p:txBody>
      </p:sp>
      <p:sp>
        <p:nvSpPr>
          <p:cNvPr id="14" name="Text Placeholder 13"/>
          <p:cNvSpPr>
            <a:spLocks noGrp="1"/>
          </p:cNvSpPr>
          <p:nvPr>
            <p:ph type="body" sz="quarter" idx="11" hasCustomPrompt="1"/>
          </p:nvPr>
        </p:nvSpPr>
        <p:spPr>
          <a:xfrm>
            <a:off x="397479" y="1326285"/>
            <a:ext cx="4579578" cy="364319"/>
          </a:xfrm>
        </p:spPr>
        <p:txBody>
          <a:bodyPr anchor="ctr"/>
          <a:lstStyle>
            <a:lvl1pPr marL="0" indent="0">
              <a:buNone/>
              <a:defRPr sz="1600" b="0" i="0">
                <a:solidFill>
                  <a:schemeClr val="tx1">
                    <a:lumMod val="75000"/>
                    <a:lumOff val="25000"/>
                  </a:schemeClr>
                </a:solidFill>
                <a:latin typeface="Montserrat Medium" charset="0"/>
                <a:ea typeface="Montserrat Medium" charset="0"/>
                <a:cs typeface="Montserrat Medium" charset="0"/>
              </a:defRPr>
            </a:lvl1pPr>
          </a:lstStyle>
          <a:p>
            <a:pPr lvl="0"/>
            <a:r>
              <a:rPr lang="en-US" dirty="0"/>
              <a:t>Challenge</a:t>
            </a:r>
          </a:p>
        </p:txBody>
      </p:sp>
      <p:sp>
        <p:nvSpPr>
          <p:cNvPr id="19" name="Content Placeholder 3"/>
          <p:cNvSpPr>
            <a:spLocks noGrp="1"/>
          </p:cNvSpPr>
          <p:nvPr>
            <p:ph sz="quarter" idx="12" hasCustomPrompt="1"/>
          </p:nvPr>
        </p:nvSpPr>
        <p:spPr>
          <a:xfrm>
            <a:off x="397479" y="3502453"/>
            <a:ext cx="4579158" cy="1150895"/>
          </a:xfrm>
        </p:spPr>
        <p:txBody>
          <a:bodyPr/>
          <a:lstStyle>
            <a:lvl1pPr marL="91440" indent="-91440">
              <a:spcBef>
                <a:spcPts val="0"/>
              </a:spcBef>
              <a:defRPr sz="1000">
                <a:solidFill>
                  <a:schemeClr val="tx1">
                    <a:lumMod val="75000"/>
                    <a:lumOff val="25000"/>
                  </a:schemeClr>
                </a:solidFill>
              </a:defRPr>
            </a:lvl1pPr>
            <a:lvl2pPr>
              <a:defRPr sz="1600"/>
            </a:lvl2pPr>
            <a:lvl3pPr>
              <a:defRPr sz="1600"/>
            </a:lvl3pPr>
            <a:lvl4pPr>
              <a:defRPr sz="1600"/>
            </a:lvl4pPr>
            <a:lvl5pPr>
              <a:defRPr sz="1600"/>
            </a:lvl5pPr>
          </a:lstStyle>
          <a:p>
            <a:pPr lvl="0"/>
            <a:r>
              <a:rPr lang="x-none" dirty="0"/>
              <a:t>Master text styles</a:t>
            </a:r>
          </a:p>
        </p:txBody>
      </p:sp>
      <p:sp>
        <p:nvSpPr>
          <p:cNvPr id="20" name="Text Placeholder 13"/>
          <p:cNvSpPr>
            <a:spLocks noGrp="1"/>
          </p:cNvSpPr>
          <p:nvPr>
            <p:ph type="body" sz="quarter" idx="13" hasCustomPrompt="1"/>
          </p:nvPr>
        </p:nvSpPr>
        <p:spPr>
          <a:xfrm>
            <a:off x="397479" y="3055119"/>
            <a:ext cx="4579578" cy="364319"/>
          </a:xfrm>
        </p:spPr>
        <p:txBody>
          <a:bodyPr anchor="ctr"/>
          <a:lstStyle>
            <a:lvl1pPr marL="0" indent="0">
              <a:buNone/>
              <a:defRPr sz="1600" b="0" i="0">
                <a:solidFill>
                  <a:schemeClr val="tx1">
                    <a:lumMod val="75000"/>
                    <a:lumOff val="25000"/>
                  </a:schemeClr>
                </a:solidFill>
                <a:latin typeface="Montserrat Medium" charset="0"/>
                <a:ea typeface="Montserrat Medium" charset="0"/>
                <a:cs typeface="Montserrat Medium" charset="0"/>
              </a:defRPr>
            </a:lvl1pPr>
          </a:lstStyle>
          <a:p>
            <a:pPr lvl="0"/>
            <a:r>
              <a:rPr lang="en-US" dirty="0"/>
              <a:t>Approach</a:t>
            </a:r>
          </a:p>
        </p:txBody>
      </p:sp>
      <p:sp>
        <p:nvSpPr>
          <p:cNvPr id="21" name="Content Placeholder 3"/>
          <p:cNvSpPr>
            <a:spLocks noGrp="1"/>
          </p:cNvSpPr>
          <p:nvPr>
            <p:ph sz="quarter" idx="14" hasCustomPrompt="1"/>
          </p:nvPr>
        </p:nvSpPr>
        <p:spPr>
          <a:xfrm>
            <a:off x="397479" y="5231286"/>
            <a:ext cx="4579158" cy="1150895"/>
          </a:xfrm>
        </p:spPr>
        <p:txBody>
          <a:bodyPr/>
          <a:lstStyle>
            <a:lvl1pPr marL="91440" indent="-91440">
              <a:spcBef>
                <a:spcPts val="0"/>
              </a:spcBef>
              <a:defRPr sz="1000">
                <a:solidFill>
                  <a:schemeClr val="tx1">
                    <a:lumMod val="75000"/>
                    <a:lumOff val="25000"/>
                  </a:schemeClr>
                </a:solidFill>
              </a:defRPr>
            </a:lvl1pPr>
            <a:lvl2pPr>
              <a:defRPr sz="1600"/>
            </a:lvl2pPr>
            <a:lvl3pPr>
              <a:defRPr sz="1600"/>
            </a:lvl3pPr>
            <a:lvl4pPr>
              <a:defRPr sz="1600"/>
            </a:lvl4pPr>
            <a:lvl5pPr>
              <a:defRPr sz="1600"/>
            </a:lvl5pPr>
          </a:lstStyle>
          <a:p>
            <a:pPr lvl="0"/>
            <a:r>
              <a:rPr lang="x-none" dirty="0"/>
              <a:t>Master text styles</a:t>
            </a:r>
          </a:p>
        </p:txBody>
      </p:sp>
      <p:sp>
        <p:nvSpPr>
          <p:cNvPr id="22" name="Text Placeholder 13"/>
          <p:cNvSpPr>
            <a:spLocks noGrp="1"/>
          </p:cNvSpPr>
          <p:nvPr>
            <p:ph type="body" sz="quarter" idx="15" hasCustomPrompt="1"/>
          </p:nvPr>
        </p:nvSpPr>
        <p:spPr>
          <a:xfrm>
            <a:off x="397479" y="4783952"/>
            <a:ext cx="4579578" cy="364319"/>
          </a:xfrm>
        </p:spPr>
        <p:txBody>
          <a:bodyPr anchor="ctr"/>
          <a:lstStyle>
            <a:lvl1pPr marL="0" indent="0">
              <a:buNone/>
              <a:defRPr sz="1600" b="0" i="0">
                <a:solidFill>
                  <a:schemeClr val="tx1">
                    <a:lumMod val="75000"/>
                    <a:lumOff val="25000"/>
                  </a:schemeClr>
                </a:solidFill>
                <a:latin typeface="Montserrat Medium" charset="0"/>
                <a:ea typeface="Montserrat Medium" charset="0"/>
                <a:cs typeface="Montserrat Medium" charset="0"/>
              </a:defRPr>
            </a:lvl1pPr>
          </a:lstStyle>
          <a:p>
            <a:pPr lvl="0"/>
            <a:r>
              <a:rPr lang="en-US" dirty="0"/>
              <a:t>Results</a:t>
            </a:r>
          </a:p>
        </p:txBody>
      </p:sp>
      <p:sp>
        <p:nvSpPr>
          <p:cNvPr id="18" name="TextBox 17">
            <a:extLst>
              <a:ext uri="{FF2B5EF4-FFF2-40B4-BE49-F238E27FC236}">
                <a16:creationId xmlns:a16="http://schemas.microsoft.com/office/drawing/2014/main" id="{872AADF5-4ECF-4AF2-84C4-62F7C0552929}"/>
              </a:ext>
            </a:extLst>
          </p:cNvPr>
          <p:cNvSpPr txBox="1"/>
          <p:nvPr userDrawn="1"/>
        </p:nvSpPr>
        <p:spPr>
          <a:xfrm>
            <a:off x="397478" y="6490400"/>
            <a:ext cx="5469861" cy="230832"/>
          </a:xfrm>
          <a:prstGeom prst="rect">
            <a:avLst/>
          </a:prstGeom>
          <a:noFill/>
        </p:spPr>
        <p:txBody>
          <a:bodyPr wrap="none" lIns="0" rtlCol="0" anchor="ctr" anchorCtr="0">
            <a:noAutofit/>
          </a:bodyPr>
          <a:lstStyle/>
          <a:p>
            <a:r>
              <a:rPr lang="en-US" sz="900" dirty="0">
                <a:solidFill>
                  <a:schemeClr val="accent1"/>
                </a:solidFill>
                <a:latin typeface="Montserrat" charset="0"/>
                <a:ea typeface="Montserrat" charset="0"/>
                <a:cs typeface="Montserrat" charset="0"/>
              </a:rPr>
              <a:t>W2O \ </a:t>
            </a:r>
            <a:fld id="{3E7DB552-F491-7542-9C5C-9B2286657205}" type="datetime3">
              <a:rPr lang="en-US" sz="900" smtClean="0">
                <a:solidFill>
                  <a:schemeClr val="accent1"/>
                </a:solidFill>
                <a:latin typeface="Montserrat" charset="0"/>
                <a:ea typeface="Montserrat" charset="0"/>
                <a:cs typeface="Montserrat" charset="0"/>
              </a:rPr>
              <a:t>13 August 2019</a:t>
            </a:fld>
            <a:r>
              <a:rPr lang="en-US" sz="900" dirty="0">
                <a:solidFill>
                  <a:schemeClr val="accent1"/>
                </a:solidFill>
                <a:latin typeface="Montserrat" charset="0"/>
                <a:ea typeface="Montserrat" charset="0"/>
                <a:cs typeface="Montserrat" charset="0"/>
              </a:rPr>
              <a:t> \ Proprietary and Confidential Property of W2O Group</a:t>
            </a:r>
          </a:p>
        </p:txBody>
      </p:sp>
    </p:spTree>
    <p:extLst>
      <p:ext uri="{BB962C8B-B14F-4D97-AF65-F5344CB8AC3E}">
        <p14:creationId xmlns:p14="http://schemas.microsoft.com/office/powerpoint/2010/main" val="5240626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_Title">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8334FD0F-CE2F-4B46-AACC-218331201C64}"/>
              </a:ext>
            </a:extLst>
          </p:cNvPr>
          <p:cNvSpPr>
            <a:spLocks noGrp="1"/>
          </p:cNvSpPr>
          <p:nvPr>
            <p:ph type="body" sz="quarter" idx="11"/>
          </p:nvPr>
        </p:nvSpPr>
        <p:spPr>
          <a:xfrm>
            <a:off x="762000" y="928767"/>
            <a:ext cx="10553700" cy="212366"/>
          </a:xfrm>
          <a:prstGeom prst="rect">
            <a:avLst/>
          </a:prstGeom>
          <a:noFill/>
        </p:spPr>
        <p:txBody>
          <a:bodyPr wrap="square" tIns="0" rtlCol="0">
            <a:spAutoFit/>
          </a:bodyPr>
          <a:lstStyle>
            <a:lvl1pPr marL="0" marR="0" indent="0" algn="l" defTabSz="914400" rtl="0" eaLnBrk="1" fontAlgn="auto" latinLnBrk="0" hangingPunct="1">
              <a:lnSpc>
                <a:spcPct val="90000"/>
              </a:lnSpc>
              <a:spcBef>
                <a:spcPts val="0"/>
              </a:spcBef>
              <a:spcAft>
                <a:spcPts val="0"/>
              </a:spcAft>
              <a:buClrTx/>
              <a:buSzTx/>
              <a:buFontTx/>
              <a:buNone/>
              <a:tabLst/>
              <a:defRPr lang="en-US" sz="1200" smtClean="0">
                <a:solidFill>
                  <a:schemeClr val="tx1">
                    <a:lumMod val="75000"/>
                    <a:lumOff val="25000"/>
                  </a:schemeClr>
                </a:solidFill>
                <a:latin typeface="Montserrat" panose="00000500000000000000" pitchFamily="2" charset="0"/>
                <a:ea typeface="Rokkitt" charset="0"/>
                <a:cs typeface="Rokkitt" charset="0"/>
              </a:defRPr>
            </a:lvl1pPr>
            <a:lvl2pPr marL="228600" indent="0">
              <a:buNone/>
              <a:defRPr lang="en-US" sz="1800" smtClean="0"/>
            </a:lvl2pPr>
            <a:lvl3pPr>
              <a:defRPr lang="en-US" sz="1800" smtClean="0"/>
            </a:lvl3pPr>
            <a:lvl4pPr>
              <a:defRPr lang="en-US" smtClean="0"/>
            </a:lvl4pPr>
            <a:lvl5pPr>
              <a:defRPr lang="en-US"/>
            </a:lvl5p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a:t>Edit Master text styles</a:t>
            </a:r>
          </a:p>
        </p:txBody>
      </p:sp>
      <p:sp>
        <p:nvSpPr>
          <p:cNvPr id="5" name="Title 1">
            <a:extLst>
              <a:ext uri="{FF2B5EF4-FFF2-40B4-BE49-F238E27FC236}">
                <a16:creationId xmlns:a16="http://schemas.microsoft.com/office/drawing/2014/main" id="{0DB4F552-5E7A-4543-B65D-FCBCBB2BB621}"/>
              </a:ext>
            </a:extLst>
          </p:cNvPr>
          <p:cNvSpPr>
            <a:spLocks noGrp="1"/>
          </p:cNvSpPr>
          <p:nvPr>
            <p:ph type="title"/>
          </p:nvPr>
        </p:nvSpPr>
        <p:spPr>
          <a:xfrm>
            <a:off x="762001" y="377614"/>
            <a:ext cx="10553700" cy="563549"/>
          </a:xfrm>
          <a:prstGeom prst="rect">
            <a:avLst/>
          </a:prstGeom>
        </p:spPr>
        <p:txBody>
          <a:bodyPr bIns="0" anchor="b"/>
          <a:lstStyle>
            <a:lvl1pPr>
              <a:lnSpc>
                <a:spcPts val="2800"/>
              </a:lnSpc>
              <a:defRPr sz="3000">
                <a:solidFill>
                  <a:schemeClr val="accent1"/>
                </a:solidFill>
              </a:defRPr>
            </a:lvl1pPr>
          </a:lstStyle>
          <a:p>
            <a:r>
              <a:rPr lang="en-US"/>
              <a:t>Click to edit Master title style</a:t>
            </a:r>
            <a:endParaRPr lang="en-US" dirty="0"/>
          </a:p>
        </p:txBody>
      </p:sp>
    </p:spTree>
    <p:extLst>
      <p:ext uri="{BB962C8B-B14F-4D97-AF65-F5344CB8AC3E}">
        <p14:creationId xmlns:p14="http://schemas.microsoft.com/office/powerpoint/2010/main" val="3253836309"/>
      </p:ext>
    </p:extLst>
  </p:cSld>
  <p:clrMapOvr>
    <a:masterClrMapping/>
  </p:clrMapOvr>
  <p:extLst>
    <p:ext uri="{DCECCB84-F9BA-43D5-87BE-67443E8EF086}">
      <p15:sldGuideLst xmlns:p15="http://schemas.microsoft.com/office/powerpoint/2012/main">
        <p15:guide id="2" pos="7128">
          <p15:clr>
            <a:srgbClr val="FBAE40"/>
          </p15:clr>
        </p15:guide>
        <p15:guide id="6" pos="480">
          <p15:clr>
            <a:srgbClr val="FBAE4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reserve="1" userDrawn="1">
  <p:cSld name="Case Study Image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7478" y="274652"/>
            <a:ext cx="10976861" cy="914759"/>
          </a:xfrm>
        </p:spPr>
        <p:txBody>
          <a:bodyPr/>
          <a:lstStyle>
            <a:lvl1pPr>
              <a:defRPr sz="2800">
                <a:solidFill>
                  <a:schemeClr val="accent1"/>
                </a:solidFill>
              </a:defRPr>
            </a:lvl1pPr>
          </a:lstStyle>
          <a:p>
            <a:r>
              <a:rPr lang="en-US" dirty="0"/>
              <a:t>Case Study: Page 2 (if additional imagery is warranted)</a:t>
            </a:r>
          </a:p>
        </p:txBody>
      </p:sp>
      <p:grpSp>
        <p:nvGrpSpPr>
          <p:cNvPr id="9" name="Group 8"/>
          <p:cNvGrpSpPr/>
          <p:nvPr userDrawn="1"/>
        </p:nvGrpSpPr>
        <p:grpSpPr>
          <a:xfrm>
            <a:off x="11734681" y="0"/>
            <a:ext cx="457319" cy="6860290"/>
            <a:chOff x="11484646" y="0"/>
            <a:chExt cx="457200" cy="6860290"/>
          </a:xfrm>
        </p:grpSpPr>
        <p:sp>
          <p:nvSpPr>
            <p:cNvPr id="5" name="Rectangle 4"/>
            <p:cNvSpPr/>
            <p:nvPr userDrawn="1"/>
          </p:nvSpPr>
          <p:spPr>
            <a:xfrm rot="16200000">
              <a:off x="10844566" y="5763010"/>
              <a:ext cx="173736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Montserrat Medium" charset="0"/>
                  <a:ea typeface="Montserrat Medium" charset="0"/>
                  <a:cs typeface="Montserrat Medium" charset="0"/>
                </a:rPr>
                <a:t>CATEGORY</a:t>
              </a:r>
            </a:p>
          </p:txBody>
        </p:sp>
        <p:sp>
          <p:nvSpPr>
            <p:cNvPr id="6" name="Rectangle 5"/>
            <p:cNvSpPr/>
            <p:nvPr userDrawn="1"/>
          </p:nvSpPr>
          <p:spPr>
            <a:xfrm rot="16200000">
              <a:off x="10855996" y="628650"/>
              <a:ext cx="17145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Montserrat Medium" charset="0"/>
                  <a:ea typeface="Montserrat Medium" charset="0"/>
                  <a:cs typeface="Montserrat Medium" charset="0"/>
                </a:rPr>
                <a:t>CATEGORY</a:t>
              </a:r>
            </a:p>
          </p:txBody>
        </p:sp>
        <p:sp>
          <p:nvSpPr>
            <p:cNvPr id="7" name="Rectangle 6"/>
            <p:cNvSpPr/>
            <p:nvPr userDrawn="1"/>
          </p:nvSpPr>
          <p:spPr>
            <a:xfrm rot="16200000">
              <a:off x="10855996" y="2343150"/>
              <a:ext cx="17145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Montserrat Medium" charset="0"/>
                  <a:ea typeface="Montserrat Medium" charset="0"/>
                  <a:cs typeface="Montserrat Medium" charset="0"/>
                </a:rPr>
                <a:t>CATEGORY</a:t>
              </a:r>
            </a:p>
          </p:txBody>
        </p:sp>
        <p:sp>
          <p:nvSpPr>
            <p:cNvPr id="8" name="Rectangle 7"/>
            <p:cNvSpPr/>
            <p:nvPr userDrawn="1"/>
          </p:nvSpPr>
          <p:spPr>
            <a:xfrm rot="16200000">
              <a:off x="10855996" y="4056447"/>
              <a:ext cx="17145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Montserrat Medium" charset="0"/>
                  <a:ea typeface="Montserrat Medium" charset="0"/>
                  <a:cs typeface="Montserrat Medium" charset="0"/>
                </a:rPr>
                <a:t>CATEGORY</a:t>
              </a:r>
            </a:p>
          </p:txBody>
        </p:sp>
      </p:grpSp>
      <p:sp>
        <p:nvSpPr>
          <p:cNvPr id="10" name="TextBox 9"/>
          <p:cNvSpPr txBox="1"/>
          <p:nvPr userDrawn="1"/>
        </p:nvSpPr>
        <p:spPr>
          <a:xfrm>
            <a:off x="8592200" y="6490400"/>
            <a:ext cx="2991629" cy="230832"/>
          </a:xfrm>
          <a:prstGeom prst="rect">
            <a:avLst/>
          </a:prstGeom>
          <a:noFill/>
        </p:spPr>
        <p:txBody>
          <a:bodyPr wrap="square" lIns="0" rIns="0" rtlCol="0">
            <a:spAutoFit/>
          </a:bodyPr>
          <a:lstStyle/>
          <a:p>
            <a:pPr algn="r"/>
            <a:r>
              <a:rPr lang="en-US" sz="900" dirty="0">
                <a:solidFill>
                  <a:schemeClr val="accent1"/>
                </a:solidFill>
                <a:latin typeface="Montserrat" charset="0"/>
                <a:ea typeface="Montserrat" charset="0"/>
                <a:cs typeface="Montserrat" charset="0"/>
              </a:rPr>
              <a:t>Pg. </a:t>
            </a:r>
            <a:fld id="{1E28CF6B-2183-924A-A57B-4622D0AEFE26}" type="slidenum">
              <a:rPr lang="en-US" sz="900" smtClean="0">
                <a:solidFill>
                  <a:schemeClr val="accent1"/>
                </a:solidFill>
                <a:latin typeface="Montserrat" charset="0"/>
                <a:ea typeface="Montserrat" charset="0"/>
                <a:cs typeface="Montserrat" charset="0"/>
              </a:rPr>
              <a:pPr/>
              <a:t>‹#›</a:t>
            </a:fld>
            <a:endParaRPr lang="en-US" sz="900" dirty="0">
              <a:solidFill>
                <a:schemeClr val="accent1"/>
              </a:solidFill>
              <a:latin typeface="Montserrat" charset="0"/>
              <a:ea typeface="Montserrat" charset="0"/>
              <a:cs typeface="Montserrat" charset="0"/>
            </a:endParaRPr>
          </a:p>
        </p:txBody>
      </p:sp>
      <p:sp>
        <p:nvSpPr>
          <p:cNvPr id="12" name="TextBox 11">
            <a:extLst>
              <a:ext uri="{FF2B5EF4-FFF2-40B4-BE49-F238E27FC236}">
                <a16:creationId xmlns:a16="http://schemas.microsoft.com/office/drawing/2014/main" id="{8E7A5DCF-A786-4E36-9DE6-3EDCD8BD278A}"/>
              </a:ext>
            </a:extLst>
          </p:cNvPr>
          <p:cNvSpPr txBox="1"/>
          <p:nvPr userDrawn="1"/>
        </p:nvSpPr>
        <p:spPr>
          <a:xfrm>
            <a:off x="397478" y="6490400"/>
            <a:ext cx="5469861" cy="230832"/>
          </a:xfrm>
          <a:prstGeom prst="rect">
            <a:avLst/>
          </a:prstGeom>
          <a:noFill/>
        </p:spPr>
        <p:txBody>
          <a:bodyPr wrap="none" lIns="0" rtlCol="0" anchor="ctr" anchorCtr="0">
            <a:noAutofit/>
          </a:bodyPr>
          <a:lstStyle/>
          <a:p>
            <a:r>
              <a:rPr lang="en-US" sz="900" dirty="0">
                <a:solidFill>
                  <a:schemeClr val="accent1"/>
                </a:solidFill>
                <a:latin typeface="Montserrat" charset="0"/>
                <a:ea typeface="Montserrat" charset="0"/>
                <a:cs typeface="Montserrat" charset="0"/>
              </a:rPr>
              <a:t>W2O \ </a:t>
            </a:r>
            <a:fld id="{3E7DB552-F491-7542-9C5C-9B2286657205}" type="datetime3">
              <a:rPr lang="en-US" sz="900" smtClean="0">
                <a:solidFill>
                  <a:schemeClr val="accent1"/>
                </a:solidFill>
                <a:latin typeface="Montserrat" charset="0"/>
                <a:ea typeface="Montserrat" charset="0"/>
                <a:cs typeface="Montserrat" charset="0"/>
              </a:rPr>
              <a:t>13 August 2019</a:t>
            </a:fld>
            <a:r>
              <a:rPr lang="en-US" sz="900" dirty="0">
                <a:solidFill>
                  <a:schemeClr val="accent1"/>
                </a:solidFill>
                <a:latin typeface="Montserrat" charset="0"/>
                <a:ea typeface="Montserrat" charset="0"/>
                <a:cs typeface="Montserrat" charset="0"/>
              </a:rPr>
              <a:t> \ Proprietary and Confidential Property of W2O Group</a:t>
            </a:r>
          </a:p>
        </p:txBody>
      </p:sp>
    </p:spTree>
    <p:extLst>
      <p:ext uri="{BB962C8B-B14F-4D97-AF65-F5344CB8AC3E}">
        <p14:creationId xmlns:p14="http://schemas.microsoft.com/office/powerpoint/2010/main" val="3432530643"/>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userDrawn="1">
  <p:cSld name="Case Study Extended Content Slide">
    <p:spTree>
      <p:nvGrpSpPr>
        <p:cNvPr id="1" name=""/>
        <p:cNvGrpSpPr/>
        <p:nvPr/>
      </p:nvGrpSpPr>
      <p:grpSpPr>
        <a:xfrm>
          <a:off x="0" y="0"/>
          <a:ext cx="0" cy="0"/>
          <a:chOff x="0" y="0"/>
          <a:chExt cx="0" cy="0"/>
        </a:xfrm>
      </p:grpSpPr>
      <p:sp>
        <p:nvSpPr>
          <p:cNvPr id="3" name="Rectangle 2"/>
          <p:cNvSpPr/>
          <p:nvPr userDrawn="1"/>
        </p:nvSpPr>
        <p:spPr>
          <a:xfrm>
            <a:off x="0" y="0"/>
            <a:ext cx="7314409" cy="68729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Montserrat"/>
            </a:endParaRPr>
          </a:p>
        </p:txBody>
      </p:sp>
      <p:sp>
        <p:nvSpPr>
          <p:cNvPr id="2" name="Title 1"/>
          <p:cNvSpPr>
            <a:spLocks noGrp="1"/>
          </p:cNvSpPr>
          <p:nvPr>
            <p:ph type="title" hasCustomPrompt="1"/>
          </p:nvPr>
        </p:nvSpPr>
        <p:spPr>
          <a:xfrm>
            <a:off x="397479" y="274652"/>
            <a:ext cx="6399285" cy="914759"/>
          </a:xfrm>
        </p:spPr>
        <p:txBody>
          <a:bodyPr/>
          <a:lstStyle>
            <a:lvl1pPr>
              <a:defRPr sz="2800">
                <a:solidFill>
                  <a:schemeClr val="accent1"/>
                </a:solidFill>
              </a:defRPr>
            </a:lvl1pPr>
          </a:lstStyle>
          <a:p>
            <a:r>
              <a:rPr lang="en-US" dirty="0"/>
              <a:t>Case Study: Proposal (to be used only if not presenting live)</a:t>
            </a:r>
          </a:p>
        </p:txBody>
      </p:sp>
      <p:sp>
        <p:nvSpPr>
          <p:cNvPr id="4" name="Content Placeholder 3"/>
          <p:cNvSpPr>
            <a:spLocks noGrp="1"/>
          </p:cNvSpPr>
          <p:nvPr>
            <p:ph sz="quarter" idx="10" hasCustomPrompt="1"/>
          </p:nvPr>
        </p:nvSpPr>
        <p:spPr>
          <a:xfrm>
            <a:off x="397479" y="1773619"/>
            <a:ext cx="6399286" cy="1150895"/>
          </a:xfrm>
        </p:spPr>
        <p:txBody>
          <a:bodyPr/>
          <a:lstStyle>
            <a:lvl1pPr marL="91440" indent="-91440">
              <a:spcBef>
                <a:spcPts val="0"/>
              </a:spcBef>
              <a:defRPr sz="1000">
                <a:solidFill>
                  <a:schemeClr val="tx1">
                    <a:lumMod val="75000"/>
                    <a:lumOff val="25000"/>
                  </a:schemeClr>
                </a:solidFill>
              </a:defRPr>
            </a:lvl1pPr>
            <a:lvl2pPr>
              <a:defRPr sz="1600"/>
            </a:lvl2pPr>
            <a:lvl3pPr>
              <a:defRPr sz="1600"/>
            </a:lvl3pPr>
            <a:lvl4pPr>
              <a:defRPr sz="1600"/>
            </a:lvl4pPr>
            <a:lvl5pPr>
              <a:defRPr sz="1600"/>
            </a:lvl5pPr>
          </a:lstStyle>
          <a:p>
            <a:pPr lvl="0"/>
            <a:r>
              <a:rPr lang="x-none" dirty="0"/>
              <a:t>Master text styles</a:t>
            </a:r>
          </a:p>
        </p:txBody>
      </p:sp>
      <p:sp>
        <p:nvSpPr>
          <p:cNvPr id="10" name="TextBox 9"/>
          <p:cNvSpPr txBox="1"/>
          <p:nvPr userDrawn="1"/>
        </p:nvSpPr>
        <p:spPr>
          <a:xfrm>
            <a:off x="8592200" y="6490400"/>
            <a:ext cx="2991629" cy="230832"/>
          </a:xfrm>
          <a:prstGeom prst="rect">
            <a:avLst/>
          </a:prstGeom>
          <a:noFill/>
        </p:spPr>
        <p:txBody>
          <a:bodyPr wrap="square" lIns="0" rIns="0" rtlCol="0">
            <a:spAutoFit/>
          </a:bodyPr>
          <a:lstStyle/>
          <a:p>
            <a:pPr algn="r"/>
            <a:r>
              <a:rPr lang="en-US" sz="900" dirty="0">
                <a:solidFill>
                  <a:schemeClr val="accent1"/>
                </a:solidFill>
                <a:latin typeface="Montserrat" charset="0"/>
                <a:ea typeface="Montserrat" charset="0"/>
                <a:cs typeface="Montserrat" charset="0"/>
              </a:rPr>
              <a:t>Pg. </a:t>
            </a:r>
            <a:fld id="{1E28CF6B-2183-924A-A57B-4622D0AEFE26}" type="slidenum">
              <a:rPr lang="en-US" sz="900" smtClean="0">
                <a:solidFill>
                  <a:schemeClr val="accent1"/>
                </a:solidFill>
                <a:latin typeface="Montserrat" charset="0"/>
                <a:ea typeface="Montserrat" charset="0"/>
                <a:cs typeface="Montserrat" charset="0"/>
              </a:rPr>
              <a:pPr/>
              <a:t>‹#›</a:t>
            </a:fld>
            <a:endParaRPr lang="en-US" sz="900" dirty="0">
              <a:solidFill>
                <a:schemeClr val="accent1"/>
              </a:solidFill>
              <a:latin typeface="Montserrat" charset="0"/>
              <a:ea typeface="Montserrat" charset="0"/>
              <a:cs typeface="Montserrat" charset="0"/>
            </a:endParaRPr>
          </a:p>
        </p:txBody>
      </p:sp>
      <p:sp>
        <p:nvSpPr>
          <p:cNvPr id="14" name="Text Placeholder 13"/>
          <p:cNvSpPr>
            <a:spLocks noGrp="1"/>
          </p:cNvSpPr>
          <p:nvPr>
            <p:ph type="body" sz="quarter" idx="11" hasCustomPrompt="1"/>
          </p:nvPr>
        </p:nvSpPr>
        <p:spPr>
          <a:xfrm>
            <a:off x="397478" y="1326285"/>
            <a:ext cx="6399873" cy="364319"/>
          </a:xfrm>
        </p:spPr>
        <p:txBody>
          <a:bodyPr anchor="ctr"/>
          <a:lstStyle>
            <a:lvl1pPr marL="0" indent="0">
              <a:buNone/>
              <a:defRPr sz="1600" b="0" i="0">
                <a:solidFill>
                  <a:schemeClr val="tx1">
                    <a:lumMod val="75000"/>
                    <a:lumOff val="25000"/>
                  </a:schemeClr>
                </a:solidFill>
                <a:latin typeface="Montserrat Medium" charset="0"/>
                <a:ea typeface="Montserrat Medium" charset="0"/>
                <a:cs typeface="Montserrat Medium" charset="0"/>
              </a:defRPr>
            </a:lvl1pPr>
          </a:lstStyle>
          <a:p>
            <a:pPr lvl="0"/>
            <a:r>
              <a:rPr lang="en-US" dirty="0"/>
              <a:t>Challenge</a:t>
            </a:r>
          </a:p>
        </p:txBody>
      </p:sp>
      <p:sp>
        <p:nvSpPr>
          <p:cNvPr id="19" name="Content Placeholder 3"/>
          <p:cNvSpPr>
            <a:spLocks noGrp="1"/>
          </p:cNvSpPr>
          <p:nvPr>
            <p:ph sz="quarter" idx="12" hasCustomPrompt="1"/>
          </p:nvPr>
        </p:nvSpPr>
        <p:spPr>
          <a:xfrm>
            <a:off x="397479" y="3502453"/>
            <a:ext cx="6399286" cy="1150895"/>
          </a:xfrm>
        </p:spPr>
        <p:txBody>
          <a:bodyPr/>
          <a:lstStyle>
            <a:lvl1pPr marL="91440" indent="-91440">
              <a:spcBef>
                <a:spcPts val="0"/>
              </a:spcBef>
              <a:defRPr sz="1000">
                <a:solidFill>
                  <a:schemeClr val="tx1">
                    <a:lumMod val="75000"/>
                    <a:lumOff val="25000"/>
                  </a:schemeClr>
                </a:solidFill>
              </a:defRPr>
            </a:lvl1pPr>
            <a:lvl2pPr>
              <a:defRPr sz="1600"/>
            </a:lvl2pPr>
            <a:lvl3pPr>
              <a:defRPr sz="1600"/>
            </a:lvl3pPr>
            <a:lvl4pPr>
              <a:defRPr sz="1600"/>
            </a:lvl4pPr>
            <a:lvl5pPr>
              <a:defRPr sz="1600"/>
            </a:lvl5pPr>
          </a:lstStyle>
          <a:p>
            <a:pPr lvl="0"/>
            <a:r>
              <a:rPr lang="x-none" dirty="0"/>
              <a:t>Master text styles</a:t>
            </a:r>
          </a:p>
        </p:txBody>
      </p:sp>
      <p:sp>
        <p:nvSpPr>
          <p:cNvPr id="20" name="Text Placeholder 13"/>
          <p:cNvSpPr>
            <a:spLocks noGrp="1"/>
          </p:cNvSpPr>
          <p:nvPr>
            <p:ph type="body" sz="quarter" idx="13" hasCustomPrompt="1"/>
          </p:nvPr>
        </p:nvSpPr>
        <p:spPr>
          <a:xfrm>
            <a:off x="397478" y="3055119"/>
            <a:ext cx="6399873" cy="364319"/>
          </a:xfrm>
        </p:spPr>
        <p:txBody>
          <a:bodyPr anchor="ctr"/>
          <a:lstStyle>
            <a:lvl1pPr marL="0" indent="0">
              <a:buNone/>
              <a:defRPr sz="1600" b="0" i="0">
                <a:solidFill>
                  <a:schemeClr val="tx1">
                    <a:lumMod val="75000"/>
                    <a:lumOff val="25000"/>
                  </a:schemeClr>
                </a:solidFill>
                <a:latin typeface="Montserrat Medium" charset="0"/>
                <a:ea typeface="Montserrat Medium" charset="0"/>
                <a:cs typeface="Montserrat Medium" charset="0"/>
              </a:defRPr>
            </a:lvl1pPr>
          </a:lstStyle>
          <a:p>
            <a:pPr lvl="0"/>
            <a:r>
              <a:rPr lang="en-US" dirty="0"/>
              <a:t>Approach</a:t>
            </a:r>
          </a:p>
        </p:txBody>
      </p:sp>
      <p:sp>
        <p:nvSpPr>
          <p:cNvPr id="21" name="Content Placeholder 3"/>
          <p:cNvSpPr>
            <a:spLocks noGrp="1"/>
          </p:cNvSpPr>
          <p:nvPr>
            <p:ph sz="quarter" idx="14" hasCustomPrompt="1"/>
          </p:nvPr>
        </p:nvSpPr>
        <p:spPr>
          <a:xfrm>
            <a:off x="397479" y="5231286"/>
            <a:ext cx="6399286" cy="1150895"/>
          </a:xfrm>
        </p:spPr>
        <p:txBody>
          <a:bodyPr/>
          <a:lstStyle>
            <a:lvl1pPr marL="91440" indent="-91440">
              <a:spcBef>
                <a:spcPts val="0"/>
              </a:spcBef>
              <a:defRPr sz="1000">
                <a:solidFill>
                  <a:schemeClr val="tx1">
                    <a:lumMod val="75000"/>
                    <a:lumOff val="25000"/>
                  </a:schemeClr>
                </a:solidFill>
              </a:defRPr>
            </a:lvl1pPr>
            <a:lvl2pPr>
              <a:defRPr sz="1600"/>
            </a:lvl2pPr>
            <a:lvl3pPr>
              <a:defRPr sz="1600"/>
            </a:lvl3pPr>
            <a:lvl4pPr>
              <a:defRPr sz="1600"/>
            </a:lvl4pPr>
            <a:lvl5pPr>
              <a:defRPr sz="1600"/>
            </a:lvl5pPr>
          </a:lstStyle>
          <a:p>
            <a:pPr lvl="0"/>
            <a:r>
              <a:rPr lang="x-none" dirty="0"/>
              <a:t>Master text styles</a:t>
            </a:r>
          </a:p>
        </p:txBody>
      </p:sp>
      <p:sp>
        <p:nvSpPr>
          <p:cNvPr id="22" name="Text Placeholder 13"/>
          <p:cNvSpPr>
            <a:spLocks noGrp="1"/>
          </p:cNvSpPr>
          <p:nvPr>
            <p:ph type="body" sz="quarter" idx="15" hasCustomPrompt="1"/>
          </p:nvPr>
        </p:nvSpPr>
        <p:spPr>
          <a:xfrm>
            <a:off x="397478" y="4783952"/>
            <a:ext cx="6399873" cy="364319"/>
          </a:xfrm>
        </p:spPr>
        <p:txBody>
          <a:bodyPr anchor="ctr"/>
          <a:lstStyle>
            <a:lvl1pPr marL="0" indent="0">
              <a:buNone/>
              <a:defRPr sz="1600" b="0" i="0">
                <a:solidFill>
                  <a:schemeClr val="tx1">
                    <a:lumMod val="75000"/>
                    <a:lumOff val="25000"/>
                  </a:schemeClr>
                </a:solidFill>
                <a:latin typeface="Montserrat Medium" charset="0"/>
                <a:ea typeface="Montserrat Medium" charset="0"/>
                <a:cs typeface="Montserrat Medium" charset="0"/>
              </a:defRPr>
            </a:lvl1pPr>
          </a:lstStyle>
          <a:p>
            <a:pPr lvl="0"/>
            <a:r>
              <a:rPr lang="en-US" dirty="0"/>
              <a:t>Results</a:t>
            </a:r>
          </a:p>
        </p:txBody>
      </p:sp>
      <p:sp>
        <p:nvSpPr>
          <p:cNvPr id="17" name="TextBox 16">
            <a:extLst>
              <a:ext uri="{FF2B5EF4-FFF2-40B4-BE49-F238E27FC236}">
                <a16:creationId xmlns:a16="http://schemas.microsoft.com/office/drawing/2014/main" id="{D1C12594-C678-4C06-91FD-49E714539E0D}"/>
              </a:ext>
            </a:extLst>
          </p:cNvPr>
          <p:cNvSpPr txBox="1"/>
          <p:nvPr userDrawn="1"/>
        </p:nvSpPr>
        <p:spPr>
          <a:xfrm>
            <a:off x="397478" y="6490400"/>
            <a:ext cx="5469861" cy="230832"/>
          </a:xfrm>
          <a:prstGeom prst="rect">
            <a:avLst/>
          </a:prstGeom>
          <a:noFill/>
        </p:spPr>
        <p:txBody>
          <a:bodyPr wrap="none" lIns="0" rtlCol="0" anchor="ctr" anchorCtr="0">
            <a:noAutofit/>
          </a:bodyPr>
          <a:lstStyle/>
          <a:p>
            <a:r>
              <a:rPr lang="en-US" sz="900" dirty="0">
                <a:solidFill>
                  <a:schemeClr val="accent1"/>
                </a:solidFill>
                <a:latin typeface="Montserrat" charset="0"/>
                <a:ea typeface="Montserrat" charset="0"/>
                <a:cs typeface="Montserrat" charset="0"/>
              </a:rPr>
              <a:t>W2O \ </a:t>
            </a:r>
            <a:fld id="{3E7DB552-F491-7542-9C5C-9B2286657205}" type="datetime3">
              <a:rPr lang="en-US" sz="900" smtClean="0">
                <a:solidFill>
                  <a:schemeClr val="accent1"/>
                </a:solidFill>
                <a:latin typeface="Montserrat" charset="0"/>
                <a:ea typeface="Montserrat" charset="0"/>
                <a:cs typeface="Montserrat" charset="0"/>
              </a:rPr>
              <a:t>13 August 2019</a:t>
            </a:fld>
            <a:r>
              <a:rPr lang="en-US" sz="900" dirty="0">
                <a:solidFill>
                  <a:schemeClr val="accent1"/>
                </a:solidFill>
                <a:latin typeface="Montserrat" charset="0"/>
                <a:ea typeface="Montserrat" charset="0"/>
                <a:cs typeface="Montserrat" charset="0"/>
              </a:rPr>
              <a:t> \ Proprietary and Confidential Property of W2O Group</a:t>
            </a:r>
          </a:p>
        </p:txBody>
      </p:sp>
    </p:spTree>
    <p:extLst>
      <p:ext uri="{BB962C8B-B14F-4D97-AF65-F5344CB8AC3E}">
        <p14:creationId xmlns:p14="http://schemas.microsoft.com/office/powerpoint/2010/main" val="4254333744"/>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Light Blue Thank you">
    <p:spTree>
      <p:nvGrpSpPr>
        <p:cNvPr id="1" name=""/>
        <p:cNvGrpSpPr/>
        <p:nvPr/>
      </p:nvGrpSpPr>
      <p:grpSpPr>
        <a:xfrm>
          <a:off x="0" y="0"/>
          <a:ext cx="0" cy="0"/>
          <a:chOff x="0" y="0"/>
          <a:chExt cx="0" cy="0"/>
        </a:xfrm>
      </p:grpSpPr>
      <p:sp>
        <p:nvSpPr>
          <p:cNvPr id="6" name="Rectangle 5"/>
          <p:cNvSpPr/>
          <p:nvPr userDrawn="1"/>
        </p:nvSpPr>
        <p:spPr>
          <a:xfrm>
            <a:off x="1"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21851" tIns="60925" rIns="121851" bIns="60925" rtlCol="0" anchor="ctr"/>
          <a:lstStyle/>
          <a:p>
            <a:pPr algn="ctr"/>
            <a:endParaRPr lang="en-US" sz="1800" dirty="0">
              <a:solidFill>
                <a:schemeClr val="accent1"/>
              </a:solidFill>
              <a:latin typeface="Montserrat"/>
            </a:endParaRP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4864" y="382187"/>
            <a:ext cx="851771" cy="375746"/>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1104424" y="6051548"/>
            <a:ext cx="819748" cy="806453"/>
          </a:xfrm>
          <a:prstGeom prst="rect">
            <a:avLst/>
          </a:prstGeom>
        </p:spPr>
      </p:pic>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flipH="1">
            <a:off x="9942025" y="6051611"/>
            <a:ext cx="874460" cy="806389"/>
          </a:xfrm>
          <a:prstGeom prst="rect">
            <a:avLst/>
          </a:prstGeom>
        </p:spPr>
      </p:pic>
      <p:pic>
        <p:nvPicPr>
          <p:cNvPr id="9" name="Picture 8"/>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flipH="1">
            <a:off x="8854338" y="6052990"/>
            <a:ext cx="799748" cy="805010"/>
          </a:xfrm>
          <a:prstGeom prst="rect">
            <a:avLst/>
          </a:prstGeom>
        </p:spPr>
      </p:pic>
      <p:sp>
        <p:nvSpPr>
          <p:cNvPr id="11" name="TextBox 10"/>
          <p:cNvSpPr txBox="1"/>
          <p:nvPr userDrawn="1"/>
        </p:nvSpPr>
        <p:spPr>
          <a:xfrm>
            <a:off x="397478" y="6490400"/>
            <a:ext cx="5469861" cy="230832"/>
          </a:xfrm>
          <a:prstGeom prst="rect">
            <a:avLst/>
          </a:prstGeom>
          <a:noFill/>
        </p:spPr>
        <p:txBody>
          <a:bodyPr wrap="none" lIns="0" rtlCol="0" anchor="ctr" anchorCtr="0">
            <a:noAutofit/>
          </a:bodyPr>
          <a:lstStyle/>
          <a:p>
            <a:r>
              <a:rPr lang="en-US" sz="900" dirty="0">
                <a:solidFill>
                  <a:schemeClr val="bg1"/>
                </a:solidFill>
                <a:latin typeface="Montserrat" charset="0"/>
                <a:ea typeface="Montserrat" charset="0"/>
                <a:cs typeface="Montserrat" charset="0"/>
              </a:rPr>
              <a:t>W2O \ </a:t>
            </a:r>
            <a:fld id="{3E7DB552-F491-7542-9C5C-9B2286657205}" type="datetime3">
              <a:rPr lang="en-US" sz="900" smtClean="0">
                <a:solidFill>
                  <a:schemeClr val="bg1"/>
                </a:solidFill>
                <a:latin typeface="Montserrat" charset="0"/>
                <a:ea typeface="Montserrat" charset="0"/>
                <a:cs typeface="Montserrat" charset="0"/>
              </a:rPr>
              <a:t>13 August 2019</a:t>
            </a:fld>
            <a:r>
              <a:rPr lang="en-US" sz="900" dirty="0">
                <a:solidFill>
                  <a:schemeClr val="bg1"/>
                </a:solidFill>
                <a:latin typeface="Montserrat" charset="0"/>
                <a:ea typeface="Montserrat" charset="0"/>
                <a:cs typeface="Montserrat" charset="0"/>
              </a:rPr>
              <a:t> \ Proprietary and Confidential Property of W2O Group</a:t>
            </a:r>
          </a:p>
        </p:txBody>
      </p:sp>
      <p:sp>
        <p:nvSpPr>
          <p:cNvPr id="19" name="TextBox 18">
            <a:extLst>
              <a:ext uri="{FF2B5EF4-FFF2-40B4-BE49-F238E27FC236}">
                <a16:creationId xmlns:a16="http://schemas.microsoft.com/office/drawing/2014/main" id="{81A2B4F1-F4A4-4ACB-98EE-B0900FAA267A}"/>
              </a:ext>
            </a:extLst>
          </p:cNvPr>
          <p:cNvSpPr txBox="1"/>
          <p:nvPr userDrawn="1"/>
        </p:nvSpPr>
        <p:spPr>
          <a:xfrm>
            <a:off x="324779" y="2706624"/>
            <a:ext cx="10451592" cy="1179576"/>
          </a:xfrm>
          <a:prstGeom prst="rect">
            <a:avLst/>
          </a:prstGeom>
        </p:spPr>
        <p:txBody>
          <a:bodyPr vert="horz" lIns="0" tIns="60925" rIns="121851" bIns="60925" rtlCol="0" anchor="ctr" anchorCtr="0">
            <a:noAutofit/>
          </a:bodyPr>
          <a:lstStyle>
            <a:lvl1pPr lvl="0" indent="0" defTabSz="609265">
              <a:spcBef>
                <a:spcPts val="600"/>
              </a:spcBef>
              <a:buClr>
                <a:schemeClr val="accent2"/>
              </a:buClr>
              <a:buFontTx/>
              <a:buNone/>
              <a:defRPr sz="4800" b="0" i="0" baseline="0">
                <a:solidFill>
                  <a:schemeClr val="bg1"/>
                </a:solidFill>
                <a:latin typeface="Rokkitt"/>
                <a:cs typeface="Rokkitt"/>
              </a:defRPr>
            </a:lvl1pPr>
            <a:lvl2pPr marL="777240" indent="-228516" defTabSz="609265">
              <a:spcBef>
                <a:spcPts val="600"/>
              </a:spcBef>
              <a:buClr>
                <a:schemeClr val="accent2"/>
              </a:buClr>
              <a:buFont typeface="Arial" charset="0"/>
              <a:buChar char="•"/>
              <a:defRPr b="0" i="0">
                <a:solidFill>
                  <a:schemeClr val="tx1">
                    <a:lumMod val="75000"/>
                    <a:lumOff val="25000"/>
                  </a:schemeClr>
                </a:solidFill>
                <a:latin typeface="Montserrat Light"/>
                <a:cs typeface="Montserrat Light"/>
              </a:defRPr>
            </a:lvl2pPr>
            <a:lvl3pPr marL="1325880" indent="-228516" defTabSz="609265">
              <a:spcBef>
                <a:spcPts val="600"/>
              </a:spcBef>
              <a:buClr>
                <a:schemeClr val="accent2"/>
              </a:buClr>
              <a:buFont typeface="Arial" charset="0"/>
              <a:buChar char="•"/>
              <a:defRPr b="0" i="0">
                <a:solidFill>
                  <a:schemeClr val="tx1">
                    <a:lumMod val="75000"/>
                    <a:lumOff val="25000"/>
                  </a:schemeClr>
                </a:solidFill>
                <a:latin typeface="Montserrat Light"/>
                <a:cs typeface="Montserrat Light"/>
              </a:defRPr>
            </a:lvl3pPr>
            <a:lvl4pPr marL="1874520" indent="-228516" defTabSz="609265">
              <a:spcBef>
                <a:spcPts val="600"/>
              </a:spcBef>
              <a:buClr>
                <a:schemeClr val="accent2"/>
              </a:buClr>
              <a:buFont typeface="Arial" charset="0"/>
              <a:buChar char="•"/>
              <a:defRPr b="0" i="0">
                <a:solidFill>
                  <a:schemeClr val="tx1">
                    <a:lumMod val="75000"/>
                    <a:lumOff val="25000"/>
                  </a:schemeClr>
                </a:solidFill>
                <a:latin typeface="Montserrat Light"/>
                <a:cs typeface="Montserrat Light"/>
              </a:defRPr>
            </a:lvl4pPr>
            <a:lvl5pPr marL="2423160" indent="-228516" defTabSz="609265">
              <a:spcBef>
                <a:spcPts val="600"/>
              </a:spcBef>
              <a:buClr>
                <a:schemeClr val="accent2"/>
              </a:buClr>
              <a:buFont typeface="Arial" charset="0"/>
              <a:buChar char="•"/>
              <a:defRPr b="0" i="0">
                <a:solidFill>
                  <a:schemeClr val="tx1">
                    <a:lumMod val="75000"/>
                    <a:lumOff val="25000"/>
                  </a:schemeClr>
                </a:solidFill>
                <a:latin typeface="Montserrat Light"/>
                <a:cs typeface="Montserrat Light"/>
              </a:defRPr>
            </a:lvl5pPr>
            <a:lvl6pPr marL="3350953" indent="-304639" defTabSz="609265">
              <a:spcBef>
                <a:spcPct val="20000"/>
              </a:spcBef>
              <a:buFont typeface="Arial"/>
              <a:buChar char="•"/>
              <a:defRPr sz="2700"/>
            </a:lvl6pPr>
            <a:lvl7pPr marL="3960219" indent="-304639" defTabSz="609265">
              <a:spcBef>
                <a:spcPct val="20000"/>
              </a:spcBef>
              <a:buFont typeface="Arial"/>
              <a:buChar char="•"/>
              <a:defRPr sz="2700"/>
            </a:lvl7pPr>
            <a:lvl8pPr marL="4569484" indent="-304639" defTabSz="609265">
              <a:spcBef>
                <a:spcPct val="20000"/>
              </a:spcBef>
              <a:buFont typeface="Arial"/>
              <a:buChar char="•"/>
              <a:defRPr sz="2700"/>
            </a:lvl8pPr>
            <a:lvl9pPr marL="5178750" indent="-304639" defTabSz="609265">
              <a:spcBef>
                <a:spcPct val="20000"/>
              </a:spcBef>
              <a:buFont typeface="Arial"/>
              <a:buChar char="•"/>
              <a:defRPr sz="2700"/>
            </a:lvl9pPr>
          </a:lstStyle>
          <a:p>
            <a:pPr lvl="0"/>
            <a:r>
              <a:rPr lang="en-US" dirty="0"/>
              <a:t>Thank you</a:t>
            </a:r>
          </a:p>
        </p:txBody>
      </p:sp>
      <p:sp>
        <p:nvSpPr>
          <p:cNvPr id="21" name="Text Placeholder 4">
            <a:extLst>
              <a:ext uri="{FF2B5EF4-FFF2-40B4-BE49-F238E27FC236}">
                <a16:creationId xmlns:a16="http://schemas.microsoft.com/office/drawing/2014/main" id="{43115232-0C75-4268-B880-7F363ABF0E09}"/>
              </a:ext>
            </a:extLst>
          </p:cNvPr>
          <p:cNvSpPr>
            <a:spLocks noGrp="1"/>
          </p:cNvSpPr>
          <p:nvPr>
            <p:ph type="body" sz="quarter" idx="11" hasCustomPrompt="1"/>
          </p:nvPr>
        </p:nvSpPr>
        <p:spPr>
          <a:xfrm>
            <a:off x="324864" y="3994082"/>
            <a:ext cx="9757827" cy="517648"/>
          </a:xfrm>
        </p:spPr>
        <p:txBody>
          <a:bodyPr anchor="ctr" anchorCtr="0">
            <a:noAutofit/>
          </a:bodyPr>
          <a:lstStyle>
            <a:lvl1pPr marL="0" indent="0" algn="l">
              <a:spcBef>
                <a:spcPts val="800"/>
              </a:spcBef>
              <a:buFontTx/>
              <a:buNone/>
              <a:defRPr sz="1800">
                <a:solidFill>
                  <a:srgbClr val="FFFFFF"/>
                </a:solidFill>
                <a:latin typeface="Montserrat"/>
                <a:cs typeface="Montserrat"/>
              </a:defRPr>
            </a:lvl1pPr>
          </a:lstStyle>
          <a:p>
            <a:pPr lvl="0"/>
            <a:r>
              <a:rPr lang="en-US" dirty="0" err="1"/>
              <a:t>Lorem</a:t>
            </a:r>
            <a:r>
              <a:rPr lang="en-US" dirty="0"/>
              <a:t> </a:t>
            </a:r>
            <a:r>
              <a:rPr lang="en-US" dirty="0" err="1"/>
              <a:t>ipsum</a:t>
            </a:r>
            <a:r>
              <a:rPr lang="en-US" dirty="0"/>
              <a:t> dot solar</a:t>
            </a:r>
          </a:p>
        </p:txBody>
      </p:sp>
    </p:spTree>
    <p:extLst>
      <p:ext uri="{BB962C8B-B14F-4D97-AF65-F5344CB8AC3E}">
        <p14:creationId xmlns:p14="http://schemas.microsoft.com/office/powerpoint/2010/main" val="3673930864"/>
      </p:ext>
    </p:extLst>
  </p:cSld>
  <p:clrMapOvr>
    <a:masterClrMapping/>
  </p:clrMapOvr>
  <p:extLst>
    <p:ext uri="{DCECCB84-F9BA-43D5-87BE-67443E8EF086}">
      <p15:sldGuideLst xmlns:p15="http://schemas.microsoft.com/office/powerpoint/2012/main">
        <p15:guide id="1" orient="horz" pos="1680">
          <p15:clr>
            <a:srgbClr val="FBAE40"/>
          </p15:clr>
        </p15:guide>
        <p15:guide id="2" pos="192">
          <p15:clr>
            <a:srgbClr val="FBAE40"/>
          </p15:clr>
        </p15:guide>
        <p15:guide id="3" orient="horz" pos="2448">
          <p15:clr>
            <a:srgbClr val="FBAE40"/>
          </p15:clr>
        </p15:guide>
        <p15:guide id="4" orient="horz" pos="285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_Title Source">
    <p:spTree>
      <p:nvGrpSpPr>
        <p:cNvPr id="1" name=""/>
        <p:cNvGrpSpPr/>
        <p:nvPr/>
      </p:nvGrpSpPr>
      <p:grpSpPr>
        <a:xfrm>
          <a:off x="0" y="0"/>
          <a:ext cx="0" cy="0"/>
          <a:chOff x="0" y="0"/>
          <a:chExt cx="0" cy="0"/>
        </a:xfrm>
      </p:grpSpPr>
      <p:sp>
        <p:nvSpPr>
          <p:cNvPr id="6" name="Text Placeholder 14">
            <a:extLst>
              <a:ext uri="{FF2B5EF4-FFF2-40B4-BE49-F238E27FC236}">
                <a16:creationId xmlns:a16="http://schemas.microsoft.com/office/drawing/2014/main" id="{BCEE1BBA-BAC5-4C31-9B8B-1BA27CD31E34}"/>
              </a:ext>
            </a:extLst>
          </p:cNvPr>
          <p:cNvSpPr>
            <a:spLocks noGrp="1"/>
          </p:cNvSpPr>
          <p:nvPr>
            <p:ph type="body" sz="quarter" idx="11"/>
          </p:nvPr>
        </p:nvSpPr>
        <p:spPr>
          <a:xfrm>
            <a:off x="762000" y="928767"/>
            <a:ext cx="10553700" cy="212366"/>
          </a:xfrm>
          <a:prstGeom prst="rect">
            <a:avLst/>
          </a:prstGeom>
          <a:noFill/>
        </p:spPr>
        <p:txBody>
          <a:bodyPr wrap="square" tIns="0" rtlCol="0">
            <a:spAutoFit/>
          </a:bodyPr>
          <a:lstStyle>
            <a:lvl1pPr marL="0" marR="0" indent="0" algn="l" defTabSz="914400" rtl="0" eaLnBrk="1" fontAlgn="auto" latinLnBrk="0" hangingPunct="1">
              <a:lnSpc>
                <a:spcPct val="90000"/>
              </a:lnSpc>
              <a:spcBef>
                <a:spcPts val="0"/>
              </a:spcBef>
              <a:spcAft>
                <a:spcPts val="0"/>
              </a:spcAft>
              <a:buClrTx/>
              <a:buSzTx/>
              <a:buFontTx/>
              <a:buNone/>
              <a:tabLst/>
              <a:defRPr lang="en-US" sz="1200" smtClean="0">
                <a:solidFill>
                  <a:schemeClr val="tx1">
                    <a:lumMod val="75000"/>
                    <a:lumOff val="25000"/>
                  </a:schemeClr>
                </a:solidFill>
                <a:latin typeface="Montserrat" panose="00000500000000000000" pitchFamily="2" charset="0"/>
                <a:ea typeface="Rokkitt" charset="0"/>
                <a:cs typeface="Rokkitt" charset="0"/>
              </a:defRPr>
            </a:lvl1pPr>
            <a:lvl2pPr marL="228600" indent="0">
              <a:buNone/>
              <a:defRPr lang="en-US" sz="1800" smtClean="0"/>
            </a:lvl2pPr>
            <a:lvl3pPr>
              <a:defRPr lang="en-US" sz="1800" smtClean="0"/>
            </a:lvl3pPr>
            <a:lvl4pPr>
              <a:defRPr lang="en-US" smtClean="0"/>
            </a:lvl4pPr>
            <a:lvl5pPr>
              <a:defRPr lang="en-US"/>
            </a:lvl5p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a:t>Edit Master text styles</a:t>
            </a:r>
          </a:p>
        </p:txBody>
      </p:sp>
      <p:sp>
        <p:nvSpPr>
          <p:cNvPr id="7" name="Title 1">
            <a:extLst>
              <a:ext uri="{FF2B5EF4-FFF2-40B4-BE49-F238E27FC236}">
                <a16:creationId xmlns:a16="http://schemas.microsoft.com/office/drawing/2014/main" id="{ED7A872E-572D-40C1-983B-3515BB105CFE}"/>
              </a:ext>
            </a:extLst>
          </p:cNvPr>
          <p:cNvSpPr>
            <a:spLocks noGrp="1"/>
          </p:cNvSpPr>
          <p:nvPr>
            <p:ph type="title"/>
          </p:nvPr>
        </p:nvSpPr>
        <p:spPr>
          <a:xfrm>
            <a:off x="762001" y="377614"/>
            <a:ext cx="10553700" cy="563549"/>
          </a:xfrm>
          <a:prstGeom prst="rect">
            <a:avLst/>
          </a:prstGeom>
        </p:spPr>
        <p:txBody>
          <a:bodyPr bIns="0" anchor="b"/>
          <a:lstStyle>
            <a:lvl1pPr>
              <a:lnSpc>
                <a:spcPts val="2800"/>
              </a:lnSpc>
              <a:defRPr sz="3000">
                <a:solidFill>
                  <a:schemeClr val="accent1"/>
                </a:solidFill>
              </a:defRPr>
            </a:lvl1pPr>
          </a:lstStyle>
          <a:p>
            <a:r>
              <a:rPr lang="en-US"/>
              <a:t>Click to edit Master title style</a:t>
            </a:r>
            <a:endParaRPr lang="en-US" dirty="0"/>
          </a:p>
        </p:txBody>
      </p:sp>
      <p:sp>
        <p:nvSpPr>
          <p:cNvPr id="9" name="Text Placeholder 8">
            <a:extLst>
              <a:ext uri="{FF2B5EF4-FFF2-40B4-BE49-F238E27FC236}">
                <a16:creationId xmlns:a16="http://schemas.microsoft.com/office/drawing/2014/main" id="{2AC4F9DC-0F1B-4FCB-86B0-34DBA069175D}"/>
              </a:ext>
            </a:extLst>
          </p:cNvPr>
          <p:cNvSpPr>
            <a:spLocks noGrp="1"/>
          </p:cNvSpPr>
          <p:nvPr>
            <p:ph type="body" sz="quarter" idx="12"/>
          </p:nvPr>
        </p:nvSpPr>
        <p:spPr>
          <a:xfrm>
            <a:off x="2193131" y="6060326"/>
            <a:ext cx="7805738" cy="203133"/>
          </a:xfrm>
          <a:prstGeom prst="rect">
            <a:avLst/>
          </a:prstGeom>
        </p:spPr>
        <p:txBody>
          <a:bodyPr>
            <a:spAutoFit/>
          </a:bodyPr>
          <a:lstStyle>
            <a:lvl1pPr marL="0" indent="0" algn="ctr">
              <a:spcBef>
                <a:spcPts val="0"/>
              </a:spcBef>
              <a:buFontTx/>
              <a:buNone/>
              <a:defRPr lang="en-US" sz="800" b="0" kern="1200" smtClean="0">
                <a:solidFill>
                  <a:schemeClr val="bg1">
                    <a:lumMod val="65000"/>
                  </a:schemeClr>
                </a:solidFill>
                <a:latin typeface="+mn-lt"/>
                <a:ea typeface="+mn-ea"/>
                <a:cs typeface="+mn-cs"/>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cxnSp>
        <p:nvCxnSpPr>
          <p:cNvPr id="10" name="Straight Connector 9">
            <a:extLst>
              <a:ext uri="{FF2B5EF4-FFF2-40B4-BE49-F238E27FC236}">
                <a16:creationId xmlns:a16="http://schemas.microsoft.com/office/drawing/2014/main" id="{E25E321D-5142-408A-BE80-BC4469544D18}"/>
              </a:ext>
            </a:extLst>
          </p:cNvPr>
          <p:cNvCxnSpPr/>
          <p:nvPr userDrawn="1"/>
        </p:nvCxnSpPr>
        <p:spPr>
          <a:xfrm>
            <a:off x="2084340" y="6064236"/>
            <a:ext cx="8023321"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65644"/>
      </p:ext>
    </p:extLst>
  </p:cSld>
  <p:clrMapOvr>
    <a:masterClrMapping/>
  </p:clrMapOvr>
  <p:extLst>
    <p:ext uri="{DCECCB84-F9BA-43D5-87BE-67443E8EF086}">
      <p15:sldGuideLst xmlns:p15="http://schemas.microsoft.com/office/powerpoint/2012/main">
        <p15:guide id="2" pos="7128">
          <p15:clr>
            <a:srgbClr val="FBAE40"/>
          </p15:clr>
        </p15:guide>
        <p15:guide id="6" pos="4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_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4244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00635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4864" y="382187"/>
            <a:ext cx="851771" cy="375746"/>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1104424" y="6051548"/>
            <a:ext cx="819748" cy="806453"/>
          </a:xfrm>
          <a:prstGeom prst="rect">
            <a:avLst/>
          </a:prstGeom>
        </p:spPr>
      </p:pic>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flipH="1">
            <a:off x="9942025" y="6051611"/>
            <a:ext cx="874460" cy="806389"/>
          </a:xfrm>
          <a:prstGeom prst="rect">
            <a:avLst/>
          </a:prstGeom>
        </p:spPr>
      </p:pic>
      <p:pic>
        <p:nvPicPr>
          <p:cNvPr id="9" name="Picture 8"/>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flipH="1">
            <a:off x="8854338" y="6052990"/>
            <a:ext cx="799748" cy="805010"/>
          </a:xfrm>
          <a:prstGeom prst="rect">
            <a:avLst/>
          </a:prstGeom>
        </p:spPr>
      </p:pic>
      <p:sp>
        <p:nvSpPr>
          <p:cNvPr id="16" name="TextBox 15">
            <a:extLst>
              <a:ext uri="{FF2B5EF4-FFF2-40B4-BE49-F238E27FC236}">
                <a16:creationId xmlns:a16="http://schemas.microsoft.com/office/drawing/2014/main" id="{67A79CD5-D4FB-481E-884D-738502AB0B82}"/>
              </a:ext>
            </a:extLst>
          </p:cNvPr>
          <p:cNvSpPr txBox="1"/>
          <p:nvPr userDrawn="1"/>
        </p:nvSpPr>
        <p:spPr>
          <a:xfrm>
            <a:off x="397478" y="6490400"/>
            <a:ext cx="5469861" cy="230832"/>
          </a:xfrm>
          <a:prstGeom prst="rect">
            <a:avLst/>
          </a:prstGeom>
          <a:noFill/>
        </p:spPr>
        <p:txBody>
          <a:bodyPr wrap="none" lIns="0" rtlCol="0" anchor="ctr" anchorCtr="0">
            <a:noAutofit/>
          </a:bodyPr>
          <a:lstStyle/>
          <a:p>
            <a:r>
              <a:rPr lang="en-US" sz="900" dirty="0">
                <a:solidFill>
                  <a:schemeClr val="bg1"/>
                </a:solidFill>
                <a:latin typeface="Montserrat" charset="0"/>
                <a:ea typeface="Montserrat" charset="0"/>
                <a:cs typeface="Montserrat" charset="0"/>
              </a:rPr>
              <a:t>W2O \ </a:t>
            </a:r>
            <a:fld id="{3E7DB552-F491-7542-9C5C-9B2286657205}" type="datetime3">
              <a:rPr lang="en-US" sz="900" smtClean="0">
                <a:solidFill>
                  <a:schemeClr val="bg1"/>
                </a:solidFill>
                <a:latin typeface="Montserrat" charset="0"/>
                <a:ea typeface="Montserrat" charset="0"/>
                <a:cs typeface="Montserrat" charset="0"/>
              </a:rPr>
              <a:t>13 August 2019</a:t>
            </a:fld>
            <a:r>
              <a:rPr lang="en-US" sz="900" dirty="0">
                <a:solidFill>
                  <a:schemeClr val="bg1"/>
                </a:solidFill>
                <a:latin typeface="Montserrat" charset="0"/>
                <a:ea typeface="Montserrat" charset="0"/>
                <a:cs typeface="Montserrat" charset="0"/>
              </a:rPr>
              <a:t> \ Proprietary and Confidential Property of W2O Group</a:t>
            </a:r>
          </a:p>
        </p:txBody>
      </p:sp>
      <p:sp>
        <p:nvSpPr>
          <p:cNvPr id="21" name="TextBox 20">
            <a:extLst>
              <a:ext uri="{FF2B5EF4-FFF2-40B4-BE49-F238E27FC236}">
                <a16:creationId xmlns:a16="http://schemas.microsoft.com/office/drawing/2014/main" id="{ADFBBC11-8C69-4549-8036-BCAB5ED406B8}"/>
              </a:ext>
            </a:extLst>
          </p:cNvPr>
          <p:cNvSpPr txBox="1"/>
          <p:nvPr userDrawn="1"/>
        </p:nvSpPr>
        <p:spPr>
          <a:xfrm>
            <a:off x="324779" y="2706624"/>
            <a:ext cx="10451592" cy="1179576"/>
          </a:xfrm>
          <a:prstGeom prst="rect">
            <a:avLst/>
          </a:prstGeom>
        </p:spPr>
        <p:txBody>
          <a:bodyPr vert="horz" lIns="0" tIns="60925" rIns="121851" bIns="60925" rtlCol="0" anchor="ctr" anchorCtr="0">
            <a:noAutofit/>
          </a:bodyPr>
          <a:lstStyle>
            <a:lvl1pPr lvl="0" indent="0" defTabSz="609265">
              <a:spcBef>
                <a:spcPts val="600"/>
              </a:spcBef>
              <a:buClr>
                <a:schemeClr val="accent2"/>
              </a:buClr>
              <a:buFontTx/>
              <a:buNone/>
              <a:defRPr sz="4800" b="0" i="0" baseline="0">
                <a:solidFill>
                  <a:schemeClr val="bg1"/>
                </a:solidFill>
                <a:latin typeface="Rokkitt"/>
                <a:cs typeface="Rokkitt"/>
              </a:defRPr>
            </a:lvl1pPr>
            <a:lvl2pPr marL="777240" indent="-228516" defTabSz="609265">
              <a:spcBef>
                <a:spcPts val="600"/>
              </a:spcBef>
              <a:buClr>
                <a:schemeClr val="accent2"/>
              </a:buClr>
              <a:buFont typeface="Arial" charset="0"/>
              <a:buChar char="•"/>
              <a:defRPr b="0" i="0">
                <a:solidFill>
                  <a:schemeClr val="tx1">
                    <a:lumMod val="75000"/>
                    <a:lumOff val="25000"/>
                  </a:schemeClr>
                </a:solidFill>
                <a:latin typeface="Montserrat Light"/>
                <a:cs typeface="Montserrat Light"/>
              </a:defRPr>
            </a:lvl2pPr>
            <a:lvl3pPr marL="1325880" indent="-228516" defTabSz="609265">
              <a:spcBef>
                <a:spcPts val="600"/>
              </a:spcBef>
              <a:buClr>
                <a:schemeClr val="accent2"/>
              </a:buClr>
              <a:buFont typeface="Arial" charset="0"/>
              <a:buChar char="•"/>
              <a:defRPr b="0" i="0">
                <a:solidFill>
                  <a:schemeClr val="tx1">
                    <a:lumMod val="75000"/>
                    <a:lumOff val="25000"/>
                  </a:schemeClr>
                </a:solidFill>
                <a:latin typeface="Montserrat Light"/>
                <a:cs typeface="Montserrat Light"/>
              </a:defRPr>
            </a:lvl3pPr>
            <a:lvl4pPr marL="1874520" indent="-228516" defTabSz="609265">
              <a:spcBef>
                <a:spcPts val="600"/>
              </a:spcBef>
              <a:buClr>
                <a:schemeClr val="accent2"/>
              </a:buClr>
              <a:buFont typeface="Arial" charset="0"/>
              <a:buChar char="•"/>
              <a:defRPr b="0" i="0">
                <a:solidFill>
                  <a:schemeClr val="tx1">
                    <a:lumMod val="75000"/>
                    <a:lumOff val="25000"/>
                  </a:schemeClr>
                </a:solidFill>
                <a:latin typeface="Montserrat Light"/>
                <a:cs typeface="Montserrat Light"/>
              </a:defRPr>
            </a:lvl4pPr>
            <a:lvl5pPr marL="2423160" indent="-228516" defTabSz="609265">
              <a:spcBef>
                <a:spcPts val="600"/>
              </a:spcBef>
              <a:buClr>
                <a:schemeClr val="accent2"/>
              </a:buClr>
              <a:buFont typeface="Arial" charset="0"/>
              <a:buChar char="•"/>
              <a:defRPr b="0" i="0">
                <a:solidFill>
                  <a:schemeClr val="tx1">
                    <a:lumMod val="75000"/>
                    <a:lumOff val="25000"/>
                  </a:schemeClr>
                </a:solidFill>
                <a:latin typeface="Montserrat Light"/>
                <a:cs typeface="Montserrat Light"/>
              </a:defRPr>
            </a:lvl5pPr>
            <a:lvl6pPr marL="3350953" indent="-304639" defTabSz="609265">
              <a:spcBef>
                <a:spcPct val="20000"/>
              </a:spcBef>
              <a:buFont typeface="Arial"/>
              <a:buChar char="•"/>
              <a:defRPr sz="2700"/>
            </a:lvl6pPr>
            <a:lvl7pPr marL="3960219" indent="-304639" defTabSz="609265">
              <a:spcBef>
                <a:spcPct val="20000"/>
              </a:spcBef>
              <a:buFont typeface="Arial"/>
              <a:buChar char="•"/>
              <a:defRPr sz="2700"/>
            </a:lvl7pPr>
            <a:lvl8pPr marL="4569484" indent="-304639" defTabSz="609265">
              <a:spcBef>
                <a:spcPct val="20000"/>
              </a:spcBef>
              <a:buFont typeface="Arial"/>
              <a:buChar char="•"/>
              <a:defRPr sz="2700"/>
            </a:lvl8pPr>
            <a:lvl9pPr marL="5178750" indent="-304639" defTabSz="609265">
              <a:spcBef>
                <a:spcPct val="20000"/>
              </a:spcBef>
              <a:buFont typeface="Arial"/>
              <a:buChar char="•"/>
              <a:defRPr sz="2700"/>
            </a:lvl9pPr>
          </a:lstStyle>
          <a:p>
            <a:pPr lvl="0"/>
            <a:r>
              <a:rPr lang="en-US" dirty="0"/>
              <a:t>Thank you</a:t>
            </a:r>
          </a:p>
        </p:txBody>
      </p:sp>
      <p:sp>
        <p:nvSpPr>
          <p:cNvPr id="22" name="Text Placeholder 28">
            <a:extLst>
              <a:ext uri="{FF2B5EF4-FFF2-40B4-BE49-F238E27FC236}">
                <a16:creationId xmlns:a16="http://schemas.microsoft.com/office/drawing/2014/main" id="{1CFDF388-6AEC-4DC8-98A6-CD6EFF4220B5}"/>
              </a:ext>
            </a:extLst>
          </p:cNvPr>
          <p:cNvSpPr>
            <a:spLocks noGrp="1"/>
          </p:cNvSpPr>
          <p:nvPr>
            <p:ph type="body" sz="quarter" idx="13" hasCustomPrompt="1"/>
          </p:nvPr>
        </p:nvSpPr>
        <p:spPr>
          <a:xfrm>
            <a:off x="324779" y="3995928"/>
            <a:ext cx="9756648" cy="521208"/>
          </a:xfrm>
          <a:prstGeom prst="rect">
            <a:avLst/>
          </a:prstGeom>
        </p:spPr>
        <p:txBody>
          <a:bodyPr lIns="0" tIns="64008" rIns="118872" bIns="64008" anchor="ctr"/>
          <a:lstStyle>
            <a:lvl1pPr marL="0" indent="0">
              <a:buNone/>
              <a:defRPr sz="1800">
                <a:solidFill>
                  <a:schemeClr val="bg1"/>
                </a:solidFill>
              </a:defRPr>
            </a:lvl1pPr>
          </a:lstStyle>
          <a:p>
            <a:pPr lvl="0"/>
            <a:r>
              <a:rPr lang="en-US" dirty="0"/>
              <a:t>Lorem ipsum dot solar</a:t>
            </a:r>
          </a:p>
        </p:txBody>
      </p:sp>
    </p:spTree>
    <p:extLst>
      <p:ext uri="{BB962C8B-B14F-4D97-AF65-F5344CB8AC3E}">
        <p14:creationId xmlns:p14="http://schemas.microsoft.com/office/powerpoint/2010/main" val="20240604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Dark Blue Slide Headline Only (One Line)">
    <p:spTree>
      <p:nvGrpSpPr>
        <p:cNvPr id="1" name=""/>
        <p:cNvGrpSpPr/>
        <p:nvPr/>
      </p:nvGrpSpPr>
      <p:grpSpPr>
        <a:xfrm>
          <a:off x="0" y="0"/>
          <a:ext cx="0" cy="0"/>
          <a:chOff x="0" y="0"/>
          <a:chExt cx="0" cy="0"/>
        </a:xfrm>
      </p:grpSpPr>
      <p:sp>
        <p:nvSpPr>
          <p:cNvPr id="6" name="Rectangle 5"/>
          <p:cNvSpPr/>
          <p:nvPr userDrawn="1"/>
        </p:nvSpPr>
        <p:spPr>
          <a:xfrm>
            <a:off x="1" y="0"/>
            <a:ext cx="12192000" cy="685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51" tIns="60925" rIns="121851" bIns="60925" rtlCol="0" anchor="ctr"/>
          <a:lstStyle/>
          <a:p>
            <a:pPr algn="ctr"/>
            <a:endParaRPr lang="en-US" sz="1800" dirty="0">
              <a:solidFill>
                <a:schemeClr val="accent1"/>
              </a:solidFill>
              <a:latin typeface="Montserrat"/>
            </a:endParaRPr>
          </a:p>
        </p:txBody>
      </p:sp>
      <p:sp>
        <p:nvSpPr>
          <p:cNvPr id="2" name="Title 1"/>
          <p:cNvSpPr>
            <a:spLocks noGrp="1"/>
          </p:cNvSpPr>
          <p:nvPr>
            <p:ph type="title"/>
          </p:nvPr>
        </p:nvSpPr>
        <p:spPr>
          <a:xfrm>
            <a:off x="397479" y="274652"/>
            <a:ext cx="10977034" cy="563549"/>
          </a:xfrm>
        </p:spPr>
        <p:txBody>
          <a:bodyPr/>
          <a:lstStyle>
            <a:lvl1pPr>
              <a:defRPr>
                <a:solidFill>
                  <a:schemeClr val="bg1"/>
                </a:solidFill>
              </a:defRPr>
            </a:lvl1pPr>
          </a:lstStyle>
          <a:p>
            <a:r>
              <a:rPr lang="x-none" dirty="0"/>
              <a:t>Click to edit Master title style</a:t>
            </a:r>
            <a:endParaRPr lang="en-US" dirty="0"/>
          </a:p>
        </p:txBody>
      </p:sp>
      <p:sp>
        <p:nvSpPr>
          <p:cNvPr id="7" name="TextBox 6"/>
          <p:cNvSpPr txBox="1"/>
          <p:nvPr userDrawn="1"/>
        </p:nvSpPr>
        <p:spPr>
          <a:xfrm>
            <a:off x="8592200" y="6490400"/>
            <a:ext cx="2991629" cy="230832"/>
          </a:xfrm>
          <a:prstGeom prst="rect">
            <a:avLst/>
          </a:prstGeom>
          <a:noFill/>
        </p:spPr>
        <p:txBody>
          <a:bodyPr wrap="square" lIns="0" rIns="0" rtlCol="0">
            <a:spAutoFit/>
          </a:bodyPr>
          <a:lstStyle/>
          <a:p>
            <a:pPr algn="r"/>
            <a:r>
              <a:rPr lang="en-US" sz="900" dirty="0">
                <a:solidFill>
                  <a:schemeClr val="bg1"/>
                </a:solidFill>
                <a:latin typeface="Montserrat" charset="0"/>
                <a:ea typeface="Montserrat" charset="0"/>
                <a:cs typeface="Montserrat" charset="0"/>
              </a:rPr>
              <a:t>Pg. </a:t>
            </a:r>
            <a:fld id="{1E28CF6B-2183-924A-A57B-4622D0AEFE26}" type="slidenum">
              <a:rPr lang="en-US" sz="900" smtClean="0">
                <a:solidFill>
                  <a:schemeClr val="bg1"/>
                </a:solidFill>
                <a:latin typeface="Montserrat" charset="0"/>
                <a:ea typeface="Montserrat" charset="0"/>
                <a:cs typeface="Montserrat" charset="0"/>
              </a:rPr>
              <a:pPr/>
              <a:t>‹#›</a:t>
            </a:fld>
            <a:endParaRPr lang="en-US" sz="900" dirty="0">
              <a:solidFill>
                <a:schemeClr val="bg1"/>
              </a:solidFill>
              <a:latin typeface="Montserrat" charset="0"/>
              <a:ea typeface="Montserrat" charset="0"/>
              <a:cs typeface="Montserrat" charset="0"/>
            </a:endParaRPr>
          </a:p>
        </p:txBody>
      </p:sp>
      <p:cxnSp>
        <p:nvCxnSpPr>
          <p:cNvPr id="10" name="Straight Connector 9"/>
          <p:cNvCxnSpPr/>
          <p:nvPr userDrawn="1"/>
        </p:nvCxnSpPr>
        <p:spPr>
          <a:xfrm>
            <a:off x="397479" y="1025059"/>
            <a:ext cx="11186350" cy="0"/>
          </a:xfrm>
          <a:prstGeom prst="line">
            <a:avLst/>
          </a:prstGeom>
          <a:ln w="63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37A94056-E596-40B4-8721-C6994EF56EF7}"/>
              </a:ext>
            </a:extLst>
          </p:cNvPr>
          <p:cNvSpPr txBox="1"/>
          <p:nvPr userDrawn="1"/>
        </p:nvSpPr>
        <p:spPr>
          <a:xfrm>
            <a:off x="397478" y="6490400"/>
            <a:ext cx="5469861" cy="230832"/>
          </a:xfrm>
          <a:prstGeom prst="rect">
            <a:avLst/>
          </a:prstGeom>
          <a:noFill/>
        </p:spPr>
        <p:txBody>
          <a:bodyPr wrap="none" lIns="0" rtlCol="0" anchor="ctr" anchorCtr="0">
            <a:noAutofit/>
          </a:bodyPr>
          <a:lstStyle/>
          <a:p>
            <a:r>
              <a:rPr lang="en-US" sz="900" dirty="0">
                <a:solidFill>
                  <a:schemeClr val="bg1"/>
                </a:solidFill>
                <a:latin typeface="Montserrat" charset="0"/>
                <a:ea typeface="Montserrat" charset="0"/>
                <a:cs typeface="Montserrat" charset="0"/>
              </a:rPr>
              <a:t>W2O \ </a:t>
            </a:r>
            <a:fld id="{3E7DB552-F491-7542-9C5C-9B2286657205}" type="datetime3">
              <a:rPr lang="en-US" sz="900" smtClean="0">
                <a:solidFill>
                  <a:schemeClr val="bg1"/>
                </a:solidFill>
                <a:latin typeface="Montserrat" charset="0"/>
                <a:ea typeface="Montserrat" charset="0"/>
                <a:cs typeface="Montserrat" charset="0"/>
              </a:rPr>
              <a:t>13 August 2019</a:t>
            </a:fld>
            <a:r>
              <a:rPr lang="en-US" sz="900" dirty="0">
                <a:solidFill>
                  <a:schemeClr val="bg1"/>
                </a:solidFill>
                <a:latin typeface="Montserrat" charset="0"/>
                <a:ea typeface="Montserrat" charset="0"/>
                <a:cs typeface="Montserrat" charset="0"/>
              </a:rPr>
              <a:t> \ Proprietary and Confidential Property of W2O Group</a:t>
            </a:r>
          </a:p>
        </p:txBody>
      </p:sp>
    </p:spTree>
    <p:extLst>
      <p:ext uri="{BB962C8B-B14F-4D97-AF65-F5344CB8AC3E}">
        <p14:creationId xmlns:p14="http://schemas.microsoft.com/office/powerpoint/2010/main" val="9569382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r="17133"/>
          <a:stretch/>
        </p:blipFill>
        <p:spPr>
          <a:xfrm>
            <a:off x="6243977" y="365253"/>
            <a:ext cx="5951199" cy="3020284"/>
          </a:xfrm>
          <a:prstGeom prst="rect">
            <a:avLst/>
          </a:prstGeom>
        </p:spPr>
      </p:pic>
      <p:pic>
        <p:nvPicPr>
          <p:cNvPr id="7" name="Picture 6">
            <a:extLst>
              <a:ext uri="{FF2B5EF4-FFF2-40B4-BE49-F238E27FC236}">
                <a16:creationId xmlns:a16="http://schemas.microsoft.com/office/drawing/2014/main" id="{5BC484DA-3D8F-443E-9BF4-122C378E6185}"/>
              </a:ext>
            </a:extLst>
          </p:cNvPr>
          <p:cNvPicPr>
            <a:picLocks noChangeAspect="1"/>
          </p:cNvPicPr>
          <p:nvPr userDrawn="1"/>
        </p:nvPicPr>
        <p:blipFill>
          <a:blip r:embed="rId3">
            <a:alphaModFix/>
            <a:extLst>
              <a:ext uri="{28A0092B-C50C-407E-A947-70E740481C1C}">
                <a14:useLocalDpi xmlns:a14="http://schemas.microsoft.com/office/drawing/2010/main" val="0"/>
              </a:ext>
            </a:extLst>
          </a:blip>
          <a:stretch>
            <a:fillRect/>
          </a:stretch>
        </p:blipFill>
        <p:spPr>
          <a:xfrm>
            <a:off x="397374" y="392113"/>
            <a:ext cx="1453896" cy="416152"/>
          </a:xfrm>
          <a:prstGeom prst="rect">
            <a:avLst/>
          </a:prstGeom>
        </p:spPr>
      </p:pic>
      <p:sp>
        <p:nvSpPr>
          <p:cNvPr id="10" name="TextBox 9">
            <a:extLst>
              <a:ext uri="{FF2B5EF4-FFF2-40B4-BE49-F238E27FC236}">
                <a16:creationId xmlns:a16="http://schemas.microsoft.com/office/drawing/2014/main" id="{72263C0B-C86C-4D29-9C2D-C77504E195F1}"/>
              </a:ext>
            </a:extLst>
          </p:cNvPr>
          <p:cNvSpPr txBox="1"/>
          <p:nvPr userDrawn="1"/>
        </p:nvSpPr>
        <p:spPr>
          <a:xfrm>
            <a:off x="1967705" y="343297"/>
            <a:ext cx="304800" cy="369332"/>
          </a:xfrm>
          <a:prstGeom prst="rect">
            <a:avLst/>
          </a:prstGeom>
          <a:noFill/>
        </p:spPr>
        <p:txBody>
          <a:bodyPr wrap="square" rtlCol="0">
            <a:spAutoFit/>
          </a:bodyPr>
          <a:lstStyle/>
          <a:p>
            <a:r>
              <a:rPr lang="en-US" dirty="0">
                <a:solidFill>
                  <a:schemeClr val="accent1"/>
                </a:solidFill>
              </a:rPr>
              <a:t>+</a:t>
            </a:r>
          </a:p>
        </p:txBody>
      </p:sp>
      <p:sp>
        <p:nvSpPr>
          <p:cNvPr id="13" name="Picture Placeholder 4">
            <a:extLst>
              <a:ext uri="{FF2B5EF4-FFF2-40B4-BE49-F238E27FC236}">
                <a16:creationId xmlns:a16="http://schemas.microsoft.com/office/drawing/2014/main" id="{8DF48BF7-7BEB-45A0-B797-52A721494D64}"/>
              </a:ext>
            </a:extLst>
          </p:cNvPr>
          <p:cNvSpPr>
            <a:spLocks noGrp="1"/>
          </p:cNvSpPr>
          <p:nvPr>
            <p:ph type="pic" sz="quarter" idx="15" hasCustomPrompt="1"/>
          </p:nvPr>
        </p:nvSpPr>
        <p:spPr>
          <a:xfrm>
            <a:off x="2450008" y="313439"/>
            <a:ext cx="2286000" cy="521208"/>
          </a:xfrm>
          <a:prstGeom prst="rect">
            <a:avLst/>
          </a:prstGeom>
        </p:spPr>
        <p:txBody>
          <a:bodyPr anchor="ctr"/>
          <a:lstStyle>
            <a:lvl1pPr marL="0" indent="0" algn="ctr">
              <a:buNone/>
              <a:defRPr sz="1400">
                <a:solidFill>
                  <a:schemeClr val="tx1">
                    <a:lumMod val="75000"/>
                    <a:lumOff val="25000"/>
                  </a:schemeClr>
                </a:solidFill>
              </a:defRPr>
            </a:lvl1pPr>
          </a:lstStyle>
          <a:p>
            <a:r>
              <a:rPr lang="en-US" dirty="0"/>
              <a:t>Insert client logo here</a:t>
            </a:r>
          </a:p>
        </p:txBody>
      </p:sp>
      <p:sp>
        <p:nvSpPr>
          <p:cNvPr id="8" name="TextBox 7">
            <a:extLst>
              <a:ext uri="{FF2B5EF4-FFF2-40B4-BE49-F238E27FC236}">
                <a16:creationId xmlns:a16="http://schemas.microsoft.com/office/drawing/2014/main" id="{F5CD5796-EDCB-4EE8-A5E7-CF477876A4A2}"/>
              </a:ext>
            </a:extLst>
          </p:cNvPr>
          <p:cNvSpPr txBox="1"/>
          <p:nvPr userDrawn="1"/>
        </p:nvSpPr>
        <p:spPr>
          <a:xfrm>
            <a:off x="397478" y="6490400"/>
            <a:ext cx="5469861" cy="230832"/>
          </a:xfrm>
          <a:prstGeom prst="rect">
            <a:avLst/>
          </a:prstGeom>
          <a:noFill/>
        </p:spPr>
        <p:txBody>
          <a:bodyPr wrap="none" lIns="0" rtlCol="0" anchor="ctr" anchorCtr="0">
            <a:noAutofit/>
          </a:bodyPr>
          <a:lstStyle/>
          <a:p>
            <a:r>
              <a:rPr lang="en-US" sz="900" dirty="0">
                <a:solidFill>
                  <a:schemeClr val="accent1"/>
                </a:solidFill>
                <a:latin typeface="Montserrat" charset="0"/>
                <a:ea typeface="Montserrat" charset="0"/>
                <a:cs typeface="Montserrat" charset="0"/>
              </a:rPr>
              <a:t>W2Owcg \ </a:t>
            </a:r>
            <a:fld id="{3E7DB552-F491-7542-9C5C-9B2286657205}" type="datetime3">
              <a:rPr lang="en-US" sz="900" smtClean="0">
                <a:solidFill>
                  <a:schemeClr val="accent1"/>
                </a:solidFill>
                <a:latin typeface="Montserrat" charset="0"/>
                <a:ea typeface="Montserrat" charset="0"/>
                <a:cs typeface="Montserrat" charset="0"/>
              </a:rPr>
              <a:t>13 August 2019</a:t>
            </a:fld>
            <a:r>
              <a:rPr lang="en-US" sz="900" dirty="0">
                <a:solidFill>
                  <a:schemeClr val="accent1"/>
                </a:solidFill>
                <a:latin typeface="Montserrat" charset="0"/>
                <a:ea typeface="Montserrat" charset="0"/>
                <a:cs typeface="Montserrat" charset="0"/>
              </a:rPr>
              <a:t> \ Proprietary and Confidential Property of W2O Group</a:t>
            </a:r>
          </a:p>
        </p:txBody>
      </p:sp>
      <p:sp>
        <p:nvSpPr>
          <p:cNvPr id="12" name="Text Placeholder 2">
            <a:extLst>
              <a:ext uri="{FF2B5EF4-FFF2-40B4-BE49-F238E27FC236}">
                <a16:creationId xmlns:a16="http://schemas.microsoft.com/office/drawing/2014/main" id="{8BB42066-CC29-4FB2-A8EB-6D352B464D50}"/>
              </a:ext>
            </a:extLst>
          </p:cNvPr>
          <p:cNvSpPr>
            <a:spLocks noGrp="1"/>
          </p:cNvSpPr>
          <p:nvPr>
            <p:ph type="body" sz="quarter" idx="16" hasCustomPrompt="1"/>
          </p:nvPr>
        </p:nvSpPr>
        <p:spPr>
          <a:xfrm>
            <a:off x="402336" y="3968496"/>
            <a:ext cx="10460736" cy="1216152"/>
          </a:xfrm>
          <a:prstGeom prst="rect">
            <a:avLst/>
          </a:prstGeom>
        </p:spPr>
        <p:txBody>
          <a:bodyPr lIns="0" tIns="64008" rIns="118872" bIns="64008" anchor="ctr"/>
          <a:lstStyle>
            <a:lvl1pPr marL="0" indent="0">
              <a:buNone/>
              <a:defRPr sz="4800">
                <a:solidFill>
                  <a:schemeClr val="accent1"/>
                </a:solidFill>
                <a:latin typeface="+mj-lt"/>
              </a:defRPr>
            </a:lvl1pPr>
          </a:lstStyle>
          <a:p>
            <a:pPr lvl="0"/>
            <a:r>
              <a:rPr lang="en-US" dirty="0"/>
              <a:t>Click to edit Master title styles</a:t>
            </a:r>
          </a:p>
        </p:txBody>
      </p:sp>
      <p:sp>
        <p:nvSpPr>
          <p:cNvPr id="15" name="Text Placeholder 5">
            <a:extLst>
              <a:ext uri="{FF2B5EF4-FFF2-40B4-BE49-F238E27FC236}">
                <a16:creationId xmlns:a16="http://schemas.microsoft.com/office/drawing/2014/main" id="{C3E37FF7-CAA0-4C8F-883E-206ADB5454F8}"/>
              </a:ext>
            </a:extLst>
          </p:cNvPr>
          <p:cNvSpPr>
            <a:spLocks noGrp="1"/>
          </p:cNvSpPr>
          <p:nvPr>
            <p:ph type="body" sz="quarter" idx="17" hasCustomPrompt="1"/>
          </p:nvPr>
        </p:nvSpPr>
        <p:spPr>
          <a:xfrm>
            <a:off x="402336" y="5330952"/>
            <a:ext cx="9756648" cy="438912"/>
          </a:xfrm>
          <a:prstGeom prst="rect">
            <a:avLst/>
          </a:prstGeom>
        </p:spPr>
        <p:txBody>
          <a:bodyPr lIns="0" tIns="64008" rIns="118872" bIns="64008" anchor="ctr"/>
          <a:lstStyle>
            <a:lvl1pPr marL="0" indent="0">
              <a:buNone/>
              <a:defRPr sz="2000">
                <a:solidFill>
                  <a:schemeClr val="accent1"/>
                </a:solidFill>
              </a:defRPr>
            </a:lvl1pPr>
          </a:lstStyle>
          <a:p>
            <a:pPr lvl="0"/>
            <a:r>
              <a:rPr lang="en-US" dirty="0"/>
              <a:t>Subtitle / Timeline</a:t>
            </a:r>
          </a:p>
        </p:txBody>
      </p:sp>
    </p:spTree>
    <p:extLst>
      <p:ext uri="{BB962C8B-B14F-4D97-AF65-F5344CB8AC3E}">
        <p14:creationId xmlns:p14="http://schemas.microsoft.com/office/powerpoint/2010/main" val="6677633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r="17133"/>
          <a:stretch/>
        </p:blipFill>
        <p:spPr>
          <a:xfrm>
            <a:off x="6243977" y="365253"/>
            <a:ext cx="5951199" cy="3020284"/>
          </a:xfrm>
          <a:prstGeom prst="rect">
            <a:avLst/>
          </a:prstGeom>
        </p:spPr>
      </p:pic>
      <p:pic>
        <p:nvPicPr>
          <p:cNvPr id="8" name="Picture 7">
            <a:extLst>
              <a:ext uri="{FF2B5EF4-FFF2-40B4-BE49-F238E27FC236}">
                <a16:creationId xmlns:a16="http://schemas.microsoft.com/office/drawing/2014/main" id="{3DAAE5B1-F512-404B-BFA5-A14DC0A67FC9}"/>
              </a:ext>
            </a:extLst>
          </p:cNvPr>
          <p:cNvPicPr>
            <a:picLocks noChangeAspect="1"/>
          </p:cNvPicPr>
          <p:nvPr userDrawn="1"/>
        </p:nvPicPr>
        <p:blipFill>
          <a:blip r:embed="rId3">
            <a:alphaModFix/>
            <a:extLst>
              <a:ext uri="{28A0092B-C50C-407E-A947-70E740481C1C}">
                <a14:useLocalDpi xmlns:a14="http://schemas.microsoft.com/office/drawing/2010/main" val="0"/>
              </a:ext>
            </a:extLst>
          </a:blip>
          <a:stretch>
            <a:fillRect/>
          </a:stretch>
        </p:blipFill>
        <p:spPr>
          <a:xfrm>
            <a:off x="397374" y="392113"/>
            <a:ext cx="1453896" cy="416152"/>
          </a:xfrm>
          <a:prstGeom prst="rect">
            <a:avLst/>
          </a:prstGeom>
        </p:spPr>
      </p:pic>
      <p:sp>
        <p:nvSpPr>
          <p:cNvPr id="14" name="TextBox 13">
            <a:extLst>
              <a:ext uri="{FF2B5EF4-FFF2-40B4-BE49-F238E27FC236}">
                <a16:creationId xmlns:a16="http://schemas.microsoft.com/office/drawing/2014/main" id="{10A297B3-8E11-4450-B230-DFDABA192853}"/>
              </a:ext>
            </a:extLst>
          </p:cNvPr>
          <p:cNvSpPr txBox="1"/>
          <p:nvPr userDrawn="1"/>
        </p:nvSpPr>
        <p:spPr>
          <a:xfrm>
            <a:off x="397478" y="6490400"/>
            <a:ext cx="5469861" cy="230832"/>
          </a:xfrm>
          <a:prstGeom prst="rect">
            <a:avLst/>
          </a:prstGeom>
          <a:noFill/>
        </p:spPr>
        <p:txBody>
          <a:bodyPr wrap="none" lIns="0" rtlCol="0" anchor="ctr" anchorCtr="0">
            <a:noAutofit/>
          </a:bodyPr>
          <a:lstStyle/>
          <a:p>
            <a:r>
              <a:rPr lang="en-US" sz="900" dirty="0">
                <a:solidFill>
                  <a:schemeClr val="accent1"/>
                </a:solidFill>
                <a:latin typeface="Montserrat" charset="0"/>
                <a:ea typeface="Montserrat" charset="0"/>
                <a:cs typeface="Montserrat" charset="0"/>
              </a:rPr>
              <a:t>W2Owcg \ </a:t>
            </a:r>
            <a:fld id="{3E7DB552-F491-7542-9C5C-9B2286657205}" type="datetime3">
              <a:rPr lang="en-US" sz="900" smtClean="0">
                <a:solidFill>
                  <a:schemeClr val="accent1"/>
                </a:solidFill>
                <a:latin typeface="Montserrat" charset="0"/>
                <a:ea typeface="Montserrat" charset="0"/>
                <a:cs typeface="Montserrat" charset="0"/>
              </a:rPr>
              <a:t>13 August 2019</a:t>
            </a:fld>
            <a:r>
              <a:rPr lang="en-US" sz="900" dirty="0">
                <a:solidFill>
                  <a:schemeClr val="accent1"/>
                </a:solidFill>
                <a:latin typeface="Montserrat" charset="0"/>
                <a:ea typeface="Montserrat" charset="0"/>
                <a:cs typeface="Montserrat" charset="0"/>
              </a:rPr>
              <a:t> \ Proprietary and Confidential Property of W2O Group</a:t>
            </a:r>
          </a:p>
        </p:txBody>
      </p:sp>
      <p:sp>
        <p:nvSpPr>
          <p:cNvPr id="17" name="Picture Placeholder 4">
            <a:extLst>
              <a:ext uri="{FF2B5EF4-FFF2-40B4-BE49-F238E27FC236}">
                <a16:creationId xmlns:a16="http://schemas.microsoft.com/office/drawing/2014/main" id="{2BBF13A8-A61C-42FC-85A0-08CD1059ECB9}"/>
              </a:ext>
            </a:extLst>
          </p:cNvPr>
          <p:cNvSpPr>
            <a:spLocks noGrp="1"/>
          </p:cNvSpPr>
          <p:nvPr>
            <p:ph type="pic" sz="quarter" idx="15" hasCustomPrompt="1"/>
          </p:nvPr>
        </p:nvSpPr>
        <p:spPr>
          <a:xfrm>
            <a:off x="2208788" y="5266944"/>
            <a:ext cx="2286000" cy="521208"/>
          </a:xfrm>
          <a:prstGeom prst="rect">
            <a:avLst/>
          </a:prstGeom>
        </p:spPr>
        <p:txBody>
          <a:bodyPr anchor="ctr"/>
          <a:lstStyle>
            <a:lvl1pPr marL="0" indent="0" algn="ctr">
              <a:buNone/>
              <a:defRPr sz="1400">
                <a:solidFill>
                  <a:schemeClr val="tx1">
                    <a:lumMod val="75000"/>
                    <a:lumOff val="25000"/>
                  </a:schemeClr>
                </a:solidFill>
              </a:defRPr>
            </a:lvl1pPr>
          </a:lstStyle>
          <a:p>
            <a:r>
              <a:rPr lang="en-US" dirty="0"/>
              <a:t>Insert client logo here</a:t>
            </a:r>
          </a:p>
        </p:txBody>
      </p:sp>
      <p:sp>
        <p:nvSpPr>
          <p:cNvPr id="18" name="Text Placeholder 2">
            <a:extLst>
              <a:ext uri="{FF2B5EF4-FFF2-40B4-BE49-F238E27FC236}">
                <a16:creationId xmlns:a16="http://schemas.microsoft.com/office/drawing/2014/main" id="{65BC9656-71A3-4044-BB5C-6BCB3D814E5F}"/>
              </a:ext>
            </a:extLst>
          </p:cNvPr>
          <p:cNvSpPr>
            <a:spLocks noGrp="1"/>
          </p:cNvSpPr>
          <p:nvPr>
            <p:ph type="body" sz="quarter" idx="16" hasCustomPrompt="1"/>
          </p:nvPr>
        </p:nvSpPr>
        <p:spPr>
          <a:xfrm>
            <a:off x="402336" y="3968496"/>
            <a:ext cx="10460736" cy="1216152"/>
          </a:xfrm>
          <a:prstGeom prst="rect">
            <a:avLst/>
          </a:prstGeom>
        </p:spPr>
        <p:txBody>
          <a:bodyPr lIns="0" tIns="64008" rIns="118872" bIns="64008" anchor="ctr"/>
          <a:lstStyle>
            <a:lvl1pPr marL="0" indent="0">
              <a:buNone/>
              <a:defRPr sz="4800">
                <a:solidFill>
                  <a:schemeClr val="accent1"/>
                </a:solidFill>
                <a:latin typeface="+mj-lt"/>
              </a:defRPr>
            </a:lvl1pPr>
          </a:lstStyle>
          <a:p>
            <a:pPr lvl="0"/>
            <a:r>
              <a:rPr lang="en-US" dirty="0"/>
              <a:t>Click to edit Master title styles</a:t>
            </a:r>
          </a:p>
        </p:txBody>
      </p:sp>
      <p:sp>
        <p:nvSpPr>
          <p:cNvPr id="20" name="Text Placeholder 5">
            <a:extLst>
              <a:ext uri="{FF2B5EF4-FFF2-40B4-BE49-F238E27FC236}">
                <a16:creationId xmlns:a16="http://schemas.microsoft.com/office/drawing/2014/main" id="{316014C2-9408-4287-AC6E-D5BCCFE5C47D}"/>
              </a:ext>
            </a:extLst>
          </p:cNvPr>
          <p:cNvSpPr>
            <a:spLocks noGrp="1"/>
          </p:cNvSpPr>
          <p:nvPr>
            <p:ph type="body" sz="quarter" idx="23" hasCustomPrompt="1"/>
          </p:nvPr>
        </p:nvSpPr>
        <p:spPr>
          <a:xfrm>
            <a:off x="402336" y="5330952"/>
            <a:ext cx="1705864" cy="438912"/>
          </a:xfrm>
          <a:prstGeom prst="rect">
            <a:avLst/>
          </a:prstGeom>
        </p:spPr>
        <p:txBody>
          <a:bodyPr lIns="0" tIns="64008" rIns="118872" bIns="64008" anchor="ctr"/>
          <a:lstStyle>
            <a:lvl1pPr marL="0" indent="0">
              <a:buNone/>
              <a:defRPr sz="2000">
                <a:solidFill>
                  <a:schemeClr val="accent1"/>
                </a:solidFill>
              </a:defRPr>
            </a:lvl1pPr>
          </a:lstStyle>
          <a:p>
            <a:pPr lvl="0"/>
            <a:r>
              <a:rPr lang="en-US" dirty="0"/>
              <a:t>Prepared for</a:t>
            </a:r>
          </a:p>
        </p:txBody>
      </p:sp>
    </p:spTree>
    <p:extLst>
      <p:ext uri="{BB962C8B-B14F-4D97-AF65-F5344CB8AC3E}">
        <p14:creationId xmlns:p14="http://schemas.microsoft.com/office/powerpoint/2010/main" val="735507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r="17133"/>
          <a:stretch/>
        </p:blipFill>
        <p:spPr>
          <a:xfrm>
            <a:off x="6243977" y="365253"/>
            <a:ext cx="5951199" cy="3020284"/>
          </a:xfrm>
          <a:prstGeom prst="rect">
            <a:avLst/>
          </a:prstGeom>
        </p:spPr>
      </p:pic>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7479" y="392113"/>
            <a:ext cx="856425" cy="360176"/>
          </a:xfrm>
          <a:prstGeom prst="rect">
            <a:avLst/>
          </a:prstGeom>
        </p:spPr>
      </p:pic>
      <p:sp>
        <p:nvSpPr>
          <p:cNvPr id="13" name="TextBox 12">
            <a:extLst>
              <a:ext uri="{FF2B5EF4-FFF2-40B4-BE49-F238E27FC236}">
                <a16:creationId xmlns:a16="http://schemas.microsoft.com/office/drawing/2014/main" id="{7DFA99BC-C68B-4F76-B8C2-A992049953EF}"/>
              </a:ext>
            </a:extLst>
          </p:cNvPr>
          <p:cNvSpPr txBox="1"/>
          <p:nvPr userDrawn="1"/>
        </p:nvSpPr>
        <p:spPr>
          <a:xfrm>
            <a:off x="397478" y="6490400"/>
            <a:ext cx="5469861" cy="230832"/>
          </a:xfrm>
          <a:prstGeom prst="rect">
            <a:avLst/>
          </a:prstGeom>
          <a:noFill/>
        </p:spPr>
        <p:txBody>
          <a:bodyPr wrap="none" lIns="0" rtlCol="0" anchor="ctr" anchorCtr="0">
            <a:noAutofit/>
          </a:bodyPr>
          <a:lstStyle/>
          <a:p>
            <a:r>
              <a:rPr lang="en-US" sz="900" dirty="0">
                <a:solidFill>
                  <a:schemeClr val="accent1"/>
                </a:solidFill>
                <a:latin typeface="Montserrat" charset="0"/>
                <a:ea typeface="Montserrat" charset="0"/>
                <a:cs typeface="Montserrat" charset="0"/>
              </a:rPr>
              <a:t>W2O \ </a:t>
            </a:r>
            <a:fld id="{3E7DB552-F491-7542-9C5C-9B2286657205}" type="datetime3">
              <a:rPr lang="en-US" sz="900" smtClean="0">
                <a:solidFill>
                  <a:schemeClr val="accent1"/>
                </a:solidFill>
                <a:latin typeface="Montserrat" charset="0"/>
                <a:ea typeface="Montserrat" charset="0"/>
                <a:cs typeface="Montserrat" charset="0"/>
              </a:rPr>
              <a:t>13 August 2019</a:t>
            </a:fld>
            <a:r>
              <a:rPr lang="en-US" sz="900" dirty="0">
                <a:solidFill>
                  <a:schemeClr val="accent1"/>
                </a:solidFill>
                <a:latin typeface="Montserrat" charset="0"/>
                <a:ea typeface="Montserrat" charset="0"/>
                <a:cs typeface="Montserrat" charset="0"/>
              </a:rPr>
              <a:t> \ Proprietary and Confidential Property of W2O Group</a:t>
            </a:r>
          </a:p>
        </p:txBody>
      </p:sp>
      <p:sp>
        <p:nvSpPr>
          <p:cNvPr id="16" name="Picture Placeholder 4">
            <a:extLst>
              <a:ext uri="{FF2B5EF4-FFF2-40B4-BE49-F238E27FC236}">
                <a16:creationId xmlns:a16="http://schemas.microsoft.com/office/drawing/2014/main" id="{43BCDA4B-75A9-4F6F-8FCB-735D6B4430B6}"/>
              </a:ext>
            </a:extLst>
          </p:cNvPr>
          <p:cNvSpPr>
            <a:spLocks noGrp="1"/>
          </p:cNvSpPr>
          <p:nvPr>
            <p:ph type="pic" sz="quarter" idx="15" hasCustomPrompt="1"/>
          </p:nvPr>
        </p:nvSpPr>
        <p:spPr>
          <a:xfrm>
            <a:off x="2208788" y="5266944"/>
            <a:ext cx="2286000" cy="521208"/>
          </a:xfrm>
          <a:prstGeom prst="rect">
            <a:avLst/>
          </a:prstGeom>
        </p:spPr>
        <p:txBody>
          <a:bodyPr anchor="ctr"/>
          <a:lstStyle>
            <a:lvl1pPr marL="0" indent="0" algn="ctr">
              <a:buNone/>
              <a:defRPr sz="1400">
                <a:solidFill>
                  <a:schemeClr val="tx1">
                    <a:lumMod val="75000"/>
                    <a:lumOff val="25000"/>
                  </a:schemeClr>
                </a:solidFill>
              </a:defRPr>
            </a:lvl1pPr>
          </a:lstStyle>
          <a:p>
            <a:r>
              <a:rPr lang="en-US" dirty="0"/>
              <a:t>Insert client logo here</a:t>
            </a:r>
          </a:p>
        </p:txBody>
      </p:sp>
      <p:sp>
        <p:nvSpPr>
          <p:cNvPr id="17" name="Text Placeholder 2">
            <a:extLst>
              <a:ext uri="{FF2B5EF4-FFF2-40B4-BE49-F238E27FC236}">
                <a16:creationId xmlns:a16="http://schemas.microsoft.com/office/drawing/2014/main" id="{DC37300E-829F-4E58-AD37-08E7F2B54CE6}"/>
              </a:ext>
            </a:extLst>
          </p:cNvPr>
          <p:cNvSpPr>
            <a:spLocks noGrp="1"/>
          </p:cNvSpPr>
          <p:nvPr>
            <p:ph type="body" sz="quarter" idx="16" hasCustomPrompt="1"/>
          </p:nvPr>
        </p:nvSpPr>
        <p:spPr>
          <a:xfrm>
            <a:off x="402336" y="3968496"/>
            <a:ext cx="10460736" cy="1216152"/>
          </a:xfrm>
          <a:prstGeom prst="rect">
            <a:avLst/>
          </a:prstGeom>
        </p:spPr>
        <p:txBody>
          <a:bodyPr lIns="0" tIns="64008" rIns="118872" bIns="64008" anchor="ctr"/>
          <a:lstStyle>
            <a:lvl1pPr marL="0" indent="0">
              <a:buNone/>
              <a:defRPr sz="4800">
                <a:solidFill>
                  <a:schemeClr val="accent1"/>
                </a:solidFill>
                <a:latin typeface="+mj-lt"/>
              </a:defRPr>
            </a:lvl1pPr>
          </a:lstStyle>
          <a:p>
            <a:pPr lvl="0"/>
            <a:r>
              <a:rPr lang="en-US" dirty="0"/>
              <a:t>Click to edit Master title styles</a:t>
            </a:r>
          </a:p>
        </p:txBody>
      </p:sp>
      <p:sp>
        <p:nvSpPr>
          <p:cNvPr id="18" name="Text Placeholder 5">
            <a:extLst>
              <a:ext uri="{FF2B5EF4-FFF2-40B4-BE49-F238E27FC236}">
                <a16:creationId xmlns:a16="http://schemas.microsoft.com/office/drawing/2014/main" id="{E06B109D-3C79-428D-9802-5F82213EE81B}"/>
              </a:ext>
            </a:extLst>
          </p:cNvPr>
          <p:cNvSpPr>
            <a:spLocks noGrp="1"/>
          </p:cNvSpPr>
          <p:nvPr>
            <p:ph type="body" sz="quarter" idx="23" hasCustomPrompt="1"/>
          </p:nvPr>
        </p:nvSpPr>
        <p:spPr>
          <a:xfrm>
            <a:off x="402336" y="5330952"/>
            <a:ext cx="1705864" cy="438912"/>
          </a:xfrm>
          <a:prstGeom prst="rect">
            <a:avLst/>
          </a:prstGeom>
        </p:spPr>
        <p:txBody>
          <a:bodyPr lIns="0" tIns="64008" rIns="118872" bIns="64008" anchor="ctr"/>
          <a:lstStyle>
            <a:lvl1pPr marL="0" indent="0">
              <a:buNone/>
              <a:defRPr sz="2000">
                <a:solidFill>
                  <a:schemeClr val="accent1"/>
                </a:solidFill>
              </a:defRPr>
            </a:lvl1pPr>
          </a:lstStyle>
          <a:p>
            <a:pPr lvl="0"/>
            <a:r>
              <a:rPr lang="en-US" dirty="0"/>
              <a:t>Prepared for</a:t>
            </a:r>
          </a:p>
        </p:txBody>
      </p:sp>
    </p:spTree>
    <p:extLst>
      <p:ext uri="{BB962C8B-B14F-4D97-AF65-F5344CB8AC3E}">
        <p14:creationId xmlns:p14="http://schemas.microsoft.com/office/powerpoint/2010/main" val="4734478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Slide Contac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r="17133"/>
          <a:stretch/>
        </p:blipFill>
        <p:spPr>
          <a:xfrm>
            <a:off x="6243977" y="365253"/>
            <a:ext cx="5951199" cy="3020284"/>
          </a:xfrm>
          <a:prstGeom prst="rect">
            <a:avLst/>
          </a:prstGeom>
        </p:spPr>
      </p:pic>
      <p:cxnSp>
        <p:nvCxnSpPr>
          <p:cNvPr id="6" name="Straight Connector 5">
            <a:extLst>
              <a:ext uri="{FF2B5EF4-FFF2-40B4-BE49-F238E27FC236}">
                <a16:creationId xmlns:a16="http://schemas.microsoft.com/office/drawing/2014/main" id="{D5DA29E1-7FFE-4F6E-B6E3-372B20013924}"/>
              </a:ext>
            </a:extLst>
          </p:cNvPr>
          <p:cNvCxnSpPr/>
          <p:nvPr userDrawn="1"/>
        </p:nvCxnSpPr>
        <p:spPr>
          <a:xfrm>
            <a:off x="8318098" y="5851168"/>
            <a:ext cx="0" cy="77763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75EDBF0-A933-4A55-BDA0-B416CB2AFA6B}"/>
              </a:ext>
            </a:extLst>
          </p:cNvPr>
          <p:cNvCxnSpPr/>
          <p:nvPr userDrawn="1"/>
        </p:nvCxnSpPr>
        <p:spPr>
          <a:xfrm>
            <a:off x="10265565" y="5851168"/>
            <a:ext cx="0" cy="77763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Text Placeholder 16">
            <a:extLst>
              <a:ext uri="{FF2B5EF4-FFF2-40B4-BE49-F238E27FC236}">
                <a16:creationId xmlns:a16="http://schemas.microsoft.com/office/drawing/2014/main" id="{F28783E6-34C3-4DE2-A905-91A8BBCA44CF}"/>
              </a:ext>
            </a:extLst>
          </p:cNvPr>
          <p:cNvSpPr>
            <a:spLocks noGrp="1"/>
          </p:cNvSpPr>
          <p:nvPr>
            <p:ph type="body" sz="quarter" idx="17" hasCustomPrompt="1"/>
          </p:nvPr>
        </p:nvSpPr>
        <p:spPr>
          <a:xfrm>
            <a:off x="8318523" y="6080010"/>
            <a:ext cx="1768475" cy="494798"/>
          </a:xfrm>
          <a:prstGeom prst="rect">
            <a:avLst/>
          </a:prstGeom>
        </p:spPr>
        <p:txBody>
          <a:bodyPr/>
          <a:lstStyle>
            <a:lvl1pPr marL="0" indent="0">
              <a:lnSpc>
                <a:spcPct val="100000"/>
              </a:lnSpc>
              <a:spcBef>
                <a:spcPts val="300"/>
              </a:spcBef>
              <a:buNone/>
              <a:defRPr lang="en-US" sz="900" kern="1200" dirty="0">
                <a:solidFill>
                  <a:schemeClr val="bg1">
                    <a:lumMod val="65000"/>
                  </a:schemeClr>
                </a:solidFill>
                <a:latin typeface="+mn-lt"/>
                <a:ea typeface="+mn-ea"/>
                <a:cs typeface="+mn-cs"/>
              </a:defRPr>
            </a:lvl1pPr>
          </a:lstStyle>
          <a:p>
            <a:pPr marL="0" lvl="0" indent="0" algn="l" defTabSz="914400" rtl="0" eaLnBrk="1" latinLnBrk="0" hangingPunct="1">
              <a:lnSpc>
                <a:spcPct val="100000"/>
              </a:lnSpc>
              <a:spcBef>
                <a:spcPts val="300"/>
              </a:spcBef>
              <a:buFont typeface="Arial" panose="020B0604020202020204" pitchFamily="34" charset="0"/>
              <a:buNone/>
            </a:pPr>
            <a:r>
              <a:rPr lang="en-US" dirty="0"/>
              <a:t>Contact Info</a:t>
            </a:r>
          </a:p>
        </p:txBody>
      </p:sp>
      <p:sp>
        <p:nvSpPr>
          <p:cNvPr id="18" name="Text Placeholder 16">
            <a:extLst>
              <a:ext uri="{FF2B5EF4-FFF2-40B4-BE49-F238E27FC236}">
                <a16:creationId xmlns:a16="http://schemas.microsoft.com/office/drawing/2014/main" id="{9D6D5419-C77D-4291-B166-F672FB00489B}"/>
              </a:ext>
            </a:extLst>
          </p:cNvPr>
          <p:cNvSpPr>
            <a:spLocks noGrp="1"/>
          </p:cNvSpPr>
          <p:nvPr>
            <p:ph type="body" sz="quarter" idx="18" hasCustomPrompt="1"/>
          </p:nvPr>
        </p:nvSpPr>
        <p:spPr>
          <a:xfrm>
            <a:off x="10265989" y="6080010"/>
            <a:ext cx="1768475" cy="494798"/>
          </a:xfrm>
          <a:prstGeom prst="rect">
            <a:avLst/>
          </a:prstGeom>
        </p:spPr>
        <p:txBody>
          <a:bodyPr/>
          <a:lstStyle>
            <a:lvl1pPr marL="0" indent="0">
              <a:lnSpc>
                <a:spcPct val="100000"/>
              </a:lnSpc>
              <a:spcBef>
                <a:spcPts val="300"/>
              </a:spcBef>
              <a:buNone/>
              <a:defRPr sz="900">
                <a:solidFill>
                  <a:schemeClr val="bg1">
                    <a:lumMod val="65000"/>
                  </a:schemeClr>
                </a:solidFill>
              </a:defRPr>
            </a:lvl1pPr>
          </a:lstStyle>
          <a:p>
            <a:pPr lvl="0"/>
            <a:r>
              <a:rPr lang="en-US" dirty="0"/>
              <a:t>Contact Info</a:t>
            </a:r>
          </a:p>
        </p:txBody>
      </p:sp>
      <p:graphicFrame>
        <p:nvGraphicFramePr>
          <p:cNvPr id="19" name="Table 18">
            <a:extLst>
              <a:ext uri="{FF2B5EF4-FFF2-40B4-BE49-F238E27FC236}">
                <a16:creationId xmlns:a16="http://schemas.microsoft.com/office/drawing/2014/main" id="{F8F66504-7761-4BBA-B9D3-1CD75909BF46}"/>
              </a:ext>
            </a:extLst>
          </p:cNvPr>
          <p:cNvGraphicFramePr>
            <a:graphicFrameLocks noGrp="1"/>
          </p:cNvGraphicFramePr>
          <p:nvPr userDrawn="1"/>
        </p:nvGraphicFramePr>
        <p:xfrm>
          <a:off x="8318098" y="5538053"/>
          <a:ext cx="3716366" cy="243840"/>
        </p:xfrm>
        <a:graphic>
          <a:graphicData uri="http://schemas.openxmlformats.org/drawingml/2006/table">
            <a:tbl>
              <a:tblPr firstRow="1" bandRow="1">
                <a:tableStyleId>{5C22544A-7EE6-4342-B048-85BDC9FD1C3A}</a:tableStyleId>
              </a:tblPr>
              <a:tblGrid>
                <a:gridCol w="3716366">
                  <a:extLst>
                    <a:ext uri="{9D8B030D-6E8A-4147-A177-3AD203B41FA5}">
                      <a16:colId xmlns:a16="http://schemas.microsoft.com/office/drawing/2014/main" val="4156581293"/>
                    </a:ext>
                  </a:extLst>
                </a:gridCol>
              </a:tblGrid>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0" dirty="0">
                          <a:solidFill>
                            <a:schemeClr val="bg1">
                              <a:lumMod val="65000"/>
                            </a:schemeClr>
                          </a:solidFill>
                          <a:latin typeface="Montserrat" panose="00000500000000000000" pitchFamily="2" charset="0"/>
                        </a:rPr>
                        <a:t>Agency Contact:</a:t>
                      </a:r>
                    </a:p>
                  </a:txBody>
                  <a:tcPr marL="45720" marR="45720">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12916966"/>
                  </a:ext>
                </a:extLst>
              </a:tr>
            </a:tbl>
          </a:graphicData>
        </a:graphic>
      </p:graphicFrame>
      <p:sp>
        <p:nvSpPr>
          <p:cNvPr id="27" name="Text Placeholder 26">
            <a:extLst>
              <a:ext uri="{FF2B5EF4-FFF2-40B4-BE49-F238E27FC236}">
                <a16:creationId xmlns:a16="http://schemas.microsoft.com/office/drawing/2014/main" id="{4D31C5CD-21E6-4350-8855-9C7475B81884}"/>
              </a:ext>
            </a:extLst>
          </p:cNvPr>
          <p:cNvSpPr>
            <a:spLocks noGrp="1"/>
          </p:cNvSpPr>
          <p:nvPr>
            <p:ph type="body" sz="quarter" idx="21" hasCustomPrompt="1"/>
          </p:nvPr>
        </p:nvSpPr>
        <p:spPr>
          <a:xfrm>
            <a:off x="8318511" y="5879120"/>
            <a:ext cx="1768498" cy="228600"/>
          </a:xfrm>
          <a:prstGeom prst="rect">
            <a:avLst/>
          </a:prstGeom>
        </p:spPr>
        <p:txBody>
          <a:bodyPr anchor="b"/>
          <a:lstStyle>
            <a:lvl1pPr marL="0" indent="0">
              <a:buNone/>
              <a:defRPr sz="1050" b="1">
                <a:solidFill>
                  <a:schemeClr val="accent1"/>
                </a:solidFill>
              </a:defRPr>
            </a:lvl1pPr>
          </a:lstStyle>
          <a:p>
            <a:pPr lvl="0"/>
            <a:r>
              <a:rPr lang="en-US" dirty="0"/>
              <a:t>First Last</a:t>
            </a:r>
          </a:p>
        </p:txBody>
      </p:sp>
      <p:sp>
        <p:nvSpPr>
          <p:cNvPr id="30" name="Text Placeholder 29">
            <a:extLst>
              <a:ext uri="{FF2B5EF4-FFF2-40B4-BE49-F238E27FC236}">
                <a16:creationId xmlns:a16="http://schemas.microsoft.com/office/drawing/2014/main" id="{51FD0321-D793-4617-A1F6-D85A4A3C2B92}"/>
              </a:ext>
            </a:extLst>
          </p:cNvPr>
          <p:cNvSpPr>
            <a:spLocks noGrp="1"/>
          </p:cNvSpPr>
          <p:nvPr>
            <p:ph type="body" sz="quarter" idx="22" hasCustomPrompt="1"/>
          </p:nvPr>
        </p:nvSpPr>
        <p:spPr>
          <a:xfrm>
            <a:off x="10264775" y="5879235"/>
            <a:ext cx="1770063" cy="228484"/>
          </a:xfrm>
          <a:prstGeom prst="rect">
            <a:avLst/>
          </a:prstGeom>
        </p:spPr>
        <p:txBody>
          <a:bodyPr anchor="b"/>
          <a:lstStyle>
            <a:lvl1pPr marL="0" indent="0">
              <a:buNone/>
              <a:defRPr sz="1050" b="1">
                <a:solidFill>
                  <a:schemeClr val="accent1"/>
                </a:solidFill>
              </a:defRPr>
            </a:lvl1pPr>
          </a:lstStyle>
          <a:p>
            <a:pPr lvl="0"/>
            <a:r>
              <a:rPr lang="en-US" dirty="0"/>
              <a:t>First Last</a:t>
            </a:r>
          </a:p>
        </p:txBody>
      </p:sp>
      <p:pic>
        <p:nvPicPr>
          <p:cNvPr id="20" name="Picture 19">
            <a:extLst>
              <a:ext uri="{FF2B5EF4-FFF2-40B4-BE49-F238E27FC236}">
                <a16:creationId xmlns:a16="http://schemas.microsoft.com/office/drawing/2014/main" id="{3E2F31DB-7590-49B4-812B-E77F3E772B7E}"/>
              </a:ext>
            </a:extLst>
          </p:cNvPr>
          <p:cNvPicPr>
            <a:picLocks noChangeAspect="1"/>
          </p:cNvPicPr>
          <p:nvPr userDrawn="1"/>
        </p:nvPicPr>
        <p:blipFill>
          <a:blip r:embed="rId3">
            <a:alphaModFix/>
            <a:extLst>
              <a:ext uri="{28A0092B-C50C-407E-A947-70E740481C1C}">
                <a14:useLocalDpi xmlns:a14="http://schemas.microsoft.com/office/drawing/2010/main" val="0"/>
              </a:ext>
            </a:extLst>
          </a:blip>
          <a:stretch>
            <a:fillRect/>
          </a:stretch>
        </p:blipFill>
        <p:spPr>
          <a:xfrm>
            <a:off x="397374" y="392113"/>
            <a:ext cx="1453896" cy="416152"/>
          </a:xfrm>
          <a:prstGeom prst="rect">
            <a:avLst/>
          </a:prstGeom>
        </p:spPr>
      </p:pic>
      <p:sp>
        <p:nvSpPr>
          <p:cNvPr id="22" name="TextBox 21">
            <a:extLst>
              <a:ext uri="{FF2B5EF4-FFF2-40B4-BE49-F238E27FC236}">
                <a16:creationId xmlns:a16="http://schemas.microsoft.com/office/drawing/2014/main" id="{B30F6013-F1B1-45B0-8588-7D47CE5890ED}"/>
              </a:ext>
            </a:extLst>
          </p:cNvPr>
          <p:cNvSpPr txBox="1"/>
          <p:nvPr userDrawn="1"/>
        </p:nvSpPr>
        <p:spPr>
          <a:xfrm>
            <a:off x="397478" y="6490400"/>
            <a:ext cx="5469861" cy="230832"/>
          </a:xfrm>
          <a:prstGeom prst="rect">
            <a:avLst/>
          </a:prstGeom>
          <a:noFill/>
        </p:spPr>
        <p:txBody>
          <a:bodyPr wrap="none" lIns="0" rtlCol="0" anchor="ctr" anchorCtr="0">
            <a:noAutofit/>
          </a:bodyPr>
          <a:lstStyle/>
          <a:p>
            <a:r>
              <a:rPr lang="en-US" sz="900" dirty="0">
                <a:solidFill>
                  <a:schemeClr val="accent1"/>
                </a:solidFill>
                <a:latin typeface="Montserrat" charset="0"/>
                <a:ea typeface="Montserrat" charset="0"/>
                <a:cs typeface="Montserrat" charset="0"/>
              </a:rPr>
              <a:t>W2Owcg \ </a:t>
            </a:r>
            <a:fld id="{3E7DB552-F491-7542-9C5C-9B2286657205}" type="datetime3">
              <a:rPr lang="en-US" sz="900" smtClean="0">
                <a:solidFill>
                  <a:schemeClr val="accent1"/>
                </a:solidFill>
                <a:latin typeface="Montserrat" charset="0"/>
                <a:ea typeface="Montserrat" charset="0"/>
                <a:cs typeface="Montserrat" charset="0"/>
              </a:rPr>
              <a:t>13 August 2019</a:t>
            </a:fld>
            <a:r>
              <a:rPr lang="en-US" sz="900" dirty="0">
                <a:solidFill>
                  <a:schemeClr val="accent1"/>
                </a:solidFill>
                <a:latin typeface="Montserrat" charset="0"/>
                <a:ea typeface="Montserrat" charset="0"/>
                <a:cs typeface="Montserrat" charset="0"/>
              </a:rPr>
              <a:t> \ Proprietary and Confidential Property of W2O Group</a:t>
            </a:r>
          </a:p>
        </p:txBody>
      </p:sp>
      <p:sp>
        <p:nvSpPr>
          <p:cNvPr id="25" name="Picture Placeholder 4">
            <a:extLst>
              <a:ext uri="{FF2B5EF4-FFF2-40B4-BE49-F238E27FC236}">
                <a16:creationId xmlns:a16="http://schemas.microsoft.com/office/drawing/2014/main" id="{43257288-0FDB-48C9-B8E1-C7BCFEA4F461}"/>
              </a:ext>
            </a:extLst>
          </p:cNvPr>
          <p:cNvSpPr>
            <a:spLocks noGrp="1"/>
          </p:cNvSpPr>
          <p:nvPr>
            <p:ph type="pic" sz="quarter" idx="15" hasCustomPrompt="1"/>
          </p:nvPr>
        </p:nvSpPr>
        <p:spPr>
          <a:xfrm>
            <a:off x="2208788" y="5266944"/>
            <a:ext cx="2286000" cy="521208"/>
          </a:xfrm>
          <a:prstGeom prst="rect">
            <a:avLst/>
          </a:prstGeom>
        </p:spPr>
        <p:txBody>
          <a:bodyPr anchor="ctr"/>
          <a:lstStyle>
            <a:lvl1pPr marL="0" indent="0" algn="ctr">
              <a:buNone/>
              <a:defRPr sz="1400">
                <a:solidFill>
                  <a:schemeClr val="tx1">
                    <a:lumMod val="75000"/>
                    <a:lumOff val="25000"/>
                  </a:schemeClr>
                </a:solidFill>
              </a:defRPr>
            </a:lvl1pPr>
          </a:lstStyle>
          <a:p>
            <a:r>
              <a:rPr lang="en-US" dirty="0"/>
              <a:t>Insert client logo here</a:t>
            </a:r>
          </a:p>
        </p:txBody>
      </p:sp>
      <p:sp>
        <p:nvSpPr>
          <p:cNvPr id="26" name="Text Placeholder 2">
            <a:extLst>
              <a:ext uri="{FF2B5EF4-FFF2-40B4-BE49-F238E27FC236}">
                <a16:creationId xmlns:a16="http://schemas.microsoft.com/office/drawing/2014/main" id="{88A2B703-1E22-4FE4-BFE8-2943C73648CF}"/>
              </a:ext>
            </a:extLst>
          </p:cNvPr>
          <p:cNvSpPr>
            <a:spLocks noGrp="1"/>
          </p:cNvSpPr>
          <p:nvPr>
            <p:ph type="body" sz="quarter" idx="16" hasCustomPrompt="1"/>
          </p:nvPr>
        </p:nvSpPr>
        <p:spPr>
          <a:xfrm>
            <a:off x="402336" y="3968496"/>
            <a:ext cx="10460736" cy="1216152"/>
          </a:xfrm>
          <a:prstGeom prst="rect">
            <a:avLst/>
          </a:prstGeom>
        </p:spPr>
        <p:txBody>
          <a:bodyPr lIns="0" tIns="64008" rIns="118872" bIns="64008" anchor="ctr"/>
          <a:lstStyle>
            <a:lvl1pPr marL="0" indent="0">
              <a:buNone/>
              <a:defRPr sz="4800">
                <a:solidFill>
                  <a:schemeClr val="accent1"/>
                </a:solidFill>
                <a:latin typeface="+mj-lt"/>
              </a:defRPr>
            </a:lvl1pPr>
          </a:lstStyle>
          <a:p>
            <a:pPr lvl="0"/>
            <a:r>
              <a:rPr lang="en-US" dirty="0"/>
              <a:t>Click to edit Master title styles</a:t>
            </a:r>
          </a:p>
        </p:txBody>
      </p:sp>
      <p:sp>
        <p:nvSpPr>
          <p:cNvPr id="29" name="Text Placeholder 5">
            <a:extLst>
              <a:ext uri="{FF2B5EF4-FFF2-40B4-BE49-F238E27FC236}">
                <a16:creationId xmlns:a16="http://schemas.microsoft.com/office/drawing/2014/main" id="{FC4D05BA-7D6A-4FD2-98E4-4AC108B62771}"/>
              </a:ext>
            </a:extLst>
          </p:cNvPr>
          <p:cNvSpPr>
            <a:spLocks noGrp="1"/>
          </p:cNvSpPr>
          <p:nvPr>
            <p:ph type="body" sz="quarter" idx="23" hasCustomPrompt="1"/>
          </p:nvPr>
        </p:nvSpPr>
        <p:spPr>
          <a:xfrm>
            <a:off x="402336" y="5330952"/>
            <a:ext cx="1705864" cy="438912"/>
          </a:xfrm>
          <a:prstGeom prst="rect">
            <a:avLst/>
          </a:prstGeom>
        </p:spPr>
        <p:txBody>
          <a:bodyPr lIns="0" tIns="64008" rIns="118872" bIns="64008" anchor="ctr"/>
          <a:lstStyle>
            <a:lvl1pPr marL="0" indent="0">
              <a:buNone/>
              <a:defRPr sz="2000">
                <a:solidFill>
                  <a:schemeClr val="accent1"/>
                </a:solidFill>
              </a:defRPr>
            </a:lvl1pPr>
          </a:lstStyle>
          <a:p>
            <a:pPr lvl="0"/>
            <a:r>
              <a:rPr lang="en-US" dirty="0"/>
              <a:t>Prepared for</a:t>
            </a:r>
          </a:p>
        </p:txBody>
      </p:sp>
    </p:spTree>
    <p:extLst>
      <p:ext uri="{BB962C8B-B14F-4D97-AF65-F5344CB8AC3E}">
        <p14:creationId xmlns:p14="http://schemas.microsoft.com/office/powerpoint/2010/main" val="32563246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Light Blue Divider Slide">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53249" b="45473"/>
          <a:stretch/>
        </p:blipFill>
        <p:spPr>
          <a:xfrm>
            <a:off x="11051878" y="392114"/>
            <a:ext cx="1143298" cy="968853"/>
          </a:xfrm>
          <a:prstGeom prst="rect">
            <a:avLst/>
          </a:prstGeom>
        </p:spPr>
      </p:pic>
      <p:sp>
        <p:nvSpPr>
          <p:cNvPr id="6" name="TextBox 5">
            <a:extLst>
              <a:ext uri="{FF2B5EF4-FFF2-40B4-BE49-F238E27FC236}">
                <a16:creationId xmlns:a16="http://schemas.microsoft.com/office/drawing/2014/main" id="{B721BDFD-85ED-4C05-A67A-1F23E5A3F1FA}"/>
              </a:ext>
            </a:extLst>
          </p:cNvPr>
          <p:cNvSpPr txBox="1"/>
          <p:nvPr userDrawn="1"/>
        </p:nvSpPr>
        <p:spPr>
          <a:xfrm>
            <a:off x="397478" y="6490400"/>
            <a:ext cx="5469861" cy="230832"/>
          </a:xfrm>
          <a:prstGeom prst="rect">
            <a:avLst/>
          </a:prstGeom>
          <a:noFill/>
        </p:spPr>
        <p:txBody>
          <a:bodyPr wrap="none" lIns="0" rtlCol="0" anchor="ctr" anchorCtr="0">
            <a:noAutofit/>
          </a:bodyPr>
          <a:lstStyle/>
          <a:p>
            <a:r>
              <a:rPr lang="en-US" sz="900" dirty="0">
                <a:solidFill>
                  <a:schemeClr val="bg1"/>
                </a:solidFill>
                <a:latin typeface="Montserrat" charset="0"/>
                <a:ea typeface="Montserrat" charset="0"/>
                <a:cs typeface="Montserrat" charset="0"/>
              </a:rPr>
              <a:t>W2Owcg \ </a:t>
            </a:r>
            <a:fld id="{3E7DB552-F491-7542-9C5C-9B2286657205}" type="datetime3">
              <a:rPr lang="en-US" sz="900" smtClean="0">
                <a:solidFill>
                  <a:schemeClr val="bg1"/>
                </a:solidFill>
                <a:latin typeface="Montserrat" charset="0"/>
                <a:ea typeface="Montserrat" charset="0"/>
                <a:cs typeface="Montserrat" charset="0"/>
              </a:rPr>
              <a:t>13 August 2019</a:t>
            </a:fld>
            <a:r>
              <a:rPr lang="en-US" sz="900" dirty="0">
                <a:solidFill>
                  <a:schemeClr val="bg1"/>
                </a:solidFill>
                <a:latin typeface="Montserrat" charset="0"/>
                <a:ea typeface="Montserrat" charset="0"/>
                <a:cs typeface="Montserrat" charset="0"/>
              </a:rPr>
              <a:t> \ Proprietary and Confidential Property of W2O Group</a:t>
            </a:r>
          </a:p>
        </p:txBody>
      </p:sp>
      <p:sp>
        <p:nvSpPr>
          <p:cNvPr id="12" name="Text Placeholder 13">
            <a:extLst>
              <a:ext uri="{FF2B5EF4-FFF2-40B4-BE49-F238E27FC236}">
                <a16:creationId xmlns:a16="http://schemas.microsoft.com/office/drawing/2014/main" id="{BD8EFE20-9576-48C2-9EDE-BA5233146A27}"/>
              </a:ext>
            </a:extLst>
          </p:cNvPr>
          <p:cNvSpPr>
            <a:spLocks noGrp="1"/>
          </p:cNvSpPr>
          <p:nvPr>
            <p:ph type="body" sz="quarter" idx="14" hasCustomPrompt="1"/>
          </p:nvPr>
        </p:nvSpPr>
        <p:spPr>
          <a:xfrm>
            <a:off x="402336" y="2706624"/>
            <a:ext cx="10451592" cy="1179512"/>
          </a:xfrm>
          <a:prstGeom prst="rect">
            <a:avLst/>
          </a:prstGeom>
        </p:spPr>
        <p:txBody>
          <a:bodyPr lIns="0" tIns="64008" rIns="118872" bIns="64008" anchor="ctr"/>
          <a:lstStyle>
            <a:lvl1pPr marL="0" indent="0">
              <a:buFontTx/>
              <a:buNone/>
              <a:defRPr sz="5400">
                <a:solidFill>
                  <a:schemeClr val="bg1"/>
                </a:solidFill>
                <a:latin typeface="+mj-lt"/>
              </a:defRPr>
            </a:lvl1pPr>
            <a:lvl2pPr marL="457200" indent="0">
              <a:buNone/>
              <a:defRPr/>
            </a:lvl2pPr>
          </a:lstStyle>
          <a:p>
            <a:pPr lvl="0"/>
            <a:r>
              <a:rPr lang="en-US" dirty="0"/>
              <a:t>Section Divider</a:t>
            </a:r>
          </a:p>
        </p:txBody>
      </p:sp>
      <p:sp>
        <p:nvSpPr>
          <p:cNvPr id="13" name="Text Placeholder 15">
            <a:extLst>
              <a:ext uri="{FF2B5EF4-FFF2-40B4-BE49-F238E27FC236}">
                <a16:creationId xmlns:a16="http://schemas.microsoft.com/office/drawing/2014/main" id="{FAA752FA-8F87-4AE8-A633-707C9EB45CDA}"/>
              </a:ext>
            </a:extLst>
          </p:cNvPr>
          <p:cNvSpPr>
            <a:spLocks noGrp="1"/>
          </p:cNvSpPr>
          <p:nvPr>
            <p:ph type="body" sz="quarter" idx="15" hasCustomPrompt="1"/>
          </p:nvPr>
        </p:nvSpPr>
        <p:spPr>
          <a:xfrm>
            <a:off x="402336" y="3995928"/>
            <a:ext cx="9756648" cy="521208"/>
          </a:xfrm>
          <a:prstGeom prst="rect">
            <a:avLst/>
          </a:prstGeom>
        </p:spPr>
        <p:txBody>
          <a:bodyPr lIns="0" tIns="64008" rIns="118872" bIns="64008" anchor="ctr"/>
          <a:lstStyle>
            <a:lvl1pPr marL="0" indent="0">
              <a:buNone/>
              <a:defRPr sz="1800">
                <a:solidFill>
                  <a:schemeClr val="bg1"/>
                </a:solidFill>
              </a:defRPr>
            </a:lvl1pPr>
          </a:lstStyle>
          <a:p>
            <a:pPr lvl="0"/>
            <a:r>
              <a:rPr lang="en-US" dirty="0"/>
              <a:t>Lorem ipsum dot solar</a:t>
            </a:r>
          </a:p>
        </p:txBody>
      </p:sp>
    </p:spTree>
    <p:extLst>
      <p:ext uri="{BB962C8B-B14F-4D97-AF65-F5344CB8AC3E}">
        <p14:creationId xmlns:p14="http://schemas.microsoft.com/office/powerpoint/2010/main" val="9668254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Dark Blue Divider Slide">
    <p:bg>
      <p:bgPr>
        <a:solidFill>
          <a:schemeClr val="accent2"/>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53249" b="45473"/>
          <a:stretch/>
        </p:blipFill>
        <p:spPr>
          <a:xfrm>
            <a:off x="11051878" y="392114"/>
            <a:ext cx="1143298" cy="968853"/>
          </a:xfrm>
          <a:prstGeom prst="rect">
            <a:avLst/>
          </a:prstGeom>
        </p:spPr>
      </p:pic>
      <p:sp>
        <p:nvSpPr>
          <p:cNvPr id="9" name="TextBox 8">
            <a:extLst>
              <a:ext uri="{FF2B5EF4-FFF2-40B4-BE49-F238E27FC236}">
                <a16:creationId xmlns:a16="http://schemas.microsoft.com/office/drawing/2014/main" id="{A71E6741-09BB-4228-97BA-2C9F5D9CC6E2}"/>
              </a:ext>
            </a:extLst>
          </p:cNvPr>
          <p:cNvSpPr txBox="1"/>
          <p:nvPr userDrawn="1"/>
        </p:nvSpPr>
        <p:spPr>
          <a:xfrm>
            <a:off x="397478" y="6490400"/>
            <a:ext cx="5469861" cy="230832"/>
          </a:xfrm>
          <a:prstGeom prst="rect">
            <a:avLst/>
          </a:prstGeom>
          <a:noFill/>
        </p:spPr>
        <p:txBody>
          <a:bodyPr wrap="none" lIns="0" rtlCol="0" anchor="ctr" anchorCtr="0">
            <a:noAutofit/>
          </a:bodyPr>
          <a:lstStyle/>
          <a:p>
            <a:r>
              <a:rPr lang="en-US" sz="900" dirty="0">
                <a:solidFill>
                  <a:schemeClr val="bg1"/>
                </a:solidFill>
                <a:latin typeface="Montserrat" charset="0"/>
                <a:ea typeface="Montserrat" charset="0"/>
                <a:cs typeface="Montserrat" charset="0"/>
              </a:rPr>
              <a:t>W2Owcg \ </a:t>
            </a:r>
            <a:fld id="{3E7DB552-F491-7542-9C5C-9B2286657205}" type="datetime3">
              <a:rPr lang="en-US" sz="900" smtClean="0">
                <a:solidFill>
                  <a:schemeClr val="bg1"/>
                </a:solidFill>
                <a:latin typeface="Montserrat" charset="0"/>
                <a:ea typeface="Montserrat" charset="0"/>
                <a:cs typeface="Montserrat" charset="0"/>
              </a:rPr>
              <a:t>13 August 2019</a:t>
            </a:fld>
            <a:r>
              <a:rPr lang="en-US" sz="900" dirty="0">
                <a:solidFill>
                  <a:schemeClr val="bg1"/>
                </a:solidFill>
                <a:latin typeface="Montserrat" charset="0"/>
                <a:ea typeface="Montserrat" charset="0"/>
                <a:cs typeface="Montserrat" charset="0"/>
              </a:rPr>
              <a:t> \ Proprietary and Confidential Property of W2O Group</a:t>
            </a:r>
          </a:p>
        </p:txBody>
      </p:sp>
      <p:sp>
        <p:nvSpPr>
          <p:cNvPr id="13" name="Text Placeholder 13">
            <a:extLst>
              <a:ext uri="{FF2B5EF4-FFF2-40B4-BE49-F238E27FC236}">
                <a16:creationId xmlns:a16="http://schemas.microsoft.com/office/drawing/2014/main" id="{0C444904-1D1A-43D4-8458-107816A6FA19}"/>
              </a:ext>
            </a:extLst>
          </p:cNvPr>
          <p:cNvSpPr>
            <a:spLocks noGrp="1"/>
          </p:cNvSpPr>
          <p:nvPr>
            <p:ph type="body" sz="quarter" idx="14" hasCustomPrompt="1"/>
          </p:nvPr>
        </p:nvSpPr>
        <p:spPr>
          <a:xfrm>
            <a:off x="402336" y="2706624"/>
            <a:ext cx="10451592" cy="1179512"/>
          </a:xfrm>
          <a:prstGeom prst="rect">
            <a:avLst/>
          </a:prstGeom>
        </p:spPr>
        <p:txBody>
          <a:bodyPr lIns="0" tIns="64008" rIns="118872" bIns="64008" anchor="ctr"/>
          <a:lstStyle>
            <a:lvl1pPr marL="0" indent="0">
              <a:buFontTx/>
              <a:buNone/>
              <a:defRPr sz="5400">
                <a:solidFill>
                  <a:schemeClr val="bg1"/>
                </a:solidFill>
                <a:latin typeface="+mj-lt"/>
              </a:defRPr>
            </a:lvl1pPr>
            <a:lvl2pPr marL="457200" indent="0">
              <a:buNone/>
              <a:defRPr/>
            </a:lvl2pPr>
          </a:lstStyle>
          <a:p>
            <a:pPr lvl="0"/>
            <a:r>
              <a:rPr lang="en-US" dirty="0"/>
              <a:t>Section Divider</a:t>
            </a:r>
          </a:p>
        </p:txBody>
      </p:sp>
      <p:sp>
        <p:nvSpPr>
          <p:cNvPr id="14" name="Text Placeholder 15">
            <a:extLst>
              <a:ext uri="{FF2B5EF4-FFF2-40B4-BE49-F238E27FC236}">
                <a16:creationId xmlns:a16="http://schemas.microsoft.com/office/drawing/2014/main" id="{664BCAD9-729C-47DD-A671-FE64242AA9BB}"/>
              </a:ext>
            </a:extLst>
          </p:cNvPr>
          <p:cNvSpPr>
            <a:spLocks noGrp="1"/>
          </p:cNvSpPr>
          <p:nvPr>
            <p:ph type="body" sz="quarter" idx="15" hasCustomPrompt="1"/>
          </p:nvPr>
        </p:nvSpPr>
        <p:spPr>
          <a:xfrm>
            <a:off x="402336" y="3995928"/>
            <a:ext cx="9756648" cy="521208"/>
          </a:xfrm>
          <a:prstGeom prst="rect">
            <a:avLst/>
          </a:prstGeom>
        </p:spPr>
        <p:txBody>
          <a:bodyPr lIns="0" tIns="64008" rIns="118872" bIns="64008" anchor="ctr"/>
          <a:lstStyle>
            <a:lvl1pPr marL="0" indent="0">
              <a:buNone/>
              <a:defRPr sz="1800">
                <a:solidFill>
                  <a:schemeClr val="bg1"/>
                </a:solidFill>
              </a:defRPr>
            </a:lvl1pPr>
          </a:lstStyle>
          <a:p>
            <a:pPr lvl="0"/>
            <a:r>
              <a:rPr lang="en-US" dirty="0"/>
              <a:t>Lorem ipsum dot solar</a:t>
            </a:r>
          </a:p>
        </p:txBody>
      </p:sp>
    </p:spTree>
    <p:extLst>
      <p:ext uri="{BB962C8B-B14F-4D97-AF65-F5344CB8AC3E}">
        <p14:creationId xmlns:p14="http://schemas.microsoft.com/office/powerpoint/2010/main" val="15362337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olid">
    <p:spTree>
      <p:nvGrpSpPr>
        <p:cNvPr id="1" name=""/>
        <p:cNvGrpSpPr/>
        <p:nvPr/>
      </p:nvGrpSpPr>
      <p:grpSpPr>
        <a:xfrm>
          <a:off x="0" y="0"/>
          <a:ext cx="0" cy="0"/>
          <a:chOff x="0" y="0"/>
          <a:chExt cx="0" cy="0"/>
        </a:xfrm>
      </p:grpSpPr>
      <p:sp>
        <p:nvSpPr>
          <p:cNvPr id="5" name="Text Placeholder 14">
            <a:extLst>
              <a:ext uri="{FF2B5EF4-FFF2-40B4-BE49-F238E27FC236}">
                <a16:creationId xmlns:a16="http://schemas.microsoft.com/office/drawing/2014/main" id="{FDC930B4-7F4B-48B9-9D79-04F80D5AABFD}"/>
              </a:ext>
            </a:extLst>
          </p:cNvPr>
          <p:cNvSpPr>
            <a:spLocks noGrp="1"/>
          </p:cNvSpPr>
          <p:nvPr>
            <p:ph type="body" sz="quarter" idx="11"/>
          </p:nvPr>
        </p:nvSpPr>
        <p:spPr>
          <a:xfrm>
            <a:off x="762000" y="928767"/>
            <a:ext cx="10553700" cy="212366"/>
          </a:xfrm>
          <a:prstGeom prst="rect">
            <a:avLst/>
          </a:prstGeom>
          <a:noFill/>
        </p:spPr>
        <p:txBody>
          <a:bodyPr wrap="square" tIns="0" rtlCol="0">
            <a:spAutoFit/>
          </a:bodyPr>
          <a:lstStyle>
            <a:lvl1pPr marL="0" marR="0" indent="0" algn="l" defTabSz="914400" rtl="0" eaLnBrk="1" fontAlgn="auto" latinLnBrk="0" hangingPunct="1">
              <a:lnSpc>
                <a:spcPct val="90000"/>
              </a:lnSpc>
              <a:spcBef>
                <a:spcPts val="0"/>
              </a:spcBef>
              <a:spcAft>
                <a:spcPts val="0"/>
              </a:spcAft>
              <a:buClrTx/>
              <a:buSzTx/>
              <a:buFontTx/>
              <a:buNone/>
              <a:tabLst/>
              <a:defRPr lang="en-US" sz="1200" smtClean="0">
                <a:solidFill>
                  <a:schemeClr val="tx1">
                    <a:lumMod val="75000"/>
                    <a:lumOff val="25000"/>
                  </a:schemeClr>
                </a:solidFill>
                <a:latin typeface="Montserrat" panose="00000500000000000000" pitchFamily="2" charset="0"/>
                <a:ea typeface="Rokkitt" charset="0"/>
                <a:cs typeface="Rokkitt" charset="0"/>
              </a:defRPr>
            </a:lvl1pPr>
            <a:lvl2pPr marL="228600" indent="0">
              <a:buNone/>
              <a:defRPr lang="en-US" sz="1800" smtClean="0"/>
            </a:lvl2pPr>
            <a:lvl3pPr>
              <a:defRPr lang="en-US" sz="1800" smtClean="0"/>
            </a:lvl3pPr>
            <a:lvl4pPr>
              <a:defRPr lang="en-US" smtClean="0"/>
            </a:lvl4pPr>
            <a:lvl5pPr>
              <a:defRPr lang="en-US"/>
            </a:lvl5p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dirty="0"/>
              <a:t>Edit Master text styles</a:t>
            </a:r>
          </a:p>
        </p:txBody>
      </p:sp>
      <p:sp>
        <p:nvSpPr>
          <p:cNvPr id="6" name="Title 1">
            <a:extLst>
              <a:ext uri="{FF2B5EF4-FFF2-40B4-BE49-F238E27FC236}">
                <a16:creationId xmlns:a16="http://schemas.microsoft.com/office/drawing/2014/main" id="{8EEEE53F-DD4C-41EC-903B-23289F2ECAA8}"/>
              </a:ext>
            </a:extLst>
          </p:cNvPr>
          <p:cNvSpPr>
            <a:spLocks noGrp="1"/>
          </p:cNvSpPr>
          <p:nvPr>
            <p:ph type="title"/>
          </p:nvPr>
        </p:nvSpPr>
        <p:spPr>
          <a:xfrm>
            <a:off x="762001" y="377614"/>
            <a:ext cx="10553700" cy="563549"/>
          </a:xfrm>
          <a:prstGeom prst="rect">
            <a:avLst/>
          </a:prstGeom>
        </p:spPr>
        <p:txBody>
          <a:bodyPr bIns="0" anchor="b"/>
          <a:lstStyle>
            <a:lvl1pPr>
              <a:lnSpc>
                <a:spcPts val="2800"/>
              </a:lnSpc>
              <a:defRPr sz="3000">
                <a:solidFill>
                  <a:schemeClr val="accent1"/>
                </a:solidFill>
              </a:defRPr>
            </a:lvl1pPr>
          </a:lstStyle>
          <a:p>
            <a:r>
              <a:rPr lang="en-US" dirty="0"/>
              <a:t>Click to edit Master title style</a:t>
            </a:r>
          </a:p>
        </p:txBody>
      </p:sp>
      <p:pic>
        <p:nvPicPr>
          <p:cNvPr id="7" name="Graphic 6">
            <a:extLst>
              <a:ext uri="{FF2B5EF4-FFF2-40B4-BE49-F238E27FC236}">
                <a16:creationId xmlns:a16="http://schemas.microsoft.com/office/drawing/2014/main" id="{A8D78E2F-5007-4E08-B129-F82BBD976FF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56977" t="13652" r="35780" b="80600"/>
          <a:stretch/>
        </p:blipFill>
        <p:spPr>
          <a:xfrm>
            <a:off x="-23813" y="420163"/>
            <a:ext cx="428626" cy="604688"/>
          </a:xfrm>
          <a:prstGeom prst="rect">
            <a:avLst/>
          </a:prstGeom>
        </p:spPr>
      </p:pic>
    </p:spTree>
    <p:extLst>
      <p:ext uri="{BB962C8B-B14F-4D97-AF65-F5344CB8AC3E}">
        <p14:creationId xmlns:p14="http://schemas.microsoft.com/office/powerpoint/2010/main" val="2277337788"/>
      </p:ext>
    </p:extLst>
  </p:cSld>
  <p:clrMapOvr>
    <a:masterClrMapping/>
  </p:clrMapOvr>
  <p:extLst>
    <p:ext uri="{DCECCB84-F9BA-43D5-87BE-67443E8EF086}">
      <p15:sldGuideLst xmlns:p15="http://schemas.microsoft.com/office/powerpoint/2012/main">
        <p15:guide id="1" orient="horz" pos="288">
          <p15:clr>
            <a:srgbClr val="FBAE40"/>
          </p15:clr>
        </p15:guide>
        <p15:guide id="2" pos="7128">
          <p15:clr>
            <a:srgbClr val="FBAE40"/>
          </p15:clr>
        </p15:guide>
        <p15:guide id="3" orient="horz" pos="600">
          <p15:clr>
            <a:srgbClr val="FBAE40"/>
          </p15:clr>
        </p15:guide>
        <p15:guide id="4" orient="horz" pos="840">
          <p15:clr>
            <a:srgbClr val="547EBF"/>
          </p15:clr>
        </p15:guide>
        <p15:guide id="5" orient="horz" pos="528">
          <p15:clr>
            <a:srgbClr val="547EBF"/>
          </p15:clr>
        </p15:guide>
        <p15:guide id="6" pos="48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olid Source">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D2AD6F16-BC74-4DB0-B17C-E4392E38208B}"/>
              </a:ext>
            </a:extLst>
          </p:cNvPr>
          <p:cNvSpPr>
            <a:spLocks noGrp="1"/>
          </p:cNvSpPr>
          <p:nvPr>
            <p:ph type="body" sz="quarter" idx="11"/>
          </p:nvPr>
        </p:nvSpPr>
        <p:spPr>
          <a:xfrm>
            <a:off x="762000" y="928767"/>
            <a:ext cx="10553700" cy="212366"/>
          </a:xfrm>
          <a:prstGeom prst="rect">
            <a:avLst/>
          </a:prstGeom>
          <a:noFill/>
        </p:spPr>
        <p:txBody>
          <a:bodyPr wrap="square" tIns="0" rtlCol="0">
            <a:spAutoFit/>
          </a:bodyPr>
          <a:lstStyle>
            <a:lvl1pPr marL="0" marR="0" indent="0" algn="l" defTabSz="914400" rtl="0" eaLnBrk="1" fontAlgn="auto" latinLnBrk="0" hangingPunct="1">
              <a:lnSpc>
                <a:spcPct val="90000"/>
              </a:lnSpc>
              <a:spcBef>
                <a:spcPts val="0"/>
              </a:spcBef>
              <a:spcAft>
                <a:spcPts val="0"/>
              </a:spcAft>
              <a:buClrTx/>
              <a:buSzTx/>
              <a:buFontTx/>
              <a:buNone/>
              <a:tabLst/>
              <a:defRPr lang="en-US" sz="1200" smtClean="0">
                <a:solidFill>
                  <a:schemeClr val="tx1">
                    <a:lumMod val="75000"/>
                    <a:lumOff val="25000"/>
                  </a:schemeClr>
                </a:solidFill>
                <a:latin typeface="Montserrat" panose="00000500000000000000" pitchFamily="2" charset="0"/>
                <a:ea typeface="Rokkitt" charset="0"/>
                <a:cs typeface="Rokkitt" charset="0"/>
              </a:defRPr>
            </a:lvl1pPr>
            <a:lvl2pPr marL="228600" indent="0">
              <a:buNone/>
              <a:defRPr lang="en-US" sz="1800" smtClean="0"/>
            </a:lvl2pPr>
            <a:lvl3pPr>
              <a:defRPr lang="en-US" sz="1800" smtClean="0"/>
            </a:lvl3pPr>
            <a:lvl4pPr>
              <a:defRPr lang="en-US" smtClean="0"/>
            </a:lvl4pPr>
            <a:lvl5pPr>
              <a:defRPr lang="en-US"/>
            </a:lvl5p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dirty="0"/>
              <a:t>Edit Master text styles</a:t>
            </a:r>
          </a:p>
        </p:txBody>
      </p:sp>
      <p:sp>
        <p:nvSpPr>
          <p:cNvPr id="8" name="Title 1">
            <a:extLst>
              <a:ext uri="{FF2B5EF4-FFF2-40B4-BE49-F238E27FC236}">
                <a16:creationId xmlns:a16="http://schemas.microsoft.com/office/drawing/2014/main" id="{1B880D2F-B32B-4964-B81E-3F7DAEFD8288}"/>
              </a:ext>
            </a:extLst>
          </p:cNvPr>
          <p:cNvSpPr>
            <a:spLocks noGrp="1"/>
          </p:cNvSpPr>
          <p:nvPr>
            <p:ph type="title"/>
          </p:nvPr>
        </p:nvSpPr>
        <p:spPr>
          <a:xfrm>
            <a:off x="762001" y="377614"/>
            <a:ext cx="10553700" cy="563549"/>
          </a:xfrm>
          <a:prstGeom prst="rect">
            <a:avLst/>
          </a:prstGeom>
        </p:spPr>
        <p:txBody>
          <a:bodyPr bIns="0" anchor="b"/>
          <a:lstStyle>
            <a:lvl1pPr>
              <a:lnSpc>
                <a:spcPts val="2800"/>
              </a:lnSpc>
              <a:defRPr sz="3000">
                <a:solidFill>
                  <a:schemeClr val="accent1"/>
                </a:solidFill>
              </a:defRPr>
            </a:lvl1pPr>
          </a:lstStyle>
          <a:p>
            <a:r>
              <a:rPr lang="en-US" dirty="0"/>
              <a:t>Click to edit Master title style</a:t>
            </a:r>
          </a:p>
        </p:txBody>
      </p:sp>
      <p:sp>
        <p:nvSpPr>
          <p:cNvPr id="10" name="Text Placeholder 8">
            <a:extLst>
              <a:ext uri="{FF2B5EF4-FFF2-40B4-BE49-F238E27FC236}">
                <a16:creationId xmlns:a16="http://schemas.microsoft.com/office/drawing/2014/main" id="{268C80E0-D211-4C28-81C1-E407DD06920F}"/>
              </a:ext>
            </a:extLst>
          </p:cNvPr>
          <p:cNvSpPr>
            <a:spLocks noGrp="1"/>
          </p:cNvSpPr>
          <p:nvPr>
            <p:ph type="body" sz="quarter" idx="12"/>
          </p:nvPr>
        </p:nvSpPr>
        <p:spPr>
          <a:xfrm>
            <a:off x="2193131" y="6060326"/>
            <a:ext cx="7805738" cy="203133"/>
          </a:xfrm>
          <a:prstGeom prst="rect">
            <a:avLst/>
          </a:prstGeom>
        </p:spPr>
        <p:txBody>
          <a:bodyPr>
            <a:spAutoFit/>
          </a:bodyPr>
          <a:lstStyle>
            <a:lvl1pPr marL="0" indent="0" algn="ctr">
              <a:spcBef>
                <a:spcPts val="0"/>
              </a:spcBef>
              <a:buFontTx/>
              <a:buNone/>
              <a:defRPr lang="en-US" sz="800" b="0" kern="1200" smtClean="0">
                <a:solidFill>
                  <a:schemeClr val="bg1">
                    <a:lumMod val="65000"/>
                  </a:schemeClr>
                </a:solidFill>
                <a:latin typeface="+mn-lt"/>
                <a:ea typeface="+mn-ea"/>
                <a:cs typeface="+mn-cs"/>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cxnSp>
        <p:nvCxnSpPr>
          <p:cNvPr id="12" name="Straight Connector 11">
            <a:extLst>
              <a:ext uri="{FF2B5EF4-FFF2-40B4-BE49-F238E27FC236}">
                <a16:creationId xmlns:a16="http://schemas.microsoft.com/office/drawing/2014/main" id="{88283A9D-34CD-4D53-879F-5FFE5313628E}"/>
              </a:ext>
            </a:extLst>
          </p:cNvPr>
          <p:cNvCxnSpPr/>
          <p:nvPr userDrawn="1"/>
        </p:nvCxnSpPr>
        <p:spPr>
          <a:xfrm>
            <a:off x="2084340" y="6064236"/>
            <a:ext cx="8023321"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9" name="Graphic 8">
            <a:extLst>
              <a:ext uri="{FF2B5EF4-FFF2-40B4-BE49-F238E27FC236}">
                <a16:creationId xmlns:a16="http://schemas.microsoft.com/office/drawing/2014/main" id="{DC131653-E6FD-4568-9D52-3AFED80FCE76}"/>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56977" t="13652" r="35780" b="80600"/>
          <a:stretch/>
        </p:blipFill>
        <p:spPr>
          <a:xfrm>
            <a:off x="-23813" y="420163"/>
            <a:ext cx="428626" cy="604688"/>
          </a:xfrm>
          <a:prstGeom prst="rect">
            <a:avLst/>
          </a:prstGeom>
        </p:spPr>
      </p:pic>
    </p:spTree>
    <p:extLst>
      <p:ext uri="{BB962C8B-B14F-4D97-AF65-F5344CB8AC3E}">
        <p14:creationId xmlns:p14="http://schemas.microsoft.com/office/powerpoint/2010/main" val="3088479741"/>
      </p:ext>
    </p:extLst>
  </p:cSld>
  <p:clrMapOvr>
    <a:masterClrMapping/>
  </p:clrMapOvr>
  <p:extLst>
    <p:ext uri="{DCECCB84-F9BA-43D5-87BE-67443E8EF086}">
      <p15:sldGuideLst xmlns:p15="http://schemas.microsoft.com/office/powerpoint/2012/main">
        <p15:guide id="1" orient="horz" pos="288">
          <p15:clr>
            <a:srgbClr val="FBAE40"/>
          </p15:clr>
        </p15:guide>
        <p15:guide id="2" pos="7128">
          <p15:clr>
            <a:srgbClr val="FBAE40"/>
          </p15:clr>
        </p15:guide>
        <p15:guide id="3" orient="horz" pos="600">
          <p15:clr>
            <a:srgbClr val="FBAE40"/>
          </p15:clr>
        </p15:guide>
        <p15:guide id="4" orient="horz" pos="840">
          <p15:clr>
            <a:srgbClr val="547EBF"/>
          </p15:clr>
        </p15:guide>
        <p15:guide id="5" orient="horz" pos="528">
          <p15:clr>
            <a:srgbClr val="547EBF"/>
          </p15:clr>
        </p15:guide>
        <p15:guide id="6" pos="48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Liquid">
    <p:spTree>
      <p:nvGrpSpPr>
        <p:cNvPr id="1" name=""/>
        <p:cNvGrpSpPr/>
        <p:nvPr/>
      </p:nvGrpSpPr>
      <p:grpSpPr>
        <a:xfrm>
          <a:off x="0" y="0"/>
          <a:ext cx="0" cy="0"/>
          <a:chOff x="0" y="0"/>
          <a:chExt cx="0" cy="0"/>
        </a:xfrm>
      </p:grpSpPr>
      <p:sp>
        <p:nvSpPr>
          <p:cNvPr id="5" name="Text Placeholder 14">
            <a:extLst>
              <a:ext uri="{FF2B5EF4-FFF2-40B4-BE49-F238E27FC236}">
                <a16:creationId xmlns:a16="http://schemas.microsoft.com/office/drawing/2014/main" id="{BD7322CE-03A8-431F-B36B-8A050C945840}"/>
              </a:ext>
            </a:extLst>
          </p:cNvPr>
          <p:cNvSpPr>
            <a:spLocks noGrp="1"/>
          </p:cNvSpPr>
          <p:nvPr>
            <p:ph type="body" sz="quarter" idx="11"/>
          </p:nvPr>
        </p:nvSpPr>
        <p:spPr>
          <a:xfrm>
            <a:off x="762000" y="928767"/>
            <a:ext cx="10553700" cy="212366"/>
          </a:xfrm>
          <a:prstGeom prst="rect">
            <a:avLst/>
          </a:prstGeom>
          <a:noFill/>
        </p:spPr>
        <p:txBody>
          <a:bodyPr wrap="square" tIns="0" rtlCol="0">
            <a:spAutoFit/>
          </a:bodyPr>
          <a:lstStyle>
            <a:lvl1pPr marL="0" marR="0" indent="0" algn="l" defTabSz="914400" rtl="0" eaLnBrk="1" fontAlgn="auto" latinLnBrk="0" hangingPunct="1">
              <a:lnSpc>
                <a:spcPct val="90000"/>
              </a:lnSpc>
              <a:spcBef>
                <a:spcPts val="0"/>
              </a:spcBef>
              <a:spcAft>
                <a:spcPts val="0"/>
              </a:spcAft>
              <a:buClrTx/>
              <a:buSzTx/>
              <a:buFontTx/>
              <a:buNone/>
              <a:tabLst/>
              <a:defRPr lang="en-US" sz="1200" smtClean="0">
                <a:solidFill>
                  <a:schemeClr val="tx1">
                    <a:lumMod val="75000"/>
                    <a:lumOff val="25000"/>
                  </a:schemeClr>
                </a:solidFill>
                <a:latin typeface="Montserrat" panose="00000500000000000000" pitchFamily="2" charset="0"/>
                <a:ea typeface="Rokkitt" charset="0"/>
                <a:cs typeface="Rokkitt" charset="0"/>
              </a:defRPr>
            </a:lvl1pPr>
            <a:lvl2pPr marL="228600" indent="0">
              <a:buNone/>
              <a:defRPr lang="en-US" sz="1800" smtClean="0"/>
            </a:lvl2pPr>
            <a:lvl3pPr>
              <a:defRPr lang="en-US" sz="1800" smtClean="0"/>
            </a:lvl3pPr>
            <a:lvl4pPr>
              <a:defRPr lang="en-US" smtClean="0"/>
            </a:lvl4pPr>
            <a:lvl5pPr>
              <a:defRPr lang="en-US"/>
            </a:lvl5p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dirty="0"/>
              <a:t>Edit Master text styles</a:t>
            </a:r>
          </a:p>
        </p:txBody>
      </p:sp>
      <p:sp>
        <p:nvSpPr>
          <p:cNvPr id="7" name="Title 1">
            <a:extLst>
              <a:ext uri="{FF2B5EF4-FFF2-40B4-BE49-F238E27FC236}">
                <a16:creationId xmlns:a16="http://schemas.microsoft.com/office/drawing/2014/main" id="{911442BF-F077-49FC-8234-AC25C27DFDC3}"/>
              </a:ext>
            </a:extLst>
          </p:cNvPr>
          <p:cNvSpPr>
            <a:spLocks noGrp="1"/>
          </p:cNvSpPr>
          <p:nvPr>
            <p:ph type="title"/>
          </p:nvPr>
        </p:nvSpPr>
        <p:spPr>
          <a:xfrm>
            <a:off x="762001" y="377614"/>
            <a:ext cx="10553700" cy="563549"/>
          </a:xfrm>
          <a:prstGeom prst="rect">
            <a:avLst/>
          </a:prstGeom>
        </p:spPr>
        <p:txBody>
          <a:bodyPr bIns="0" anchor="b"/>
          <a:lstStyle>
            <a:lvl1pPr>
              <a:lnSpc>
                <a:spcPts val="2800"/>
              </a:lnSpc>
              <a:defRPr sz="3000">
                <a:solidFill>
                  <a:schemeClr val="accent1"/>
                </a:solidFill>
              </a:defRPr>
            </a:lvl1pPr>
          </a:lstStyle>
          <a:p>
            <a:r>
              <a:rPr lang="en-US" dirty="0"/>
              <a:t>Click to edit Master title style</a:t>
            </a:r>
          </a:p>
        </p:txBody>
      </p:sp>
      <p:pic>
        <p:nvPicPr>
          <p:cNvPr id="8" name="Graphic 7">
            <a:extLst>
              <a:ext uri="{FF2B5EF4-FFF2-40B4-BE49-F238E27FC236}">
                <a16:creationId xmlns:a16="http://schemas.microsoft.com/office/drawing/2014/main" id="{8D4B137F-CF44-4D32-BC68-D67740C1E533}"/>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6192" t="16677" r="90768" b="73987"/>
          <a:stretch/>
        </p:blipFill>
        <p:spPr>
          <a:xfrm>
            <a:off x="0" y="394207"/>
            <a:ext cx="392520" cy="679550"/>
          </a:xfrm>
          <a:prstGeom prst="rect">
            <a:avLst/>
          </a:prstGeom>
        </p:spPr>
      </p:pic>
    </p:spTree>
    <p:extLst>
      <p:ext uri="{BB962C8B-B14F-4D97-AF65-F5344CB8AC3E}">
        <p14:creationId xmlns:p14="http://schemas.microsoft.com/office/powerpoint/2010/main" val="278408262"/>
      </p:ext>
    </p:extLst>
  </p:cSld>
  <p:clrMapOvr>
    <a:masterClrMapping/>
  </p:clrMapOvr>
  <p:extLst>
    <p:ext uri="{DCECCB84-F9BA-43D5-87BE-67443E8EF086}">
      <p15:sldGuideLst xmlns:p15="http://schemas.microsoft.com/office/powerpoint/2012/main">
        <p15:guide id="1" orient="horz" pos="288">
          <p15:clr>
            <a:srgbClr val="FBAE40"/>
          </p15:clr>
        </p15:guide>
        <p15:guide id="2" pos="7128">
          <p15:clr>
            <a:srgbClr val="FBAE40"/>
          </p15:clr>
        </p15:guide>
        <p15:guide id="3" orient="horz" pos="600">
          <p15:clr>
            <a:srgbClr val="FBAE40"/>
          </p15:clr>
        </p15:guide>
        <p15:guide id="4" orient="horz" pos="840">
          <p15:clr>
            <a:srgbClr val="547EBF"/>
          </p15:clr>
        </p15:guide>
        <p15:guide id="5" orient="horz" pos="528">
          <p15:clr>
            <a:srgbClr val="547EBF"/>
          </p15:clr>
        </p15:guide>
        <p15:guide id="6" pos="48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Liquid Source">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6A97BF85-F565-4F1F-B71D-5635BC7EF64F}"/>
              </a:ext>
            </a:extLst>
          </p:cNvPr>
          <p:cNvSpPr>
            <a:spLocks noGrp="1"/>
          </p:cNvSpPr>
          <p:nvPr>
            <p:ph type="body" sz="quarter" idx="11"/>
          </p:nvPr>
        </p:nvSpPr>
        <p:spPr>
          <a:xfrm>
            <a:off x="762000" y="928767"/>
            <a:ext cx="10553700" cy="212366"/>
          </a:xfrm>
          <a:prstGeom prst="rect">
            <a:avLst/>
          </a:prstGeom>
          <a:noFill/>
        </p:spPr>
        <p:txBody>
          <a:bodyPr wrap="square" tIns="0" rtlCol="0">
            <a:spAutoFit/>
          </a:bodyPr>
          <a:lstStyle>
            <a:lvl1pPr marL="0" marR="0" indent="0" algn="l" defTabSz="914400" rtl="0" eaLnBrk="1" fontAlgn="auto" latinLnBrk="0" hangingPunct="1">
              <a:lnSpc>
                <a:spcPct val="90000"/>
              </a:lnSpc>
              <a:spcBef>
                <a:spcPts val="0"/>
              </a:spcBef>
              <a:spcAft>
                <a:spcPts val="0"/>
              </a:spcAft>
              <a:buClrTx/>
              <a:buSzTx/>
              <a:buFontTx/>
              <a:buNone/>
              <a:tabLst/>
              <a:defRPr lang="en-US" sz="1200" smtClean="0">
                <a:solidFill>
                  <a:schemeClr val="tx1">
                    <a:lumMod val="75000"/>
                    <a:lumOff val="25000"/>
                  </a:schemeClr>
                </a:solidFill>
                <a:latin typeface="Montserrat" panose="00000500000000000000" pitchFamily="2" charset="0"/>
                <a:ea typeface="Rokkitt" charset="0"/>
                <a:cs typeface="Rokkitt" charset="0"/>
              </a:defRPr>
            </a:lvl1pPr>
            <a:lvl2pPr marL="228600" indent="0">
              <a:buNone/>
              <a:defRPr lang="en-US" sz="1800" smtClean="0"/>
            </a:lvl2pPr>
            <a:lvl3pPr>
              <a:defRPr lang="en-US" sz="1800" smtClean="0"/>
            </a:lvl3pPr>
            <a:lvl4pPr>
              <a:defRPr lang="en-US" smtClean="0"/>
            </a:lvl4pPr>
            <a:lvl5pPr>
              <a:defRPr lang="en-US"/>
            </a:lvl5p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dirty="0"/>
              <a:t>Edit Master text styles</a:t>
            </a:r>
          </a:p>
        </p:txBody>
      </p:sp>
      <p:sp>
        <p:nvSpPr>
          <p:cNvPr id="8" name="Title 1">
            <a:extLst>
              <a:ext uri="{FF2B5EF4-FFF2-40B4-BE49-F238E27FC236}">
                <a16:creationId xmlns:a16="http://schemas.microsoft.com/office/drawing/2014/main" id="{8344BC62-4C79-4D20-AFCC-4D202B391B8B}"/>
              </a:ext>
            </a:extLst>
          </p:cNvPr>
          <p:cNvSpPr>
            <a:spLocks noGrp="1"/>
          </p:cNvSpPr>
          <p:nvPr>
            <p:ph type="title"/>
          </p:nvPr>
        </p:nvSpPr>
        <p:spPr>
          <a:xfrm>
            <a:off x="762001" y="377614"/>
            <a:ext cx="10553700" cy="563549"/>
          </a:xfrm>
          <a:prstGeom prst="rect">
            <a:avLst/>
          </a:prstGeom>
        </p:spPr>
        <p:txBody>
          <a:bodyPr bIns="0" anchor="b"/>
          <a:lstStyle>
            <a:lvl1pPr>
              <a:lnSpc>
                <a:spcPts val="2800"/>
              </a:lnSpc>
              <a:defRPr sz="3000">
                <a:solidFill>
                  <a:schemeClr val="accent1"/>
                </a:solidFill>
              </a:defRPr>
            </a:lvl1pPr>
          </a:lstStyle>
          <a:p>
            <a:r>
              <a:rPr lang="en-US" dirty="0"/>
              <a:t>Click to edit Master title style</a:t>
            </a:r>
          </a:p>
        </p:txBody>
      </p:sp>
      <p:sp>
        <p:nvSpPr>
          <p:cNvPr id="9" name="Text Placeholder 8">
            <a:extLst>
              <a:ext uri="{FF2B5EF4-FFF2-40B4-BE49-F238E27FC236}">
                <a16:creationId xmlns:a16="http://schemas.microsoft.com/office/drawing/2014/main" id="{4A37FEC3-2604-403A-8292-B91610AF34A0}"/>
              </a:ext>
            </a:extLst>
          </p:cNvPr>
          <p:cNvSpPr>
            <a:spLocks noGrp="1"/>
          </p:cNvSpPr>
          <p:nvPr>
            <p:ph type="body" sz="quarter" idx="12"/>
          </p:nvPr>
        </p:nvSpPr>
        <p:spPr>
          <a:xfrm>
            <a:off x="2193131" y="6060326"/>
            <a:ext cx="7805738" cy="203133"/>
          </a:xfrm>
          <a:prstGeom prst="rect">
            <a:avLst/>
          </a:prstGeom>
        </p:spPr>
        <p:txBody>
          <a:bodyPr>
            <a:spAutoFit/>
          </a:bodyPr>
          <a:lstStyle>
            <a:lvl1pPr marL="0" indent="0" algn="ctr">
              <a:spcBef>
                <a:spcPts val="0"/>
              </a:spcBef>
              <a:buFontTx/>
              <a:buNone/>
              <a:defRPr lang="en-US" sz="800" b="0" kern="1200" smtClean="0">
                <a:solidFill>
                  <a:schemeClr val="bg1">
                    <a:lumMod val="65000"/>
                  </a:schemeClr>
                </a:solidFill>
                <a:latin typeface="+mn-lt"/>
                <a:ea typeface="+mn-ea"/>
                <a:cs typeface="+mn-cs"/>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cxnSp>
        <p:nvCxnSpPr>
          <p:cNvPr id="12" name="Straight Connector 11">
            <a:extLst>
              <a:ext uri="{FF2B5EF4-FFF2-40B4-BE49-F238E27FC236}">
                <a16:creationId xmlns:a16="http://schemas.microsoft.com/office/drawing/2014/main" id="{69B60586-AB5E-410A-AA7B-BF50ADC327BA}"/>
              </a:ext>
            </a:extLst>
          </p:cNvPr>
          <p:cNvCxnSpPr/>
          <p:nvPr userDrawn="1"/>
        </p:nvCxnSpPr>
        <p:spPr>
          <a:xfrm>
            <a:off x="2084340" y="6064236"/>
            <a:ext cx="8023321"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AB008A4E-14B1-4D43-989F-4A11BB6D2D00}"/>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6192" t="16677" r="90768" b="73987"/>
          <a:stretch/>
        </p:blipFill>
        <p:spPr>
          <a:xfrm>
            <a:off x="0" y="394207"/>
            <a:ext cx="392520" cy="679550"/>
          </a:xfrm>
          <a:prstGeom prst="rect">
            <a:avLst/>
          </a:prstGeom>
        </p:spPr>
      </p:pic>
    </p:spTree>
    <p:extLst>
      <p:ext uri="{BB962C8B-B14F-4D97-AF65-F5344CB8AC3E}">
        <p14:creationId xmlns:p14="http://schemas.microsoft.com/office/powerpoint/2010/main" val="912361849"/>
      </p:ext>
    </p:extLst>
  </p:cSld>
  <p:clrMapOvr>
    <a:masterClrMapping/>
  </p:clrMapOvr>
  <p:extLst>
    <p:ext uri="{DCECCB84-F9BA-43D5-87BE-67443E8EF086}">
      <p15:sldGuideLst xmlns:p15="http://schemas.microsoft.com/office/powerpoint/2012/main">
        <p15:guide id="1" orient="horz" pos="288">
          <p15:clr>
            <a:srgbClr val="FBAE40"/>
          </p15:clr>
        </p15:guide>
        <p15:guide id="2" pos="7128">
          <p15:clr>
            <a:srgbClr val="FBAE40"/>
          </p15:clr>
        </p15:guide>
        <p15:guide id="3" orient="horz" pos="600">
          <p15:clr>
            <a:srgbClr val="FBAE40"/>
          </p15:clr>
        </p15:guide>
        <p15:guide id="4" orient="horz" pos="840">
          <p15:clr>
            <a:srgbClr val="547EBF"/>
          </p15:clr>
        </p15:guide>
        <p15:guide id="5" orient="horz" pos="528">
          <p15:clr>
            <a:srgbClr val="547EBF"/>
          </p15:clr>
        </p15:guide>
        <p15:guide id="6" pos="48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Gas">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3069831-4191-4A56-BCFF-E225064EB9E6}"/>
              </a:ext>
            </a:extLst>
          </p:cNvPr>
          <p:cNvSpPr>
            <a:spLocks noGrp="1"/>
          </p:cNvSpPr>
          <p:nvPr>
            <p:ph type="body" sz="quarter" idx="11"/>
          </p:nvPr>
        </p:nvSpPr>
        <p:spPr>
          <a:xfrm>
            <a:off x="762000" y="928767"/>
            <a:ext cx="10553700" cy="212366"/>
          </a:xfrm>
          <a:prstGeom prst="rect">
            <a:avLst/>
          </a:prstGeom>
          <a:noFill/>
        </p:spPr>
        <p:txBody>
          <a:bodyPr wrap="square" tIns="0" rtlCol="0">
            <a:spAutoFit/>
          </a:bodyPr>
          <a:lstStyle>
            <a:lvl1pPr marL="0" marR="0" indent="0" algn="l" defTabSz="914400" rtl="0" eaLnBrk="1" fontAlgn="auto" latinLnBrk="0" hangingPunct="1">
              <a:lnSpc>
                <a:spcPct val="90000"/>
              </a:lnSpc>
              <a:spcBef>
                <a:spcPts val="0"/>
              </a:spcBef>
              <a:spcAft>
                <a:spcPts val="0"/>
              </a:spcAft>
              <a:buClrTx/>
              <a:buSzTx/>
              <a:buFontTx/>
              <a:buNone/>
              <a:tabLst/>
              <a:defRPr lang="en-US" sz="1200" smtClean="0">
                <a:solidFill>
                  <a:schemeClr val="tx1">
                    <a:lumMod val="75000"/>
                    <a:lumOff val="25000"/>
                  </a:schemeClr>
                </a:solidFill>
                <a:latin typeface="Montserrat" panose="00000500000000000000" pitchFamily="2" charset="0"/>
                <a:ea typeface="Rokkitt" charset="0"/>
                <a:cs typeface="Rokkitt" charset="0"/>
              </a:defRPr>
            </a:lvl1pPr>
            <a:lvl2pPr marL="228600" indent="0">
              <a:buNone/>
              <a:defRPr lang="en-US" sz="1800" smtClean="0"/>
            </a:lvl2pPr>
            <a:lvl3pPr>
              <a:defRPr lang="en-US" sz="1800" smtClean="0"/>
            </a:lvl3pPr>
            <a:lvl4pPr>
              <a:defRPr lang="en-US" smtClean="0"/>
            </a:lvl4pPr>
            <a:lvl5pPr>
              <a:defRPr lang="en-US"/>
            </a:lvl5p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dirty="0"/>
              <a:t>Edit Master text styles</a:t>
            </a:r>
          </a:p>
        </p:txBody>
      </p:sp>
      <p:sp>
        <p:nvSpPr>
          <p:cNvPr id="8" name="Title 1">
            <a:extLst>
              <a:ext uri="{FF2B5EF4-FFF2-40B4-BE49-F238E27FC236}">
                <a16:creationId xmlns:a16="http://schemas.microsoft.com/office/drawing/2014/main" id="{CA156801-FEDA-4E0D-AE43-F69382E7AF52}"/>
              </a:ext>
            </a:extLst>
          </p:cNvPr>
          <p:cNvSpPr>
            <a:spLocks noGrp="1"/>
          </p:cNvSpPr>
          <p:nvPr>
            <p:ph type="title"/>
          </p:nvPr>
        </p:nvSpPr>
        <p:spPr>
          <a:xfrm>
            <a:off x="762001" y="377614"/>
            <a:ext cx="10553700" cy="563549"/>
          </a:xfrm>
          <a:prstGeom prst="rect">
            <a:avLst/>
          </a:prstGeom>
        </p:spPr>
        <p:txBody>
          <a:bodyPr bIns="0" anchor="b"/>
          <a:lstStyle>
            <a:lvl1pPr>
              <a:lnSpc>
                <a:spcPts val="2800"/>
              </a:lnSpc>
              <a:defRPr sz="3000">
                <a:solidFill>
                  <a:schemeClr val="accent1"/>
                </a:solidFill>
              </a:defRPr>
            </a:lvl1pPr>
          </a:lstStyle>
          <a:p>
            <a:r>
              <a:rPr lang="en-US" dirty="0"/>
              <a:t>Click to edit Master title style</a:t>
            </a:r>
          </a:p>
        </p:txBody>
      </p:sp>
      <p:pic>
        <p:nvPicPr>
          <p:cNvPr id="5" name="Graphic 4">
            <a:extLst>
              <a:ext uri="{FF2B5EF4-FFF2-40B4-BE49-F238E27FC236}">
                <a16:creationId xmlns:a16="http://schemas.microsoft.com/office/drawing/2014/main" id="{C404B0A1-7E3B-4EC4-AC7E-DC30D944F0D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796" y="419534"/>
            <a:ext cx="422372" cy="613121"/>
          </a:xfrm>
          <a:prstGeom prst="rect">
            <a:avLst/>
          </a:prstGeom>
        </p:spPr>
      </p:pic>
    </p:spTree>
    <p:extLst>
      <p:ext uri="{BB962C8B-B14F-4D97-AF65-F5344CB8AC3E}">
        <p14:creationId xmlns:p14="http://schemas.microsoft.com/office/powerpoint/2010/main" val="3353287871"/>
      </p:ext>
    </p:extLst>
  </p:cSld>
  <p:clrMapOvr>
    <a:masterClrMapping/>
  </p:clrMapOvr>
  <p:extLst>
    <p:ext uri="{DCECCB84-F9BA-43D5-87BE-67443E8EF086}">
      <p15:sldGuideLst xmlns:p15="http://schemas.microsoft.com/office/powerpoint/2012/main">
        <p15:guide id="1" orient="horz" pos="288">
          <p15:clr>
            <a:srgbClr val="FBAE40"/>
          </p15:clr>
        </p15:guide>
        <p15:guide id="2" pos="7128">
          <p15:clr>
            <a:srgbClr val="FBAE40"/>
          </p15:clr>
        </p15:guide>
        <p15:guide id="3" orient="horz" pos="600">
          <p15:clr>
            <a:srgbClr val="FBAE40"/>
          </p15:clr>
        </p15:guide>
        <p15:guide id="4" orient="horz" pos="840">
          <p15:clr>
            <a:srgbClr val="547EBF"/>
          </p15:clr>
        </p15:guide>
        <p15:guide id="5" orient="horz" pos="528">
          <p15:clr>
            <a:srgbClr val="547EBF"/>
          </p15:clr>
        </p15:guide>
        <p15:guide id="6" pos="4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Gas Source">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A2C06F6B-30D9-4E9D-BADF-A39A742F1154}"/>
              </a:ext>
            </a:extLst>
          </p:cNvPr>
          <p:cNvSpPr>
            <a:spLocks noGrp="1"/>
          </p:cNvSpPr>
          <p:nvPr>
            <p:ph type="body" sz="quarter" idx="11"/>
          </p:nvPr>
        </p:nvSpPr>
        <p:spPr>
          <a:xfrm>
            <a:off x="762000" y="928767"/>
            <a:ext cx="10553700" cy="212366"/>
          </a:xfrm>
          <a:prstGeom prst="rect">
            <a:avLst/>
          </a:prstGeom>
          <a:noFill/>
        </p:spPr>
        <p:txBody>
          <a:bodyPr wrap="square" tIns="0" rtlCol="0">
            <a:spAutoFit/>
          </a:bodyPr>
          <a:lstStyle>
            <a:lvl1pPr marL="0" marR="0" indent="0" algn="l" defTabSz="914400" rtl="0" eaLnBrk="1" fontAlgn="auto" latinLnBrk="0" hangingPunct="1">
              <a:lnSpc>
                <a:spcPct val="90000"/>
              </a:lnSpc>
              <a:spcBef>
                <a:spcPts val="0"/>
              </a:spcBef>
              <a:spcAft>
                <a:spcPts val="0"/>
              </a:spcAft>
              <a:buClrTx/>
              <a:buSzTx/>
              <a:buFontTx/>
              <a:buNone/>
              <a:tabLst/>
              <a:defRPr lang="en-US" sz="1200" smtClean="0">
                <a:solidFill>
                  <a:schemeClr val="tx1">
                    <a:lumMod val="75000"/>
                    <a:lumOff val="25000"/>
                  </a:schemeClr>
                </a:solidFill>
                <a:latin typeface="Montserrat" panose="00000500000000000000" pitchFamily="2" charset="0"/>
                <a:ea typeface="Rokkitt" charset="0"/>
                <a:cs typeface="Rokkitt" charset="0"/>
              </a:defRPr>
            </a:lvl1pPr>
            <a:lvl2pPr marL="228600" indent="0">
              <a:buNone/>
              <a:defRPr lang="en-US" sz="1800" smtClean="0"/>
            </a:lvl2pPr>
            <a:lvl3pPr>
              <a:defRPr lang="en-US" sz="1800" smtClean="0"/>
            </a:lvl3pPr>
            <a:lvl4pPr>
              <a:defRPr lang="en-US" smtClean="0"/>
            </a:lvl4pPr>
            <a:lvl5pPr>
              <a:defRPr lang="en-US"/>
            </a:lvl5p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dirty="0"/>
              <a:t>Edit Master text styles</a:t>
            </a:r>
          </a:p>
        </p:txBody>
      </p:sp>
      <p:sp>
        <p:nvSpPr>
          <p:cNvPr id="8" name="Title 1">
            <a:extLst>
              <a:ext uri="{FF2B5EF4-FFF2-40B4-BE49-F238E27FC236}">
                <a16:creationId xmlns:a16="http://schemas.microsoft.com/office/drawing/2014/main" id="{3D60E51D-3888-40E3-8FF4-0E6B02C9305D}"/>
              </a:ext>
            </a:extLst>
          </p:cNvPr>
          <p:cNvSpPr>
            <a:spLocks noGrp="1"/>
          </p:cNvSpPr>
          <p:nvPr>
            <p:ph type="title"/>
          </p:nvPr>
        </p:nvSpPr>
        <p:spPr>
          <a:xfrm>
            <a:off x="762001" y="377614"/>
            <a:ext cx="10553700" cy="563549"/>
          </a:xfrm>
          <a:prstGeom prst="rect">
            <a:avLst/>
          </a:prstGeom>
        </p:spPr>
        <p:txBody>
          <a:bodyPr bIns="0" anchor="b"/>
          <a:lstStyle>
            <a:lvl1pPr>
              <a:lnSpc>
                <a:spcPts val="2800"/>
              </a:lnSpc>
              <a:defRPr sz="3000">
                <a:solidFill>
                  <a:schemeClr val="accent1"/>
                </a:solidFill>
              </a:defRPr>
            </a:lvl1pPr>
          </a:lstStyle>
          <a:p>
            <a:r>
              <a:rPr lang="en-US" dirty="0"/>
              <a:t>Click to edit Master title style</a:t>
            </a:r>
          </a:p>
        </p:txBody>
      </p:sp>
      <p:sp>
        <p:nvSpPr>
          <p:cNvPr id="10" name="Text Placeholder 8">
            <a:extLst>
              <a:ext uri="{FF2B5EF4-FFF2-40B4-BE49-F238E27FC236}">
                <a16:creationId xmlns:a16="http://schemas.microsoft.com/office/drawing/2014/main" id="{1EF7C704-A13D-40B7-BDA2-2CBA8A730EDE}"/>
              </a:ext>
            </a:extLst>
          </p:cNvPr>
          <p:cNvSpPr>
            <a:spLocks noGrp="1"/>
          </p:cNvSpPr>
          <p:nvPr>
            <p:ph type="body" sz="quarter" idx="12"/>
          </p:nvPr>
        </p:nvSpPr>
        <p:spPr>
          <a:xfrm>
            <a:off x="2193131" y="6060326"/>
            <a:ext cx="7805738" cy="203133"/>
          </a:xfrm>
          <a:prstGeom prst="rect">
            <a:avLst/>
          </a:prstGeom>
        </p:spPr>
        <p:txBody>
          <a:bodyPr>
            <a:spAutoFit/>
          </a:bodyPr>
          <a:lstStyle>
            <a:lvl1pPr marL="0" indent="0" algn="ctr">
              <a:spcBef>
                <a:spcPts val="0"/>
              </a:spcBef>
              <a:buFontTx/>
              <a:buNone/>
              <a:defRPr lang="en-US" sz="800" b="0" kern="1200" smtClean="0">
                <a:solidFill>
                  <a:schemeClr val="bg1">
                    <a:lumMod val="65000"/>
                  </a:schemeClr>
                </a:solidFill>
                <a:latin typeface="+mn-lt"/>
                <a:ea typeface="+mn-ea"/>
                <a:cs typeface="+mn-cs"/>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cxnSp>
        <p:nvCxnSpPr>
          <p:cNvPr id="12" name="Straight Connector 11">
            <a:extLst>
              <a:ext uri="{FF2B5EF4-FFF2-40B4-BE49-F238E27FC236}">
                <a16:creationId xmlns:a16="http://schemas.microsoft.com/office/drawing/2014/main" id="{7A4F7EC5-84BE-4093-AC9C-F2795B64A98E}"/>
              </a:ext>
            </a:extLst>
          </p:cNvPr>
          <p:cNvCxnSpPr/>
          <p:nvPr userDrawn="1"/>
        </p:nvCxnSpPr>
        <p:spPr>
          <a:xfrm>
            <a:off x="2084340" y="6064236"/>
            <a:ext cx="8023321"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9" name="Graphic 8">
            <a:extLst>
              <a:ext uri="{FF2B5EF4-FFF2-40B4-BE49-F238E27FC236}">
                <a16:creationId xmlns:a16="http://schemas.microsoft.com/office/drawing/2014/main" id="{314BAD69-16C1-41C2-8D8F-32CF8BCFFD9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796" y="419534"/>
            <a:ext cx="422372" cy="613121"/>
          </a:xfrm>
          <a:prstGeom prst="rect">
            <a:avLst/>
          </a:prstGeom>
        </p:spPr>
      </p:pic>
    </p:spTree>
    <p:extLst>
      <p:ext uri="{BB962C8B-B14F-4D97-AF65-F5344CB8AC3E}">
        <p14:creationId xmlns:p14="http://schemas.microsoft.com/office/powerpoint/2010/main" val="3494764803"/>
      </p:ext>
    </p:extLst>
  </p:cSld>
  <p:clrMapOvr>
    <a:masterClrMapping/>
  </p:clrMapOvr>
  <p:extLst>
    <p:ext uri="{DCECCB84-F9BA-43D5-87BE-67443E8EF086}">
      <p15:sldGuideLst xmlns:p15="http://schemas.microsoft.com/office/powerpoint/2012/main">
        <p15:guide id="1" orient="horz" pos="288">
          <p15:clr>
            <a:srgbClr val="FBAE40"/>
          </p15:clr>
        </p15:guide>
        <p15:guide id="2" pos="7128">
          <p15:clr>
            <a:srgbClr val="FBAE40"/>
          </p15:clr>
        </p15:guide>
        <p15:guide id="3" orient="horz" pos="600">
          <p15:clr>
            <a:srgbClr val="FBAE40"/>
          </p15:clr>
        </p15:guide>
        <p15:guide id="4" orient="horz" pos="840">
          <p15:clr>
            <a:srgbClr val="547EBF"/>
          </p15:clr>
        </p15:guide>
        <p15:guide id="5" orient="horz" pos="528">
          <p15:clr>
            <a:srgbClr val="547EBF"/>
          </p15:clr>
        </p15:guide>
        <p15:guide id="6" pos="4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_Title">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1C55F498-A4FD-4C88-975A-ABC08F60C21C}"/>
              </a:ext>
            </a:extLst>
          </p:cNvPr>
          <p:cNvSpPr>
            <a:spLocks noGrp="1"/>
          </p:cNvSpPr>
          <p:nvPr>
            <p:ph type="body" sz="quarter" idx="11"/>
          </p:nvPr>
        </p:nvSpPr>
        <p:spPr>
          <a:xfrm>
            <a:off x="762000" y="928767"/>
            <a:ext cx="10553700" cy="212366"/>
          </a:xfrm>
          <a:prstGeom prst="rect">
            <a:avLst/>
          </a:prstGeom>
          <a:noFill/>
        </p:spPr>
        <p:txBody>
          <a:bodyPr wrap="square" tIns="0" rtlCol="0">
            <a:spAutoFit/>
          </a:bodyPr>
          <a:lstStyle>
            <a:lvl1pPr marL="0" marR="0" indent="0" algn="l" defTabSz="914400" rtl="0" eaLnBrk="1" fontAlgn="auto" latinLnBrk="0" hangingPunct="1">
              <a:lnSpc>
                <a:spcPct val="90000"/>
              </a:lnSpc>
              <a:spcBef>
                <a:spcPts val="0"/>
              </a:spcBef>
              <a:spcAft>
                <a:spcPts val="0"/>
              </a:spcAft>
              <a:buClrTx/>
              <a:buSzTx/>
              <a:buFontTx/>
              <a:buNone/>
              <a:tabLst/>
              <a:defRPr lang="en-US" sz="1200" smtClean="0">
                <a:solidFill>
                  <a:schemeClr val="tx1">
                    <a:lumMod val="75000"/>
                    <a:lumOff val="25000"/>
                  </a:schemeClr>
                </a:solidFill>
                <a:latin typeface="Montserrat" panose="00000500000000000000" pitchFamily="2" charset="0"/>
                <a:ea typeface="Rokkitt" charset="0"/>
                <a:cs typeface="Rokkitt" charset="0"/>
              </a:defRPr>
            </a:lvl1pPr>
            <a:lvl2pPr marL="228600" indent="0">
              <a:buNone/>
              <a:defRPr lang="en-US" sz="1800" smtClean="0"/>
            </a:lvl2pPr>
            <a:lvl3pPr>
              <a:defRPr lang="en-US" sz="1800" smtClean="0"/>
            </a:lvl3pPr>
            <a:lvl4pPr>
              <a:defRPr lang="en-US" smtClean="0"/>
            </a:lvl4pPr>
            <a:lvl5pPr>
              <a:defRPr lang="en-US"/>
            </a:lvl5p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dirty="0"/>
              <a:t>Edit Master text styles</a:t>
            </a:r>
          </a:p>
        </p:txBody>
      </p:sp>
      <p:sp>
        <p:nvSpPr>
          <p:cNvPr id="5" name="Title 1">
            <a:extLst>
              <a:ext uri="{FF2B5EF4-FFF2-40B4-BE49-F238E27FC236}">
                <a16:creationId xmlns:a16="http://schemas.microsoft.com/office/drawing/2014/main" id="{A4F23DA5-C8C8-4403-88D3-E37F88A25F81}"/>
              </a:ext>
            </a:extLst>
          </p:cNvPr>
          <p:cNvSpPr>
            <a:spLocks noGrp="1"/>
          </p:cNvSpPr>
          <p:nvPr>
            <p:ph type="title"/>
          </p:nvPr>
        </p:nvSpPr>
        <p:spPr>
          <a:xfrm>
            <a:off x="762001" y="377614"/>
            <a:ext cx="10553700" cy="563549"/>
          </a:xfrm>
          <a:prstGeom prst="rect">
            <a:avLst/>
          </a:prstGeom>
        </p:spPr>
        <p:txBody>
          <a:bodyPr bIns="0" anchor="b"/>
          <a:lstStyle>
            <a:lvl1pPr>
              <a:lnSpc>
                <a:spcPts val="2800"/>
              </a:lnSpc>
              <a:defRPr sz="3000">
                <a:solidFill>
                  <a:schemeClr val="accent1"/>
                </a:solidFill>
              </a:defRPr>
            </a:lvl1pPr>
          </a:lstStyle>
          <a:p>
            <a:r>
              <a:rPr lang="en-US" dirty="0"/>
              <a:t>Click to edit Master title style</a:t>
            </a:r>
          </a:p>
        </p:txBody>
      </p:sp>
    </p:spTree>
    <p:extLst>
      <p:ext uri="{BB962C8B-B14F-4D97-AF65-F5344CB8AC3E}">
        <p14:creationId xmlns:p14="http://schemas.microsoft.com/office/powerpoint/2010/main" val="988184962"/>
      </p:ext>
    </p:extLst>
  </p:cSld>
  <p:clrMapOvr>
    <a:masterClrMapping/>
  </p:clrMapOvr>
  <p:extLst>
    <p:ext uri="{DCECCB84-F9BA-43D5-87BE-67443E8EF086}">
      <p15:sldGuideLst xmlns:p15="http://schemas.microsoft.com/office/powerpoint/2012/main">
        <p15:guide id="1" orient="horz" pos="288">
          <p15:clr>
            <a:srgbClr val="FBAE40"/>
          </p15:clr>
        </p15:guide>
        <p15:guide id="2" pos="7128">
          <p15:clr>
            <a:srgbClr val="FBAE40"/>
          </p15:clr>
        </p15:guide>
        <p15:guide id="3" orient="horz" pos="600">
          <p15:clr>
            <a:srgbClr val="FBAE40"/>
          </p15:clr>
        </p15:guide>
        <p15:guide id="4" orient="horz" pos="840">
          <p15:clr>
            <a:srgbClr val="547EBF"/>
          </p15:clr>
        </p15:guide>
        <p15:guide id="5" orient="horz" pos="528">
          <p15:clr>
            <a:srgbClr val="547EBF"/>
          </p15:clr>
        </p15:guide>
        <p15:guide id="6" pos="4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Contac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r="17133"/>
          <a:stretch/>
        </p:blipFill>
        <p:spPr>
          <a:xfrm>
            <a:off x="6243977" y="365253"/>
            <a:ext cx="5951199" cy="3020284"/>
          </a:xfrm>
          <a:prstGeom prst="rect">
            <a:avLst/>
          </a:prstGeom>
        </p:spPr>
      </p:pic>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7479" y="392113"/>
            <a:ext cx="856425" cy="360176"/>
          </a:xfrm>
          <a:prstGeom prst="rect">
            <a:avLst/>
          </a:prstGeom>
        </p:spPr>
      </p:pic>
      <p:cxnSp>
        <p:nvCxnSpPr>
          <p:cNvPr id="6" name="Straight Connector 5">
            <a:extLst>
              <a:ext uri="{FF2B5EF4-FFF2-40B4-BE49-F238E27FC236}">
                <a16:creationId xmlns:a16="http://schemas.microsoft.com/office/drawing/2014/main" id="{D5DA29E1-7FFE-4F6E-B6E3-372B20013924}"/>
              </a:ext>
            </a:extLst>
          </p:cNvPr>
          <p:cNvCxnSpPr/>
          <p:nvPr userDrawn="1"/>
        </p:nvCxnSpPr>
        <p:spPr>
          <a:xfrm>
            <a:off x="8318098" y="5851168"/>
            <a:ext cx="0" cy="77763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75EDBF0-A933-4A55-BDA0-B416CB2AFA6B}"/>
              </a:ext>
            </a:extLst>
          </p:cNvPr>
          <p:cNvCxnSpPr/>
          <p:nvPr userDrawn="1"/>
        </p:nvCxnSpPr>
        <p:spPr>
          <a:xfrm>
            <a:off x="10265565" y="5851168"/>
            <a:ext cx="0" cy="77763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Text Placeholder 16">
            <a:extLst>
              <a:ext uri="{FF2B5EF4-FFF2-40B4-BE49-F238E27FC236}">
                <a16:creationId xmlns:a16="http://schemas.microsoft.com/office/drawing/2014/main" id="{F28783E6-34C3-4DE2-A905-91A8BBCA44CF}"/>
              </a:ext>
            </a:extLst>
          </p:cNvPr>
          <p:cNvSpPr>
            <a:spLocks noGrp="1"/>
          </p:cNvSpPr>
          <p:nvPr>
            <p:ph type="body" sz="quarter" idx="17" hasCustomPrompt="1"/>
          </p:nvPr>
        </p:nvSpPr>
        <p:spPr>
          <a:xfrm>
            <a:off x="8318523" y="6080010"/>
            <a:ext cx="1768475" cy="494798"/>
          </a:xfrm>
          <a:prstGeom prst="rect">
            <a:avLst/>
          </a:prstGeom>
        </p:spPr>
        <p:txBody>
          <a:bodyPr/>
          <a:lstStyle>
            <a:lvl1pPr marL="0" indent="0">
              <a:lnSpc>
                <a:spcPct val="100000"/>
              </a:lnSpc>
              <a:spcBef>
                <a:spcPts val="300"/>
              </a:spcBef>
              <a:buNone/>
              <a:defRPr lang="en-US" sz="900" kern="1200" dirty="0">
                <a:solidFill>
                  <a:schemeClr val="bg1">
                    <a:lumMod val="65000"/>
                  </a:schemeClr>
                </a:solidFill>
                <a:latin typeface="+mn-lt"/>
                <a:ea typeface="+mn-ea"/>
                <a:cs typeface="+mn-cs"/>
              </a:defRPr>
            </a:lvl1pPr>
          </a:lstStyle>
          <a:p>
            <a:pPr marL="0" lvl="0" indent="0" algn="l" defTabSz="914400" rtl="0" eaLnBrk="1" latinLnBrk="0" hangingPunct="1">
              <a:lnSpc>
                <a:spcPct val="100000"/>
              </a:lnSpc>
              <a:spcBef>
                <a:spcPts val="300"/>
              </a:spcBef>
              <a:buFont typeface="Arial" panose="020B0604020202020204" pitchFamily="34" charset="0"/>
              <a:buNone/>
            </a:pPr>
            <a:r>
              <a:rPr lang="en-US" dirty="0"/>
              <a:t>Contact Info</a:t>
            </a:r>
          </a:p>
        </p:txBody>
      </p:sp>
      <p:sp>
        <p:nvSpPr>
          <p:cNvPr id="18" name="Text Placeholder 16">
            <a:extLst>
              <a:ext uri="{FF2B5EF4-FFF2-40B4-BE49-F238E27FC236}">
                <a16:creationId xmlns:a16="http://schemas.microsoft.com/office/drawing/2014/main" id="{9D6D5419-C77D-4291-B166-F672FB00489B}"/>
              </a:ext>
            </a:extLst>
          </p:cNvPr>
          <p:cNvSpPr>
            <a:spLocks noGrp="1"/>
          </p:cNvSpPr>
          <p:nvPr>
            <p:ph type="body" sz="quarter" idx="18" hasCustomPrompt="1"/>
          </p:nvPr>
        </p:nvSpPr>
        <p:spPr>
          <a:xfrm>
            <a:off x="10265989" y="6080010"/>
            <a:ext cx="1768475" cy="494798"/>
          </a:xfrm>
          <a:prstGeom prst="rect">
            <a:avLst/>
          </a:prstGeom>
        </p:spPr>
        <p:txBody>
          <a:bodyPr/>
          <a:lstStyle>
            <a:lvl1pPr marL="0" indent="0">
              <a:lnSpc>
                <a:spcPct val="100000"/>
              </a:lnSpc>
              <a:spcBef>
                <a:spcPts val="300"/>
              </a:spcBef>
              <a:buNone/>
              <a:defRPr sz="900">
                <a:solidFill>
                  <a:schemeClr val="bg1">
                    <a:lumMod val="65000"/>
                  </a:schemeClr>
                </a:solidFill>
              </a:defRPr>
            </a:lvl1pPr>
          </a:lstStyle>
          <a:p>
            <a:pPr lvl="0"/>
            <a:r>
              <a:rPr lang="en-US" dirty="0"/>
              <a:t>Contact Info</a:t>
            </a:r>
          </a:p>
        </p:txBody>
      </p:sp>
      <p:graphicFrame>
        <p:nvGraphicFramePr>
          <p:cNvPr id="19" name="Table 18">
            <a:extLst>
              <a:ext uri="{FF2B5EF4-FFF2-40B4-BE49-F238E27FC236}">
                <a16:creationId xmlns:a16="http://schemas.microsoft.com/office/drawing/2014/main" id="{F8F66504-7761-4BBA-B9D3-1CD75909BF46}"/>
              </a:ext>
            </a:extLst>
          </p:cNvPr>
          <p:cNvGraphicFramePr>
            <a:graphicFrameLocks noGrp="1"/>
          </p:cNvGraphicFramePr>
          <p:nvPr userDrawn="1">
            <p:extLst>
              <p:ext uri="{D42A27DB-BD31-4B8C-83A1-F6EECF244321}">
                <p14:modId xmlns:p14="http://schemas.microsoft.com/office/powerpoint/2010/main" val="3225599955"/>
              </p:ext>
            </p:extLst>
          </p:nvPr>
        </p:nvGraphicFramePr>
        <p:xfrm>
          <a:off x="8318098" y="5538053"/>
          <a:ext cx="3716366" cy="243840"/>
        </p:xfrm>
        <a:graphic>
          <a:graphicData uri="http://schemas.openxmlformats.org/drawingml/2006/table">
            <a:tbl>
              <a:tblPr firstRow="1" bandRow="1">
                <a:tableStyleId>{5C22544A-7EE6-4342-B048-85BDC9FD1C3A}</a:tableStyleId>
              </a:tblPr>
              <a:tblGrid>
                <a:gridCol w="3716366">
                  <a:extLst>
                    <a:ext uri="{9D8B030D-6E8A-4147-A177-3AD203B41FA5}">
                      <a16:colId xmlns:a16="http://schemas.microsoft.com/office/drawing/2014/main" val="4156581293"/>
                    </a:ext>
                  </a:extLst>
                </a:gridCol>
              </a:tblGrid>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0" dirty="0">
                          <a:solidFill>
                            <a:schemeClr val="bg1">
                              <a:lumMod val="65000"/>
                            </a:schemeClr>
                          </a:solidFill>
                          <a:latin typeface="Montserrat" panose="00000500000000000000" pitchFamily="2" charset="0"/>
                        </a:rPr>
                        <a:t>Agency Contact:</a:t>
                      </a:r>
                    </a:p>
                  </a:txBody>
                  <a:tcPr marL="45720" marR="45720">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12916966"/>
                  </a:ext>
                </a:extLst>
              </a:tr>
            </a:tbl>
          </a:graphicData>
        </a:graphic>
      </p:graphicFrame>
      <p:sp>
        <p:nvSpPr>
          <p:cNvPr id="27" name="Text Placeholder 26">
            <a:extLst>
              <a:ext uri="{FF2B5EF4-FFF2-40B4-BE49-F238E27FC236}">
                <a16:creationId xmlns:a16="http://schemas.microsoft.com/office/drawing/2014/main" id="{4D31C5CD-21E6-4350-8855-9C7475B81884}"/>
              </a:ext>
            </a:extLst>
          </p:cNvPr>
          <p:cNvSpPr>
            <a:spLocks noGrp="1"/>
          </p:cNvSpPr>
          <p:nvPr>
            <p:ph type="body" sz="quarter" idx="21" hasCustomPrompt="1"/>
          </p:nvPr>
        </p:nvSpPr>
        <p:spPr>
          <a:xfrm>
            <a:off x="8318511" y="5879120"/>
            <a:ext cx="1768498" cy="228600"/>
          </a:xfrm>
          <a:prstGeom prst="rect">
            <a:avLst/>
          </a:prstGeom>
        </p:spPr>
        <p:txBody>
          <a:bodyPr anchor="b"/>
          <a:lstStyle>
            <a:lvl1pPr marL="0" indent="0">
              <a:buNone/>
              <a:defRPr sz="1050" b="1">
                <a:solidFill>
                  <a:schemeClr val="accent1"/>
                </a:solidFill>
              </a:defRPr>
            </a:lvl1pPr>
          </a:lstStyle>
          <a:p>
            <a:pPr lvl="0"/>
            <a:r>
              <a:rPr lang="en-US" dirty="0"/>
              <a:t>First Last</a:t>
            </a:r>
          </a:p>
        </p:txBody>
      </p:sp>
      <p:sp>
        <p:nvSpPr>
          <p:cNvPr id="30" name="Text Placeholder 29">
            <a:extLst>
              <a:ext uri="{FF2B5EF4-FFF2-40B4-BE49-F238E27FC236}">
                <a16:creationId xmlns:a16="http://schemas.microsoft.com/office/drawing/2014/main" id="{51FD0321-D793-4617-A1F6-D85A4A3C2B92}"/>
              </a:ext>
            </a:extLst>
          </p:cNvPr>
          <p:cNvSpPr>
            <a:spLocks noGrp="1"/>
          </p:cNvSpPr>
          <p:nvPr>
            <p:ph type="body" sz="quarter" idx="22" hasCustomPrompt="1"/>
          </p:nvPr>
        </p:nvSpPr>
        <p:spPr>
          <a:xfrm>
            <a:off x="10264775" y="5879235"/>
            <a:ext cx="1770063" cy="228484"/>
          </a:xfrm>
          <a:prstGeom prst="rect">
            <a:avLst/>
          </a:prstGeom>
        </p:spPr>
        <p:txBody>
          <a:bodyPr anchor="b"/>
          <a:lstStyle>
            <a:lvl1pPr marL="0" indent="0">
              <a:buNone/>
              <a:defRPr sz="1050" b="1">
                <a:solidFill>
                  <a:schemeClr val="accent1"/>
                </a:solidFill>
              </a:defRPr>
            </a:lvl1pPr>
          </a:lstStyle>
          <a:p>
            <a:pPr lvl="0"/>
            <a:r>
              <a:rPr lang="en-US" dirty="0"/>
              <a:t>First Last</a:t>
            </a:r>
          </a:p>
        </p:txBody>
      </p:sp>
      <p:sp>
        <p:nvSpPr>
          <p:cNvPr id="22" name="TextBox 21">
            <a:extLst>
              <a:ext uri="{FF2B5EF4-FFF2-40B4-BE49-F238E27FC236}">
                <a16:creationId xmlns:a16="http://schemas.microsoft.com/office/drawing/2014/main" id="{8D977AF3-A5AC-45A1-82F6-261324CDE04D}"/>
              </a:ext>
            </a:extLst>
          </p:cNvPr>
          <p:cNvSpPr txBox="1"/>
          <p:nvPr userDrawn="1"/>
        </p:nvSpPr>
        <p:spPr>
          <a:xfrm>
            <a:off x="397478" y="6490400"/>
            <a:ext cx="5469861" cy="230832"/>
          </a:xfrm>
          <a:prstGeom prst="rect">
            <a:avLst/>
          </a:prstGeom>
          <a:noFill/>
        </p:spPr>
        <p:txBody>
          <a:bodyPr wrap="none" lIns="0" rtlCol="0" anchor="ctr" anchorCtr="0">
            <a:noAutofit/>
          </a:bodyPr>
          <a:lstStyle/>
          <a:p>
            <a:r>
              <a:rPr lang="en-US" sz="900" dirty="0">
                <a:solidFill>
                  <a:schemeClr val="accent1"/>
                </a:solidFill>
                <a:latin typeface="Montserrat" charset="0"/>
                <a:ea typeface="Montserrat" charset="0"/>
                <a:cs typeface="Montserrat" charset="0"/>
              </a:rPr>
              <a:t>W2O \ </a:t>
            </a:r>
            <a:fld id="{3E7DB552-F491-7542-9C5C-9B2286657205}" type="datetime3">
              <a:rPr lang="en-US" sz="900" smtClean="0">
                <a:solidFill>
                  <a:schemeClr val="accent1"/>
                </a:solidFill>
                <a:latin typeface="Montserrat" charset="0"/>
                <a:ea typeface="Montserrat" charset="0"/>
                <a:cs typeface="Montserrat" charset="0"/>
              </a:rPr>
              <a:t>13 August 2019</a:t>
            </a:fld>
            <a:r>
              <a:rPr lang="en-US" sz="900" dirty="0">
                <a:solidFill>
                  <a:schemeClr val="accent1"/>
                </a:solidFill>
                <a:latin typeface="Montserrat" charset="0"/>
                <a:ea typeface="Montserrat" charset="0"/>
                <a:cs typeface="Montserrat" charset="0"/>
              </a:rPr>
              <a:t> \ Proprietary and Confidential Property of W2O Group</a:t>
            </a:r>
          </a:p>
        </p:txBody>
      </p:sp>
      <p:sp>
        <p:nvSpPr>
          <p:cNvPr id="25" name="Picture Placeholder 4">
            <a:extLst>
              <a:ext uri="{FF2B5EF4-FFF2-40B4-BE49-F238E27FC236}">
                <a16:creationId xmlns:a16="http://schemas.microsoft.com/office/drawing/2014/main" id="{1BE728F4-64E4-4860-AC9C-C6F4C50851A1}"/>
              </a:ext>
            </a:extLst>
          </p:cNvPr>
          <p:cNvSpPr>
            <a:spLocks noGrp="1"/>
          </p:cNvSpPr>
          <p:nvPr>
            <p:ph type="pic" sz="quarter" idx="15" hasCustomPrompt="1"/>
          </p:nvPr>
        </p:nvSpPr>
        <p:spPr>
          <a:xfrm>
            <a:off x="2208788" y="5266944"/>
            <a:ext cx="2286000" cy="521208"/>
          </a:xfrm>
          <a:prstGeom prst="rect">
            <a:avLst/>
          </a:prstGeom>
        </p:spPr>
        <p:txBody>
          <a:bodyPr anchor="ctr"/>
          <a:lstStyle>
            <a:lvl1pPr marL="0" indent="0" algn="ctr">
              <a:buNone/>
              <a:defRPr sz="1400">
                <a:solidFill>
                  <a:schemeClr val="tx1">
                    <a:lumMod val="75000"/>
                    <a:lumOff val="25000"/>
                  </a:schemeClr>
                </a:solidFill>
              </a:defRPr>
            </a:lvl1pPr>
          </a:lstStyle>
          <a:p>
            <a:r>
              <a:rPr lang="en-US" dirty="0"/>
              <a:t>Insert client logo here</a:t>
            </a:r>
          </a:p>
        </p:txBody>
      </p:sp>
      <p:sp>
        <p:nvSpPr>
          <p:cNvPr id="26" name="Text Placeholder 2">
            <a:extLst>
              <a:ext uri="{FF2B5EF4-FFF2-40B4-BE49-F238E27FC236}">
                <a16:creationId xmlns:a16="http://schemas.microsoft.com/office/drawing/2014/main" id="{FCE94753-80BA-409E-BC36-76DE64804531}"/>
              </a:ext>
            </a:extLst>
          </p:cNvPr>
          <p:cNvSpPr>
            <a:spLocks noGrp="1"/>
          </p:cNvSpPr>
          <p:nvPr>
            <p:ph type="body" sz="quarter" idx="16" hasCustomPrompt="1"/>
          </p:nvPr>
        </p:nvSpPr>
        <p:spPr>
          <a:xfrm>
            <a:off x="402336" y="3968496"/>
            <a:ext cx="10460736" cy="1216152"/>
          </a:xfrm>
          <a:prstGeom prst="rect">
            <a:avLst/>
          </a:prstGeom>
        </p:spPr>
        <p:txBody>
          <a:bodyPr lIns="0" tIns="64008" rIns="118872" bIns="64008" anchor="ctr"/>
          <a:lstStyle>
            <a:lvl1pPr marL="0" indent="0">
              <a:buNone/>
              <a:defRPr sz="4800">
                <a:solidFill>
                  <a:schemeClr val="accent1"/>
                </a:solidFill>
                <a:latin typeface="+mj-lt"/>
              </a:defRPr>
            </a:lvl1pPr>
          </a:lstStyle>
          <a:p>
            <a:pPr lvl="0"/>
            <a:r>
              <a:rPr lang="en-US" dirty="0"/>
              <a:t>Click to edit Master title styles</a:t>
            </a:r>
          </a:p>
        </p:txBody>
      </p:sp>
      <p:sp>
        <p:nvSpPr>
          <p:cNvPr id="32" name="Text Placeholder 5">
            <a:extLst>
              <a:ext uri="{FF2B5EF4-FFF2-40B4-BE49-F238E27FC236}">
                <a16:creationId xmlns:a16="http://schemas.microsoft.com/office/drawing/2014/main" id="{0DCAB7F8-7ED3-4990-97CC-C296A5ADCA16}"/>
              </a:ext>
            </a:extLst>
          </p:cNvPr>
          <p:cNvSpPr>
            <a:spLocks noGrp="1"/>
          </p:cNvSpPr>
          <p:nvPr>
            <p:ph type="body" sz="quarter" idx="23" hasCustomPrompt="1"/>
          </p:nvPr>
        </p:nvSpPr>
        <p:spPr>
          <a:xfrm>
            <a:off x="402336" y="5330952"/>
            <a:ext cx="1705864" cy="438912"/>
          </a:xfrm>
          <a:prstGeom prst="rect">
            <a:avLst/>
          </a:prstGeom>
        </p:spPr>
        <p:txBody>
          <a:bodyPr lIns="0" tIns="64008" rIns="118872" bIns="64008" anchor="ctr"/>
          <a:lstStyle>
            <a:lvl1pPr marL="0" indent="0">
              <a:buNone/>
              <a:defRPr sz="2000">
                <a:solidFill>
                  <a:schemeClr val="accent1"/>
                </a:solidFill>
              </a:defRPr>
            </a:lvl1pPr>
          </a:lstStyle>
          <a:p>
            <a:pPr lvl="0"/>
            <a:r>
              <a:rPr lang="en-US" dirty="0"/>
              <a:t>Prepared for</a:t>
            </a:r>
          </a:p>
        </p:txBody>
      </p:sp>
    </p:spTree>
    <p:extLst>
      <p:ext uri="{BB962C8B-B14F-4D97-AF65-F5344CB8AC3E}">
        <p14:creationId xmlns:p14="http://schemas.microsoft.com/office/powerpoint/2010/main" val="28925032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_Title Source">
    <p:spTree>
      <p:nvGrpSpPr>
        <p:cNvPr id="1" name=""/>
        <p:cNvGrpSpPr/>
        <p:nvPr/>
      </p:nvGrpSpPr>
      <p:grpSpPr>
        <a:xfrm>
          <a:off x="0" y="0"/>
          <a:ext cx="0" cy="0"/>
          <a:chOff x="0" y="0"/>
          <a:chExt cx="0" cy="0"/>
        </a:xfrm>
      </p:grpSpPr>
      <p:sp>
        <p:nvSpPr>
          <p:cNvPr id="6" name="Text Placeholder 14">
            <a:extLst>
              <a:ext uri="{FF2B5EF4-FFF2-40B4-BE49-F238E27FC236}">
                <a16:creationId xmlns:a16="http://schemas.microsoft.com/office/drawing/2014/main" id="{FCCA8878-AFA1-405D-955B-9AE3D60CFABD}"/>
              </a:ext>
            </a:extLst>
          </p:cNvPr>
          <p:cNvSpPr>
            <a:spLocks noGrp="1"/>
          </p:cNvSpPr>
          <p:nvPr>
            <p:ph type="body" sz="quarter" idx="11"/>
          </p:nvPr>
        </p:nvSpPr>
        <p:spPr>
          <a:xfrm>
            <a:off x="762000" y="928767"/>
            <a:ext cx="10553700" cy="212366"/>
          </a:xfrm>
          <a:prstGeom prst="rect">
            <a:avLst/>
          </a:prstGeom>
          <a:noFill/>
        </p:spPr>
        <p:txBody>
          <a:bodyPr wrap="square" tIns="0" rtlCol="0">
            <a:spAutoFit/>
          </a:bodyPr>
          <a:lstStyle>
            <a:lvl1pPr marL="0" marR="0" indent="0" algn="l" defTabSz="914400" rtl="0" eaLnBrk="1" fontAlgn="auto" latinLnBrk="0" hangingPunct="1">
              <a:lnSpc>
                <a:spcPct val="90000"/>
              </a:lnSpc>
              <a:spcBef>
                <a:spcPts val="0"/>
              </a:spcBef>
              <a:spcAft>
                <a:spcPts val="0"/>
              </a:spcAft>
              <a:buClrTx/>
              <a:buSzTx/>
              <a:buFontTx/>
              <a:buNone/>
              <a:tabLst/>
              <a:defRPr lang="en-US" sz="1200" smtClean="0">
                <a:solidFill>
                  <a:schemeClr val="tx1">
                    <a:lumMod val="75000"/>
                    <a:lumOff val="25000"/>
                  </a:schemeClr>
                </a:solidFill>
                <a:latin typeface="Montserrat" panose="00000500000000000000" pitchFamily="2" charset="0"/>
                <a:ea typeface="Rokkitt" charset="0"/>
                <a:cs typeface="Rokkitt" charset="0"/>
              </a:defRPr>
            </a:lvl1pPr>
            <a:lvl2pPr marL="228600" indent="0">
              <a:buNone/>
              <a:defRPr lang="en-US" sz="1800" smtClean="0"/>
            </a:lvl2pPr>
            <a:lvl3pPr>
              <a:defRPr lang="en-US" sz="1800" smtClean="0"/>
            </a:lvl3pPr>
            <a:lvl4pPr>
              <a:defRPr lang="en-US" smtClean="0"/>
            </a:lvl4pPr>
            <a:lvl5pPr>
              <a:defRPr lang="en-US"/>
            </a:lvl5p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dirty="0"/>
              <a:t>Edit Master text styles</a:t>
            </a:r>
          </a:p>
        </p:txBody>
      </p:sp>
      <p:sp>
        <p:nvSpPr>
          <p:cNvPr id="7" name="Title 1">
            <a:extLst>
              <a:ext uri="{FF2B5EF4-FFF2-40B4-BE49-F238E27FC236}">
                <a16:creationId xmlns:a16="http://schemas.microsoft.com/office/drawing/2014/main" id="{C1278A29-B685-4FF3-9100-1B2832449424}"/>
              </a:ext>
            </a:extLst>
          </p:cNvPr>
          <p:cNvSpPr>
            <a:spLocks noGrp="1"/>
          </p:cNvSpPr>
          <p:nvPr>
            <p:ph type="title"/>
          </p:nvPr>
        </p:nvSpPr>
        <p:spPr>
          <a:xfrm>
            <a:off x="762001" y="377614"/>
            <a:ext cx="10553700" cy="563549"/>
          </a:xfrm>
          <a:prstGeom prst="rect">
            <a:avLst/>
          </a:prstGeom>
        </p:spPr>
        <p:txBody>
          <a:bodyPr bIns="0" anchor="b"/>
          <a:lstStyle>
            <a:lvl1pPr>
              <a:lnSpc>
                <a:spcPts val="2800"/>
              </a:lnSpc>
              <a:defRPr sz="3000">
                <a:solidFill>
                  <a:schemeClr val="accent1"/>
                </a:solidFill>
              </a:defRPr>
            </a:lvl1pPr>
          </a:lstStyle>
          <a:p>
            <a:r>
              <a:rPr lang="en-US" dirty="0"/>
              <a:t>Click to edit Master title style</a:t>
            </a:r>
          </a:p>
        </p:txBody>
      </p:sp>
      <p:sp>
        <p:nvSpPr>
          <p:cNvPr id="9" name="Text Placeholder 8">
            <a:extLst>
              <a:ext uri="{FF2B5EF4-FFF2-40B4-BE49-F238E27FC236}">
                <a16:creationId xmlns:a16="http://schemas.microsoft.com/office/drawing/2014/main" id="{795FAD8D-A5B8-449A-97CD-0DFD6CD928DB}"/>
              </a:ext>
            </a:extLst>
          </p:cNvPr>
          <p:cNvSpPr>
            <a:spLocks noGrp="1"/>
          </p:cNvSpPr>
          <p:nvPr>
            <p:ph type="body" sz="quarter" idx="12"/>
          </p:nvPr>
        </p:nvSpPr>
        <p:spPr>
          <a:xfrm>
            <a:off x="2193131" y="6060326"/>
            <a:ext cx="7805738" cy="203133"/>
          </a:xfrm>
          <a:prstGeom prst="rect">
            <a:avLst/>
          </a:prstGeom>
        </p:spPr>
        <p:txBody>
          <a:bodyPr>
            <a:spAutoFit/>
          </a:bodyPr>
          <a:lstStyle>
            <a:lvl1pPr marL="0" indent="0" algn="ctr">
              <a:spcBef>
                <a:spcPts val="0"/>
              </a:spcBef>
              <a:buFontTx/>
              <a:buNone/>
              <a:defRPr lang="en-US" sz="800" b="0" kern="1200" smtClean="0">
                <a:solidFill>
                  <a:schemeClr val="bg1">
                    <a:lumMod val="65000"/>
                  </a:schemeClr>
                </a:solidFill>
                <a:latin typeface="+mn-lt"/>
                <a:ea typeface="+mn-ea"/>
                <a:cs typeface="+mn-cs"/>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cxnSp>
        <p:nvCxnSpPr>
          <p:cNvPr id="10" name="Straight Connector 9">
            <a:extLst>
              <a:ext uri="{FF2B5EF4-FFF2-40B4-BE49-F238E27FC236}">
                <a16:creationId xmlns:a16="http://schemas.microsoft.com/office/drawing/2014/main" id="{2E1533B3-1579-46B0-8230-C90C977C435B}"/>
              </a:ext>
            </a:extLst>
          </p:cNvPr>
          <p:cNvCxnSpPr/>
          <p:nvPr userDrawn="1"/>
        </p:nvCxnSpPr>
        <p:spPr>
          <a:xfrm>
            <a:off x="2084340" y="6064236"/>
            <a:ext cx="8023321"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6967939"/>
      </p:ext>
    </p:extLst>
  </p:cSld>
  <p:clrMapOvr>
    <a:masterClrMapping/>
  </p:clrMapOvr>
  <p:extLst>
    <p:ext uri="{DCECCB84-F9BA-43D5-87BE-67443E8EF086}">
      <p15:sldGuideLst xmlns:p15="http://schemas.microsoft.com/office/powerpoint/2012/main">
        <p15:guide id="1" orient="horz" pos="288">
          <p15:clr>
            <a:srgbClr val="FBAE40"/>
          </p15:clr>
        </p15:guide>
        <p15:guide id="2" pos="7128">
          <p15:clr>
            <a:srgbClr val="FBAE40"/>
          </p15:clr>
        </p15:guide>
        <p15:guide id="3" orient="horz" pos="600">
          <p15:clr>
            <a:srgbClr val="FBAE40"/>
          </p15:clr>
        </p15:guide>
        <p15:guide id="4" orient="horz" pos="840">
          <p15:clr>
            <a:srgbClr val="547EBF"/>
          </p15:clr>
        </p15:guide>
        <p15:guide id="5" orient="horz" pos="528">
          <p15:clr>
            <a:srgbClr val="547EBF"/>
          </p15:clr>
        </p15:guide>
        <p15:guide id="6" pos="48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_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72326882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53274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1104424" y="6051548"/>
            <a:ext cx="819748" cy="806453"/>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9942025" y="6051611"/>
            <a:ext cx="874460" cy="806389"/>
          </a:xfrm>
          <a:prstGeom prst="rect">
            <a:avLst/>
          </a:prstGeom>
        </p:spPr>
      </p:pic>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flipH="1">
            <a:off x="8854338" y="6052990"/>
            <a:ext cx="799748" cy="805010"/>
          </a:xfrm>
          <a:prstGeom prst="rect">
            <a:avLst/>
          </a:prstGeom>
        </p:spPr>
      </p:pic>
      <p:pic>
        <p:nvPicPr>
          <p:cNvPr id="14" name="Picture 13">
            <a:extLst>
              <a:ext uri="{FF2B5EF4-FFF2-40B4-BE49-F238E27FC236}">
                <a16:creationId xmlns:a16="http://schemas.microsoft.com/office/drawing/2014/main" id="{7F3F41AD-D04A-40E8-98F8-238047864050}"/>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24779" y="380895"/>
            <a:ext cx="1469522" cy="420624"/>
          </a:xfrm>
          <a:prstGeom prst="rect">
            <a:avLst/>
          </a:prstGeom>
        </p:spPr>
      </p:pic>
      <p:sp>
        <p:nvSpPr>
          <p:cNvPr id="16" name="TextBox 15">
            <a:extLst>
              <a:ext uri="{FF2B5EF4-FFF2-40B4-BE49-F238E27FC236}">
                <a16:creationId xmlns:a16="http://schemas.microsoft.com/office/drawing/2014/main" id="{26A10E5D-C85D-46B7-AD7B-4EFE759411E3}"/>
              </a:ext>
            </a:extLst>
          </p:cNvPr>
          <p:cNvSpPr txBox="1"/>
          <p:nvPr userDrawn="1"/>
        </p:nvSpPr>
        <p:spPr>
          <a:xfrm>
            <a:off x="397478" y="6490400"/>
            <a:ext cx="5469861" cy="230832"/>
          </a:xfrm>
          <a:prstGeom prst="rect">
            <a:avLst/>
          </a:prstGeom>
          <a:noFill/>
        </p:spPr>
        <p:txBody>
          <a:bodyPr wrap="none" lIns="0" rtlCol="0" anchor="ctr" anchorCtr="0">
            <a:noAutofit/>
          </a:bodyPr>
          <a:lstStyle/>
          <a:p>
            <a:r>
              <a:rPr lang="en-US" sz="900" dirty="0">
                <a:solidFill>
                  <a:schemeClr val="bg1"/>
                </a:solidFill>
                <a:latin typeface="Montserrat" charset="0"/>
                <a:ea typeface="Montserrat" charset="0"/>
                <a:cs typeface="Montserrat" charset="0"/>
              </a:rPr>
              <a:t>W2Owcg \ </a:t>
            </a:r>
            <a:fld id="{3E7DB552-F491-7542-9C5C-9B2286657205}" type="datetime3">
              <a:rPr lang="en-US" sz="900" smtClean="0">
                <a:solidFill>
                  <a:schemeClr val="bg1"/>
                </a:solidFill>
                <a:latin typeface="Montserrat" charset="0"/>
                <a:ea typeface="Montserrat" charset="0"/>
                <a:cs typeface="Montserrat" charset="0"/>
              </a:rPr>
              <a:t>13 August 2019</a:t>
            </a:fld>
            <a:r>
              <a:rPr lang="en-US" sz="900" dirty="0">
                <a:solidFill>
                  <a:schemeClr val="bg1"/>
                </a:solidFill>
                <a:latin typeface="Montserrat" charset="0"/>
                <a:ea typeface="Montserrat" charset="0"/>
                <a:cs typeface="Montserrat" charset="0"/>
              </a:rPr>
              <a:t> \ Proprietary and Confidential Property of W2O Group</a:t>
            </a:r>
          </a:p>
        </p:txBody>
      </p:sp>
      <p:sp>
        <p:nvSpPr>
          <p:cNvPr id="22" name="TextBox 21">
            <a:extLst>
              <a:ext uri="{FF2B5EF4-FFF2-40B4-BE49-F238E27FC236}">
                <a16:creationId xmlns:a16="http://schemas.microsoft.com/office/drawing/2014/main" id="{5A4873C1-4284-4B7E-B60D-CE575484A272}"/>
              </a:ext>
            </a:extLst>
          </p:cNvPr>
          <p:cNvSpPr txBox="1"/>
          <p:nvPr userDrawn="1"/>
        </p:nvSpPr>
        <p:spPr>
          <a:xfrm>
            <a:off x="324779" y="2706624"/>
            <a:ext cx="10451592" cy="1179576"/>
          </a:xfrm>
          <a:prstGeom prst="rect">
            <a:avLst/>
          </a:prstGeom>
        </p:spPr>
        <p:txBody>
          <a:bodyPr vert="horz" lIns="0" tIns="60925" rIns="121851" bIns="60925" rtlCol="0" anchor="ctr" anchorCtr="0">
            <a:noAutofit/>
          </a:bodyPr>
          <a:lstStyle>
            <a:lvl1pPr lvl="0" indent="0" defTabSz="609265">
              <a:spcBef>
                <a:spcPts val="600"/>
              </a:spcBef>
              <a:buClr>
                <a:schemeClr val="accent2"/>
              </a:buClr>
              <a:buFontTx/>
              <a:buNone/>
              <a:defRPr sz="4800" b="0" i="0" baseline="0">
                <a:solidFill>
                  <a:schemeClr val="bg1"/>
                </a:solidFill>
                <a:latin typeface="Rokkitt"/>
                <a:cs typeface="Rokkitt"/>
              </a:defRPr>
            </a:lvl1pPr>
            <a:lvl2pPr marL="777240" indent="-228516" defTabSz="609265">
              <a:spcBef>
                <a:spcPts val="600"/>
              </a:spcBef>
              <a:buClr>
                <a:schemeClr val="accent2"/>
              </a:buClr>
              <a:buFont typeface="Arial" charset="0"/>
              <a:buChar char="•"/>
              <a:defRPr b="0" i="0">
                <a:solidFill>
                  <a:schemeClr val="tx1">
                    <a:lumMod val="75000"/>
                    <a:lumOff val="25000"/>
                  </a:schemeClr>
                </a:solidFill>
                <a:latin typeface="Montserrat Light"/>
                <a:cs typeface="Montserrat Light"/>
              </a:defRPr>
            </a:lvl2pPr>
            <a:lvl3pPr marL="1325880" indent="-228516" defTabSz="609265">
              <a:spcBef>
                <a:spcPts val="600"/>
              </a:spcBef>
              <a:buClr>
                <a:schemeClr val="accent2"/>
              </a:buClr>
              <a:buFont typeface="Arial" charset="0"/>
              <a:buChar char="•"/>
              <a:defRPr b="0" i="0">
                <a:solidFill>
                  <a:schemeClr val="tx1">
                    <a:lumMod val="75000"/>
                    <a:lumOff val="25000"/>
                  </a:schemeClr>
                </a:solidFill>
                <a:latin typeface="Montserrat Light"/>
                <a:cs typeface="Montserrat Light"/>
              </a:defRPr>
            </a:lvl3pPr>
            <a:lvl4pPr marL="1874520" indent="-228516" defTabSz="609265">
              <a:spcBef>
                <a:spcPts val="600"/>
              </a:spcBef>
              <a:buClr>
                <a:schemeClr val="accent2"/>
              </a:buClr>
              <a:buFont typeface="Arial" charset="0"/>
              <a:buChar char="•"/>
              <a:defRPr b="0" i="0">
                <a:solidFill>
                  <a:schemeClr val="tx1">
                    <a:lumMod val="75000"/>
                    <a:lumOff val="25000"/>
                  </a:schemeClr>
                </a:solidFill>
                <a:latin typeface="Montserrat Light"/>
                <a:cs typeface="Montserrat Light"/>
              </a:defRPr>
            </a:lvl4pPr>
            <a:lvl5pPr marL="2423160" indent="-228516" defTabSz="609265">
              <a:spcBef>
                <a:spcPts val="600"/>
              </a:spcBef>
              <a:buClr>
                <a:schemeClr val="accent2"/>
              </a:buClr>
              <a:buFont typeface="Arial" charset="0"/>
              <a:buChar char="•"/>
              <a:defRPr b="0" i="0">
                <a:solidFill>
                  <a:schemeClr val="tx1">
                    <a:lumMod val="75000"/>
                    <a:lumOff val="25000"/>
                  </a:schemeClr>
                </a:solidFill>
                <a:latin typeface="Montserrat Light"/>
                <a:cs typeface="Montserrat Light"/>
              </a:defRPr>
            </a:lvl5pPr>
            <a:lvl6pPr marL="3350953" indent="-304639" defTabSz="609265">
              <a:spcBef>
                <a:spcPct val="20000"/>
              </a:spcBef>
              <a:buFont typeface="Arial"/>
              <a:buChar char="•"/>
              <a:defRPr sz="2700"/>
            </a:lvl6pPr>
            <a:lvl7pPr marL="3960219" indent="-304639" defTabSz="609265">
              <a:spcBef>
                <a:spcPct val="20000"/>
              </a:spcBef>
              <a:buFont typeface="Arial"/>
              <a:buChar char="•"/>
              <a:defRPr sz="2700"/>
            </a:lvl7pPr>
            <a:lvl8pPr marL="4569484" indent="-304639" defTabSz="609265">
              <a:spcBef>
                <a:spcPct val="20000"/>
              </a:spcBef>
              <a:buFont typeface="Arial"/>
              <a:buChar char="•"/>
              <a:defRPr sz="2700"/>
            </a:lvl8pPr>
            <a:lvl9pPr marL="5178750" indent="-304639" defTabSz="609265">
              <a:spcBef>
                <a:spcPct val="20000"/>
              </a:spcBef>
              <a:buFont typeface="Arial"/>
              <a:buChar char="•"/>
              <a:defRPr sz="2700"/>
            </a:lvl9pPr>
          </a:lstStyle>
          <a:p>
            <a:pPr lvl="0"/>
            <a:r>
              <a:rPr lang="en-US" dirty="0"/>
              <a:t>Thank you</a:t>
            </a:r>
          </a:p>
        </p:txBody>
      </p:sp>
      <p:sp>
        <p:nvSpPr>
          <p:cNvPr id="23" name="Text Placeholder 28">
            <a:extLst>
              <a:ext uri="{FF2B5EF4-FFF2-40B4-BE49-F238E27FC236}">
                <a16:creationId xmlns:a16="http://schemas.microsoft.com/office/drawing/2014/main" id="{1D1A078C-88C8-4351-B9BB-19907B87139E}"/>
              </a:ext>
            </a:extLst>
          </p:cNvPr>
          <p:cNvSpPr>
            <a:spLocks noGrp="1"/>
          </p:cNvSpPr>
          <p:nvPr>
            <p:ph type="body" sz="quarter" idx="13" hasCustomPrompt="1"/>
          </p:nvPr>
        </p:nvSpPr>
        <p:spPr>
          <a:xfrm>
            <a:off x="324779" y="3995928"/>
            <a:ext cx="9756648" cy="521208"/>
          </a:xfrm>
          <a:prstGeom prst="rect">
            <a:avLst/>
          </a:prstGeom>
        </p:spPr>
        <p:txBody>
          <a:bodyPr lIns="0" tIns="64008" rIns="118872" bIns="64008" anchor="ctr"/>
          <a:lstStyle>
            <a:lvl1pPr marL="0" indent="0">
              <a:buNone/>
              <a:defRPr sz="1800">
                <a:solidFill>
                  <a:schemeClr val="bg1"/>
                </a:solidFill>
              </a:defRPr>
            </a:lvl1pPr>
          </a:lstStyle>
          <a:p>
            <a:pPr lvl="0"/>
            <a:r>
              <a:rPr lang="en-US" dirty="0"/>
              <a:t>Lorem ipsum dot solar</a:t>
            </a:r>
          </a:p>
        </p:txBody>
      </p:sp>
    </p:spTree>
    <p:extLst>
      <p:ext uri="{BB962C8B-B14F-4D97-AF65-F5344CB8AC3E}">
        <p14:creationId xmlns:p14="http://schemas.microsoft.com/office/powerpoint/2010/main" val="508820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r="17133"/>
          <a:stretch/>
        </p:blipFill>
        <p:spPr>
          <a:xfrm>
            <a:off x="6243977" y="365253"/>
            <a:ext cx="5951199" cy="3020284"/>
          </a:xfrm>
          <a:prstGeom prst="rect">
            <a:avLst/>
          </a:prstGeom>
        </p:spPr>
      </p:pic>
      <p:sp>
        <p:nvSpPr>
          <p:cNvPr id="8" name="TextBox 7">
            <a:extLst>
              <a:ext uri="{FF2B5EF4-FFF2-40B4-BE49-F238E27FC236}">
                <a16:creationId xmlns:a16="http://schemas.microsoft.com/office/drawing/2014/main" id="{98DD29B5-0DD0-4398-BBC1-3542C40A4B0E}"/>
              </a:ext>
            </a:extLst>
          </p:cNvPr>
          <p:cNvSpPr txBox="1"/>
          <p:nvPr userDrawn="1"/>
        </p:nvSpPr>
        <p:spPr>
          <a:xfrm>
            <a:off x="2122700" y="343297"/>
            <a:ext cx="304800" cy="369332"/>
          </a:xfrm>
          <a:prstGeom prst="rect">
            <a:avLst/>
          </a:prstGeom>
          <a:noFill/>
        </p:spPr>
        <p:txBody>
          <a:bodyPr wrap="square" rtlCol="0">
            <a:spAutoFit/>
          </a:bodyPr>
          <a:lstStyle/>
          <a:p>
            <a:r>
              <a:rPr lang="en-US" dirty="0">
                <a:solidFill>
                  <a:schemeClr val="accent1"/>
                </a:solidFill>
              </a:rPr>
              <a:t>+</a:t>
            </a:r>
          </a:p>
        </p:txBody>
      </p:sp>
      <p:pic>
        <p:nvPicPr>
          <p:cNvPr id="10" name="Picture 9">
            <a:extLst>
              <a:ext uri="{FF2B5EF4-FFF2-40B4-BE49-F238E27FC236}">
                <a16:creationId xmlns:a16="http://schemas.microsoft.com/office/drawing/2014/main" id="{0B152253-06AE-45F8-96CC-9639857405A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97375" y="392112"/>
            <a:ext cx="1612859" cy="369887"/>
          </a:xfrm>
          <a:prstGeom prst="rect">
            <a:avLst/>
          </a:prstGeom>
        </p:spPr>
      </p:pic>
      <p:sp>
        <p:nvSpPr>
          <p:cNvPr id="12" name="Picture Placeholder 4">
            <a:extLst>
              <a:ext uri="{FF2B5EF4-FFF2-40B4-BE49-F238E27FC236}">
                <a16:creationId xmlns:a16="http://schemas.microsoft.com/office/drawing/2014/main" id="{9E5F0834-F996-41EF-8DE5-DC346EDB834B}"/>
              </a:ext>
            </a:extLst>
          </p:cNvPr>
          <p:cNvSpPr>
            <a:spLocks noGrp="1"/>
          </p:cNvSpPr>
          <p:nvPr>
            <p:ph type="pic" sz="quarter" idx="15" hasCustomPrompt="1"/>
          </p:nvPr>
        </p:nvSpPr>
        <p:spPr>
          <a:xfrm>
            <a:off x="2577008" y="313439"/>
            <a:ext cx="2286000" cy="521208"/>
          </a:xfrm>
          <a:prstGeom prst="rect">
            <a:avLst/>
          </a:prstGeom>
        </p:spPr>
        <p:txBody>
          <a:bodyPr anchor="ctr"/>
          <a:lstStyle>
            <a:lvl1pPr marL="0" indent="0" algn="ctr">
              <a:buNone/>
              <a:defRPr sz="1400">
                <a:solidFill>
                  <a:schemeClr val="tx1">
                    <a:lumMod val="75000"/>
                    <a:lumOff val="25000"/>
                  </a:schemeClr>
                </a:solidFill>
              </a:defRPr>
            </a:lvl1pPr>
          </a:lstStyle>
          <a:p>
            <a:r>
              <a:rPr lang="en-US" dirty="0"/>
              <a:t>Insert client logo here</a:t>
            </a:r>
          </a:p>
        </p:txBody>
      </p:sp>
      <p:sp>
        <p:nvSpPr>
          <p:cNvPr id="13" name="TextBox 12">
            <a:extLst>
              <a:ext uri="{FF2B5EF4-FFF2-40B4-BE49-F238E27FC236}">
                <a16:creationId xmlns:a16="http://schemas.microsoft.com/office/drawing/2014/main" id="{F9AEA9E7-043B-4A19-A62E-8109D909E5F0}"/>
              </a:ext>
            </a:extLst>
          </p:cNvPr>
          <p:cNvSpPr txBox="1"/>
          <p:nvPr userDrawn="1"/>
        </p:nvSpPr>
        <p:spPr>
          <a:xfrm>
            <a:off x="397478" y="6490400"/>
            <a:ext cx="5469861" cy="230832"/>
          </a:xfrm>
          <a:prstGeom prst="rect">
            <a:avLst/>
          </a:prstGeom>
          <a:noFill/>
        </p:spPr>
        <p:txBody>
          <a:bodyPr wrap="none" lIns="0" rtlCol="0" anchor="ctr" anchorCtr="0">
            <a:noAutofit/>
          </a:bodyPr>
          <a:lstStyle/>
          <a:p>
            <a:r>
              <a:rPr lang="en-US" sz="900" dirty="0">
                <a:solidFill>
                  <a:schemeClr val="accent1"/>
                </a:solidFill>
                <a:latin typeface="Montserrat" charset="0"/>
                <a:ea typeface="Montserrat" charset="0"/>
                <a:cs typeface="Montserrat" charset="0"/>
              </a:rPr>
              <a:t>W2Otwist \ </a:t>
            </a:r>
            <a:fld id="{3E7DB552-F491-7542-9C5C-9B2286657205}" type="datetime3">
              <a:rPr lang="en-US" sz="900" smtClean="0">
                <a:solidFill>
                  <a:schemeClr val="accent1"/>
                </a:solidFill>
                <a:latin typeface="Montserrat" charset="0"/>
                <a:ea typeface="Montserrat" charset="0"/>
                <a:cs typeface="Montserrat" charset="0"/>
              </a:rPr>
              <a:t>13 August 2019</a:t>
            </a:fld>
            <a:r>
              <a:rPr lang="en-US" sz="900" dirty="0">
                <a:solidFill>
                  <a:schemeClr val="accent1"/>
                </a:solidFill>
                <a:latin typeface="Montserrat" charset="0"/>
                <a:ea typeface="Montserrat" charset="0"/>
                <a:cs typeface="Montserrat" charset="0"/>
              </a:rPr>
              <a:t> \ Proprietary and Confidential Property of W2O Group</a:t>
            </a:r>
          </a:p>
        </p:txBody>
      </p:sp>
      <p:sp>
        <p:nvSpPr>
          <p:cNvPr id="14" name="Text Placeholder 2">
            <a:extLst>
              <a:ext uri="{FF2B5EF4-FFF2-40B4-BE49-F238E27FC236}">
                <a16:creationId xmlns:a16="http://schemas.microsoft.com/office/drawing/2014/main" id="{B680EF8A-87F3-4B4A-B309-AAB8B9013F11}"/>
              </a:ext>
            </a:extLst>
          </p:cNvPr>
          <p:cNvSpPr>
            <a:spLocks noGrp="1"/>
          </p:cNvSpPr>
          <p:nvPr>
            <p:ph type="body" sz="quarter" idx="16" hasCustomPrompt="1"/>
          </p:nvPr>
        </p:nvSpPr>
        <p:spPr>
          <a:xfrm>
            <a:off x="402336" y="3968496"/>
            <a:ext cx="10460736" cy="1216152"/>
          </a:xfrm>
          <a:prstGeom prst="rect">
            <a:avLst/>
          </a:prstGeom>
        </p:spPr>
        <p:txBody>
          <a:bodyPr lIns="0" tIns="64008" rIns="118872" bIns="64008" anchor="ctr"/>
          <a:lstStyle>
            <a:lvl1pPr marL="0" indent="0">
              <a:buNone/>
              <a:defRPr sz="4800">
                <a:solidFill>
                  <a:schemeClr val="accent1"/>
                </a:solidFill>
                <a:latin typeface="+mj-lt"/>
              </a:defRPr>
            </a:lvl1pPr>
          </a:lstStyle>
          <a:p>
            <a:pPr lvl="0"/>
            <a:r>
              <a:rPr lang="en-US" dirty="0"/>
              <a:t>Click to edit Master title styles</a:t>
            </a:r>
          </a:p>
        </p:txBody>
      </p:sp>
      <p:sp>
        <p:nvSpPr>
          <p:cNvPr id="17" name="Text Placeholder 5">
            <a:extLst>
              <a:ext uri="{FF2B5EF4-FFF2-40B4-BE49-F238E27FC236}">
                <a16:creationId xmlns:a16="http://schemas.microsoft.com/office/drawing/2014/main" id="{4DE08E32-067F-459B-9174-88ED74B1CCAD}"/>
              </a:ext>
            </a:extLst>
          </p:cNvPr>
          <p:cNvSpPr>
            <a:spLocks noGrp="1"/>
          </p:cNvSpPr>
          <p:nvPr>
            <p:ph type="body" sz="quarter" idx="17" hasCustomPrompt="1"/>
          </p:nvPr>
        </p:nvSpPr>
        <p:spPr>
          <a:xfrm>
            <a:off x="402336" y="5330952"/>
            <a:ext cx="9756648" cy="438912"/>
          </a:xfrm>
          <a:prstGeom prst="rect">
            <a:avLst/>
          </a:prstGeom>
        </p:spPr>
        <p:txBody>
          <a:bodyPr lIns="0" tIns="64008" rIns="118872" bIns="64008" anchor="ctr"/>
          <a:lstStyle>
            <a:lvl1pPr marL="0" indent="0">
              <a:buNone/>
              <a:defRPr sz="2000">
                <a:solidFill>
                  <a:schemeClr val="accent1"/>
                </a:solidFill>
              </a:defRPr>
            </a:lvl1pPr>
          </a:lstStyle>
          <a:p>
            <a:pPr lvl="0"/>
            <a:r>
              <a:rPr lang="en-US" dirty="0"/>
              <a:t>Subtitle / Timeline</a:t>
            </a:r>
          </a:p>
        </p:txBody>
      </p:sp>
    </p:spTree>
    <p:extLst>
      <p:ext uri="{BB962C8B-B14F-4D97-AF65-F5344CB8AC3E}">
        <p14:creationId xmlns:p14="http://schemas.microsoft.com/office/powerpoint/2010/main" val="13491002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r="17133"/>
          <a:stretch/>
        </p:blipFill>
        <p:spPr>
          <a:xfrm>
            <a:off x="6243977" y="365253"/>
            <a:ext cx="5951199" cy="3020284"/>
          </a:xfrm>
          <a:prstGeom prst="rect">
            <a:avLst/>
          </a:prstGeom>
        </p:spPr>
      </p:pic>
      <p:pic>
        <p:nvPicPr>
          <p:cNvPr id="9" name="Picture 8">
            <a:extLst>
              <a:ext uri="{FF2B5EF4-FFF2-40B4-BE49-F238E27FC236}">
                <a16:creationId xmlns:a16="http://schemas.microsoft.com/office/drawing/2014/main" id="{16E6C134-3110-4914-B500-66DC6FECDDA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97375" y="392112"/>
            <a:ext cx="1612859" cy="369887"/>
          </a:xfrm>
          <a:prstGeom prst="rect">
            <a:avLst/>
          </a:prstGeom>
        </p:spPr>
      </p:pic>
      <p:sp>
        <p:nvSpPr>
          <p:cNvPr id="15" name="TextBox 14">
            <a:extLst>
              <a:ext uri="{FF2B5EF4-FFF2-40B4-BE49-F238E27FC236}">
                <a16:creationId xmlns:a16="http://schemas.microsoft.com/office/drawing/2014/main" id="{BC949E4C-B761-4941-B99F-7B56340D6929}"/>
              </a:ext>
            </a:extLst>
          </p:cNvPr>
          <p:cNvSpPr txBox="1"/>
          <p:nvPr userDrawn="1"/>
        </p:nvSpPr>
        <p:spPr>
          <a:xfrm>
            <a:off x="397478" y="6490400"/>
            <a:ext cx="5469861" cy="230832"/>
          </a:xfrm>
          <a:prstGeom prst="rect">
            <a:avLst/>
          </a:prstGeom>
          <a:noFill/>
        </p:spPr>
        <p:txBody>
          <a:bodyPr wrap="none" lIns="0" rtlCol="0" anchor="ctr" anchorCtr="0">
            <a:noAutofit/>
          </a:bodyPr>
          <a:lstStyle/>
          <a:p>
            <a:r>
              <a:rPr lang="en-US" sz="900" dirty="0">
                <a:solidFill>
                  <a:schemeClr val="accent1"/>
                </a:solidFill>
                <a:latin typeface="Montserrat" charset="0"/>
                <a:ea typeface="Montserrat" charset="0"/>
                <a:cs typeface="Montserrat" charset="0"/>
              </a:rPr>
              <a:t>W2Otwist \ </a:t>
            </a:r>
            <a:fld id="{3E7DB552-F491-7542-9C5C-9B2286657205}" type="datetime3">
              <a:rPr lang="en-US" sz="900" smtClean="0">
                <a:solidFill>
                  <a:schemeClr val="accent1"/>
                </a:solidFill>
                <a:latin typeface="Montserrat" charset="0"/>
                <a:ea typeface="Montserrat" charset="0"/>
                <a:cs typeface="Montserrat" charset="0"/>
              </a:rPr>
              <a:t>13 August 2019</a:t>
            </a:fld>
            <a:r>
              <a:rPr lang="en-US" sz="900" dirty="0">
                <a:solidFill>
                  <a:schemeClr val="accent1"/>
                </a:solidFill>
                <a:latin typeface="Montserrat" charset="0"/>
                <a:ea typeface="Montserrat" charset="0"/>
                <a:cs typeface="Montserrat" charset="0"/>
              </a:rPr>
              <a:t> \ Proprietary and Confidential Property of W2O Group</a:t>
            </a:r>
          </a:p>
        </p:txBody>
      </p:sp>
      <p:sp>
        <p:nvSpPr>
          <p:cNvPr id="18" name="Picture Placeholder 4">
            <a:extLst>
              <a:ext uri="{FF2B5EF4-FFF2-40B4-BE49-F238E27FC236}">
                <a16:creationId xmlns:a16="http://schemas.microsoft.com/office/drawing/2014/main" id="{E666ECE3-5F6B-4BF3-9796-2DCE21A810FE}"/>
              </a:ext>
            </a:extLst>
          </p:cNvPr>
          <p:cNvSpPr>
            <a:spLocks noGrp="1"/>
          </p:cNvSpPr>
          <p:nvPr>
            <p:ph type="pic" sz="quarter" idx="15" hasCustomPrompt="1"/>
          </p:nvPr>
        </p:nvSpPr>
        <p:spPr>
          <a:xfrm>
            <a:off x="2208788" y="5266944"/>
            <a:ext cx="2286000" cy="521208"/>
          </a:xfrm>
          <a:prstGeom prst="rect">
            <a:avLst/>
          </a:prstGeom>
        </p:spPr>
        <p:txBody>
          <a:bodyPr anchor="ctr"/>
          <a:lstStyle>
            <a:lvl1pPr marL="0" indent="0" algn="ctr">
              <a:buNone/>
              <a:defRPr sz="1400">
                <a:solidFill>
                  <a:schemeClr val="tx1">
                    <a:lumMod val="75000"/>
                    <a:lumOff val="25000"/>
                  </a:schemeClr>
                </a:solidFill>
              </a:defRPr>
            </a:lvl1pPr>
          </a:lstStyle>
          <a:p>
            <a:r>
              <a:rPr lang="en-US" dirty="0"/>
              <a:t>Insert client logo here</a:t>
            </a:r>
          </a:p>
        </p:txBody>
      </p:sp>
      <p:sp>
        <p:nvSpPr>
          <p:cNvPr id="19" name="Text Placeholder 2">
            <a:extLst>
              <a:ext uri="{FF2B5EF4-FFF2-40B4-BE49-F238E27FC236}">
                <a16:creationId xmlns:a16="http://schemas.microsoft.com/office/drawing/2014/main" id="{52E9E723-1363-4A6E-8198-72A54784D316}"/>
              </a:ext>
            </a:extLst>
          </p:cNvPr>
          <p:cNvSpPr>
            <a:spLocks noGrp="1"/>
          </p:cNvSpPr>
          <p:nvPr>
            <p:ph type="body" sz="quarter" idx="16" hasCustomPrompt="1"/>
          </p:nvPr>
        </p:nvSpPr>
        <p:spPr>
          <a:xfrm>
            <a:off x="402336" y="3968496"/>
            <a:ext cx="10460736" cy="1216152"/>
          </a:xfrm>
          <a:prstGeom prst="rect">
            <a:avLst/>
          </a:prstGeom>
        </p:spPr>
        <p:txBody>
          <a:bodyPr lIns="0" tIns="64008" rIns="118872" bIns="64008" anchor="ctr"/>
          <a:lstStyle>
            <a:lvl1pPr marL="0" indent="0">
              <a:buNone/>
              <a:defRPr sz="4800">
                <a:solidFill>
                  <a:schemeClr val="accent1"/>
                </a:solidFill>
                <a:latin typeface="+mj-lt"/>
              </a:defRPr>
            </a:lvl1pPr>
          </a:lstStyle>
          <a:p>
            <a:pPr lvl="0"/>
            <a:r>
              <a:rPr lang="en-US" dirty="0"/>
              <a:t>Click to edit Master title styles</a:t>
            </a:r>
          </a:p>
        </p:txBody>
      </p:sp>
      <p:sp>
        <p:nvSpPr>
          <p:cNvPr id="21" name="Text Placeholder 5">
            <a:extLst>
              <a:ext uri="{FF2B5EF4-FFF2-40B4-BE49-F238E27FC236}">
                <a16:creationId xmlns:a16="http://schemas.microsoft.com/office/drawing/2014/main" id="{2D7DF40A-4ABE-47A3-956F-EED6534726A2}"/>
              </a:ext>
            </a:extLst>
          </p:cNvPr>
          <p:cNvSpPr>
            <a:spLocks noGrp="1"/>
          </p:cNvSpPr>
          <p:nvPr>
            <p:ph type="body" sz="quarter" idx="23" hasCustomPrompt="1"/>
          </p:nvPr>
        </p:nvSpPr>
        <p:spPr>
          <a:xfrm>
            <a:off x="402336" y="5330952"/>
            <a:ext cx="1705864" cy="438912"/>
          </a:xfrm>
          <a:prstGeom prst="rect">
            <a:avLst/>
          </a:prstGeom>
        </p:spPr>
        <p:txBody>
          <a:bodyPr lIns="0" tIns="64008" rIns="118872" bIns="64008" anchor="ctr"/>
          <a:lstStyle>
            <a:lvl1pPr marL="0" indent="0">
              <a:buNone/>
              <a:defRPr sz="2000">
                <a:solidFill>
                  <a:schemeClr val="accent1"/>
                </a:solidFill>
              </a:defRPr>
            </a:lvl1pPr>
          </a:lstStyle>
          <a:p>
            <a:pPr lvl="0"/>
            <a:r>
              <a:rPr lang="en-US" dirty="0"/>
              <a:t>Prepared for</a:t>
            </a:r>
          </a:p>
        </p:txBody>
      </p:sp>
    </p:spTree>
    <p:extLst>
      <p:ext uri="{BB962C8B-B14F-4D97-AF65-F5344CB8AC3E}">
        <p14:creationId xmlns:p14="http://schemas.microsoft.com/office/powerpoint/2010/main" val="248106332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itle Slide Contac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r="17133"/>
          <a:stretch/>
        </p:blipFill>
        <p:spPr>
          <a:xfrm>
            <a:off x="6243977" y="365253"/>
            <a:ext cx="5951199" cy="3020284"/>
          </a:xfrm>
          <a:prstGeom prst="rect">
            <a:avLst/>
          </a:prstGeom>
        </p:spPr>
      </p:pic>
      <p:cxnSp>
        <p:nvCxnSpPr>
          <p:cNvPr id="6" name="Straight Connector 5">
            <a:extLst>
              <a:ext uri="{FF2B5EF4-FFF2-40B4-BE49-F238E27FC236}">
                <a16:creationId xmlns:a16="http://schemas.microsoft.com/office/drawing/2014/main" id="{D5DA29E1-7FFE-4F6E-B6E3-372B20013924}"/>
              </a:ext>
            </a:extLst>
          </p:cNvPr>
          <p:cNvCxnSpPr/>
          <p:nvPr userDrawn="1"/>
        </p:nvCxnSpPr>
        <p:spPr>
          <a:xfrm>
            <a:off x="8318098" y="5851168"/>
            <a:ext cx="0" cy="77763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75EDBF0-A933-4A55-BDA0-B416CB2AFA6B}"/>
              </a:ext>
            </a:extLst>
          </p:cNvPr>
          <p:cNvCxnSpPr/>
          <p:nvPr userDrawn="1"/>
        </p:nvCxnSpPr>
        <p:spPr>
          <a:xfrm>
            <a:off x="10265565" y="5851168"/>
            <a:ext cx="0" cy="77763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Text Placeholder 16">
            <a:extLst>
              <a:ext uri="{FF2B5EF4-FFF2-40B4-BE49-F238E27FC236}">
                <a16:creationId xmlns:a16="http://schemas.microsoft.com/office/drawing/2014/main" id="{F28783E6-34C3-4DE2-A905-91A8BBCA44CF}"/>
              </a:ext>
            </a:extLst>
          </p:cNvPr>
          <p:cNvSpPr>
            <a:spLocks noGrp="1"/>
          </p:cNvSpPr>
          <p:nvPr>
            <p:ph type="body" sz="quarter" idx="17" hasCustomPrompt="1"/>
          </p:nvPr>
        </p:nvSpPr>
        <p:spPr>
          <a:xfrm>
            <a:off x="8318523" y="6080010"/>
            <a:ext cx="1768475" cy="494798"/>
          </a:xfrm>
          <a:prstGeom prst="rect">
            <a:avLst/>
          </a:prstGeom>
        </p:spPr>
        <p:txBody>
          <a:bodyPr/>
          <a:lstStyle>
            <a:lvl1pPr marL="0" indent="0">
              <a:lnSpc>
                <a:spcPct val="100000"/>
              </a:lnSpc>
              <a:spcBef>
                <a:spcPts val="300"/>
              </a:spcBef>
              <a:buNone/>
              <a:defRPr lang="en-US" sz="900" kern="1200" dirty="0">
                <a:solidFill>
                  <a:schemeClr val="bg1">
                    <a:lumMod val="65000"/>
                  </a:schemeClr>
                </a:solidFill>
                <a:latin typeface="+mn-lt"/>
                <a:ea typeface="+mn-ea"/>
                <a:cs typeface="+mn-cs"/>
              </a:defRPr>
            </a:lvl1pPr>
          </a:lstStyle>
          <a:p>
            <a:pPr marL="0" lvl="0" indent="0" algn="l" defTabSz="914400" rtl="0" eaLnBrk="1" latinLnBrk="0" hangingPunct="1">
              <a:lnSpc>
                <a:spcPct val="100000"/>
              </a:lnSpc>
              <a:spcBef>
                <a:spcPts val="300"/>
              </a:spcBef>
              <a:buFont typeface="Arial" panose="020B0604020202020204" pitchFamily="34" charset="0"/>
              <a:buNone/>
            </a:pPr>
            <a:r>
              <a:rPr lang="en-US" dirty="0"/>
              <a:t>Contact Info</a:t>
            </a:r>
          </a:p>
        </p:txBody>
      </p:sp>
      <p:sp>
        <p:nvSpPr>
          <p:cNvPr id="18" name="Text Placeholder 16">
            <a:extLst>
              <a:ext uri="{FF2B5EF4-FFF2-40B4-BE49-F238E27FC236}">
                <a16:creationId xmlns:a16="http://schemas.microsoft.com/office/drawing/2014/main" id="{9D6D5419-C77D-4291-B166-F672FB00489B}"/>
              </a:ext>
            </a:extLst>
          </p:cNvPr>
          <p:cNvSpPr>
            <a:spLocks noGrp="1"/>
          </p:cNvSpPr>
          <p:nvPr>
            <p:ph type="body" sz="quarter" idx="18" hasCustomPrompt="1"/>
          </p:nvPr>
        </p:nvSpPr>
        <p:spPr>
          <a:xfrm>
            <a:off x="10265989" y="6080010"/>
            <a:ext cx="1768475" cy="494798"/>
          </a:xfrm>
          <a:prstGeom prst="rect">
            <a:avLst/>
          </a:prstGeom>
        </p:spPr>
        <p:txBody>
          <a:bodyPr/>
          <a:lstStyle>
            <a:lvl1pPr marL="0" indent="0">
              <a:lnSpc>
                <a:spcPct val="100000"/>
              </a:lnSpc>
              <a:spcBef>
                <a:spcPts val="300"/>
              </a:spcBef>
              <a:buNone/>
              <a:defRPr sz="900">
                <a:solidFill>
                  <a:schemeClr val="bg1">
                    <a:lumMod val="65000"/>
                  </a:schemeClr>
                </a:solidFill>
              </a:defRPr>
            </a:lvl1pPr>
          </a:lstStyle>
          <a:p>
            <a:pPr lvl="0"/>
            <a:r>
              <a:rPr lang="en-US" dirty="0"/>
              <a:t>Contact Info</a:t>
            </a:r>
          </a:p>
        </p:txBody>
      </p:sp>
      <p:graphicFrame>
        <p:nvGraphicFramePr>
          <p:cNvPr id="19" name="Table 18">
            <a:extLst>
              <a:ext uri="{FF2B5EF4-FFF2-40B4-BE49-F238E27FC236}">
                <a16:creationId xmlns:a16="http://schemas.microsoft.com/office/drawing/2014/main" id="{F8F66504-7761-4BBA-B9D3-1CD75909BF46}"/>
              </a:ext>
            </a:extLst>
          </p:cNvPr>
          <p:cNvGraphicFramePr>
            <a:graphicFrameLocks noGrp="1"/>
          </p:cNvGraphicFramePr>
          <p:nvPr userDrawn="1"/>
        </p:nvGraphicFramePr>
        <p:xfrm>
          <a:off x="8318098" y="5538053"/>
          <a:ext cx="3716366" cy="243840"/>
        </p:xfrm>
        <a:graphic>
          <a:graphicData uri="http://schemas.openxmlformats.org/drawingml/2006/table">
            <a:tbl>
              <a:tblPr firstRow="1" bandRow="1">
                <a:tableStyleId>{5C22544A-7EE6-4342-B048-85BDC9FD1C3A}</a:tableStyleId>
              </a:tblPr>
              <a:tblGrid>
                <a:gridCol w="3716366">
                  <a:extLst>
                    <a:ext uri="{9D8B030D-6E8A-4147-A177-3AD203B41FA5}">
                      <a16:colId xmlns:a16="http://schemas.microsoft.com/office/drawing/2014/main" val="4156581293"/>
                    </a:ext>
                  </a:extLst>
                </a:gridCol>
              </a:tblGrid>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0" dirty="0">
                          <a:solidFill>
                            <a:schemeClr val="bg1">
                              <a:lumMod val="65000"/>
                            </a:schemeClr>
                          </a:solidFill>
                          <a:latin typeface="Montserrat" panose="00000500000000000000" pitchFamily="2" charset="0"/>
                        </a:rPr>
                        <a:t>Agency Contact:</a:t>
                      </a:r>
                    </a:p>
                  </a:txBody>
                  <a:tcPr marL="45720" marR="45720">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12916966"/>
                  </a:ext>
                </a:extLst>
              </a:tr>
            </a:tbl>
          </a:graphicData>
        </a:graphic>
      </p:graphicFrame>
      <p:sp>
        <p:nvSpPr>
          <p:cNvPr id="27" name="Text Placeholder 26">
            <a:extLst>
              <a:ext uri="{FF2B5EF4-FFF2-40B4-BE49-F238E27FC236}">
                <a16:creationId xmlns:a16="http://schemas.microsoft.com/office/drawing/2014/main" id="{4D31C5CD-21E6-4350-8855-9C7475B81884}"/>
              </a:ext>
            </a:extLst>
          </p:cNvPr>
          <p:cNvSpPr>
            <a:spLocks noGrp="1"/>
          </p:cNvSpPr>
          <p:nvPr>
            <p:ph type="body" sz="quarter" idx="21" hasCustomPrompt="1"/>
          </p:nvPr>
        </p:nvSpPr>
        <p:spPr>
          <a:xfrm>
            <a:off x="8318511" y="5879120"/>
            <a:ext cx="1768498" cy="228600"/>
          </a:xfrm>
          <a:prstGeom prst="rect">
            <a:avLst/>
          </a:prstGeom>
        </p:spPr>
        <p:txBody>
          <a:bodyPr anchor="b"/>
          <a:lstStyle>
            <a:lvl1pPr marL="0" indent="0">
              <a:buNone/>
              <a:defRPr sz="1050" b="1">
                <a:solidFill>
                  <a:schemeClr val="accent1"/>
                </a:solidFill>
              </a:defRPr>
            </a:lvl1pPr>
          </a:lstStyle>
          <a:p>
            <a:pPr lvl="0"/>
            <a:r>
              <a:rPr lang="en-US" dirty="0"/>
              <a:t>First Last</a:t>
            </a:r>
          </a:p>
        </p:txBody>
      </p:sp>
      <p:sp>
        <p:nvSpPr>
          <p:cNvPr id="30" name="Text Placeholder 29">
            <a:extLst>
              <a:ext uri="{FF2B5EF4-FFF2-40B4-BE49-F238E27FC236}">
                <a16:creationId xmlns:a16="http://schemas.microsoft.com/office/drawing/2014/main" id="{51FD0321-D793-4617-A1F6-D85A4A3C2B92}"/>
              </a:ext>
            </a:extLst>
          </p:cNvPr>
          <p:cNvSpPr>
            <a:spLocks noGrp="1"/>
          </p:cNvSpPr>
          <p:nvPr>
            <p:ph type="body" sz="quarter" idx="22" hasCustomPrompt="1"/>
          </p:nvPr>
        </p:nvSpPr>
        <p:spPr>
          <a:xfrm>
            <a:off x="10264775" y="5879235"/>
            <a:ext cx="1770063" cy="228484"/>
          </a:xfrm>
          <a:prstGeom prst="rect">
            <a:avLst/>
          </a:prstGeom>
        </p:spPr>
        <p:txBody>
          <a:bodyPr anchor="b"/>
          <a:lstStyle>
            <a:lvl1pPr marL="0" indent="0">
              <a:buNone/>
              <a:defRPr sz="1050" b="1">
                <a:solidFill>
                  <a:schemeClr val="accent1"/>
                </a:solidFill>
              </a:defRPr>
            </a:lvl1pPr>
          </a:lstStyle>
          <a:p>
            <a:pPr lvl="0"/>
            <a:r>
              <a:rPr lang="en-US" dirty="0"/>
              <a:t>First Last</a:t>
            </a:r>
          </a:p>
        </p:txBody>
      </p:sp>
      <p:pic>
        <p:nvPicPr>
          <p:cNvPr id="15" name="Picture 14">
            <a:extLst>
              <a:ext uri="{FF2B5EF4-FFF2-40B4-BE49-F238E27FC236}">
                <a16:creationId xmlns:a16="http://schemas.microsoft.com/office/drawing/2014/main" id="{8C988FEA-522D-404D-A138-5A36EBBE32B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97375" y="392112"/>
            <a:ext cx="1612859" cy="369887"/>
          </a:xfrm>
          <a:prstGeom prst="rect">
            <a:avLst/>
          </a:prstGeom>
        </p:spPr>
      </p:pic>
      <p:sp>
        <p:nvSpPr>
          <p:cNvPr id="22" name="TextBox 21">
            <a:extLst>
              <a:ext uri="{FF2B5EF4-FFF2-40B4-BE49-F238E27FC236}">
                <a16:creationId xmlns:a16="http://schemas.microsoft.com/office/drawing/2014/main" id="{8127A062-D14D-484D-BACE-EA80D88478D4}"/>
              </a:ext>
            </a:extLst>
          </p:cNvPr>
          <p:cNvSpPr txBox="1"/>
          <p:nvPr userDrawn="1"/>
        </p:nvSpPr>
        <p:spPr>
          <a:xfrm>
            <a:off x="397478" y="6490400"/>
            <a:ext cx="5469861" cy="230832"/>
          </a:xfrm>
          <a:prstGeom prst="rect">
            <a:avLst/>
          </a:prstGeom>
          <a:noFill/>
        </p:spPr>
        <p:txBody>
          <a:bodyPr wrap="none" lIns="0" rtlCol="0" anchor="ctr" anchorCtr="0">
            <a:noAutofit/>
          </a:bodyPr>
          <a:lstStyle/>
          <a:p>
            <a:r>
              <a:rPr lang="en-US" sz="900" dirty="0">
                <a:solidFill>
                  <a:schemeClr val="accent1"/>
                </a:solidFill>
                <a:latin typeface="Montserrat" charset="0"/>
                <a:ea typeface="Montserrat" charset="0"/>
                <a:cs typeface="Montserrat" charset="0"/>
              </a:rPr>
              <a:t>W2Otwist \ </a:t>
            </a:r>
            <a:fld id="{3E7DB552-F491-7542-9C5C-9B2286657205}" type="datetime3">
              <a:rPr lang="en-US" sz="900" smtClean="0">
                <a:solidFill>
                  <a:schemeClr val="accent1"/>
                </a:solidFill>
                <a:latin typeface="Montserrat" charset="0"/>
                <a:ea typeface="Montserrat" charset="0"/>
                <a:cs typeface="Montserrat" charset="0"/>
              </a:rPr>
              <a:t>13 August 2019</a:t>
            </a:fld>
            <a:r>
              <a:rPr lang="en-US" sz="900" dirty="0">
                <a:solidFill>
                  <a:schemeClr val="accent1"/>
                </a:solidFill>
                <a:latin typeface="Montserrat" charset="0"/>
                <a:ea typeface="Montserrat" charset="0"/>
                <a:cs typeface="Montserrat" charset="0"/>
              </a:rPr>
              <a:t> \ Proprietary and Confidential Property of W2O Group</a:t>
            </a:r>
          </a:p>
        </p:txBody>
      </p:sp>
      <p:sp>
        <p:nvSpPr>
          <p:cNvPr id="25" name="Picture Placeholder 4">
            <a:extLst>
              <a:ext uri="{FF2B5EF4-FFF2-40B4-BE49-F238E27FC236}">
                <a16:creationId xmlns:a16="http://schemas.microsoft.com/office/drawing/2014/main" id="{5391D66D-11EF-4E9A-AB01-DD297C87D083}"/>
              </a:ext>
            </a:extLst>
          </p:cNvPr>
          <p:cNvSpPr>
            <a:spLocks noGrp="1"/>
          </p:cNvSpPr>
          <p:nvPr>
            <p:ph type="pic" sz="quarter" idx="15" hasCustomPrompt="1"/>
          </p:nvPr>
        </p:nvSpPr>
        <p:spPr>
          <a:xfrm>
            <a:off x="2208788" y="5266944"/>
            <a:ext cx="2286000" cy="521208"/>
          </a:xfrm>
          <a:prstGeom prst="rect">
            <a:avLst/>
          </a:prstGeom>
        </p:spPr>
        <p:txBody>
          <a:bodyPr anchor="ctr"/>
          <a:lstStyle>
            <a:lvl1pPr marL="0" indent="0" algn="ctr">
              <a:buNone/>
              <a:defRPr sz="1400">
                <a:solidFill>
                  <a:schemeClr val="tx1">
                    <a:lumMod val="75000"/>
                    <a:lumOff val="25000"/>
                  </a:schemeClr>
                </a:solidFill>
              </a:defRPr>
            </a:lvl1pPr>
          </a:lstStyle>
          <a:p>
            <a:r>
              <a:rPr lang="en-US" dirty="0"/>
              <a:t>Insert client logo here</a:t>
            </a:r>
          </a:p>
        </p:txBody>
      </p:sp>
      <p:sp>
        <p:nvSpPr>
          <p:cNvPr id="26" name="Text Placeholder 2">
            <a:extLst>
              <a:ext uri="{FF2B5EF4-FFF2-40B4-BE49-F238E27FC236}">
                <a16:creationId xmlns:a16="http://schemas.microsoft.com/office/drawing/2014/main" id="{0CDDAE23-71C5-4CB5-8CB7-ECF41D8CBFC2}"/>
              </a:ext>
            </a:extLst>
          </p:cNvPr>
          <p:cNvSpPr>
            <a:spLocks noGrp="1"/>
          </p:cNvSpPr>
          <p:nvPr>
            <p:ph type="body" sz="quarter" idx="16" hasCustomPrompt="1"/>
          </p:nvPr>
        </p:nvSpPr>
        <p:spPr>
          <a:xfrm>
            <a:off x="402336" y="3968496"/>
            <a:ext cx="10460736" cy="1216152"/>
          </a:xfrm>
          <a:prstGeom prst="rect">
            <a:avLst/>
          </a:prstGeom>
        </p:spPr>
        <p:txBody>
          <a:bodyPr lIns="0" tIns="64008" rIns="118872" bIns="64008" anchor="ctr"/>
          <a:lstStyle>
            <a:lvl1pPr marL="0" indent="0">
              <a:buNone/>
              <a:defRPr sz="4800">
                <a:solidFill>
                  <a:schemeClr val="accent1"/>
                </a:solidFill>
                <a:latin typeface="+mj-lt"/>
              </a:defRPr>
            </a:lvl1pPr>
          </a:lstStyle>
          <a:p>
            <a:pPr lvl="0"/>
            <a:r>
              <a:rPr lang="en-US" dirty="0"/>
              <a:t>Click to edit Master title styles</a:t>
            </a:r>
          </a:p>
        </p:txBody>
      </p:sp>
      <p:sp>
        <p:nvSpPr>
          <p:cNvPr id="29" name="Text Placeholder 5">
            <a:extLst>
              <a:ext uri="{FF2B5EF4-FFF2-40B4-BE49-F238E27FC236}">
                <a16:creationId xmlns:a16="http://schemas.microsoft.com/office/drawing/2014/main" id="{E548A6C4-6B0F-47BE-A09F-8043C9D3C11B}"/>
              </a:ext>
            </a:extLst>
          </p:cNvPr>
          <p:cNvSpPr>
            <a:spLocks noGrp="1"/>
          </p:cNvSpPr>
          <p:nvPr>
            <p:ph type="body" sz="quarter" idx="23" hasCustomPrompt="1"/>
          </p:nvPr>
        </p:nvSpPr>
        <p:spPr>
          <a:xfrm>
            <a:off x="402336" y="5330952"/>
            <a:ext cx="1705864" cy="438912"/>
          </a:xfrm>
          <a:prstGeom prst="rect">
            <a:avLst/>
          </a:prstGeom>
        </p:spPr>
        <p:txBody>
          <a:bodyPr lIns="0" tIns="64008" rIns="118872" bIns="64008" anchor="ctr"/>
          <a:lstStyle>
            <a:lvl1pPr marL="0" indent="0">
              <a:buNone/>
              <a:defRPr sz="2000">
                <a:solidFill>
                  <a:schemeClr val="accent1"/>
                </a:solidFill>
              </a:defRPr>
            </a:lvl1pPr>
          </a:lstStyle>
          <a:p>
            <a:pPr lvl="0"/>
            <a:r>
              <a:rPr lang="en-US" dirty="0"/>
              <a:t>Prepared for</a:t>
            </a:r>
          </a:p>
        </p:txBody>
      </p:sp>
    </p:spTree>
    <p:extLst>
      <p:ext uri="{BB962C8B-B14F-4D97-AF65-F5344CB8AC3E}">
        <p14:creationId xmlns:p14="http://schemas.microsoft.com/office/powerpoint/2010/main" val="27891225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Light Blue Divider Slide">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53249" b="45473"/>
          <a:stretch/>
        </p:blipFill>
        <p:spPr>
          <a:xfrm>
            <a:off x="11051878" y="392114"/>
            <a:ext cx="1143298" cy="968853"/>
          </a:xfrm>
          <a:prstGeom prst="rect">
            <a:avLst/>
          </a:prstGeom>
        </p:spPr>
      </p:pic>
      <p:sp>
        <p:nvSpPr>
          <p:cNvPr id="6" name="TextBox 5">
            <a:extLst>
              <a:ext uri="{FF2B5EF4-FFF2-40B4-BE49-F238E27FC236}">
                <a16:creationId xmlns:a16="http://schemas.microsoft.com/office/drawing/2014/main" id="{79FC31C8-4D22-47F1-A843-E8BBE7576EF0}"/>
              </a:ext>
            </a:extLst>
          </p:cNvPr>
          <p:cNvSpPr txBox="1"/>
          <p:nvPr userDrawn="1"/>
        </p:nvSpPr>
        <p:spPr>
          <a:xfrm>
            <a:off x="397478" y="6490400"/>
            <a:ext cx="5469861" cy="230832"/>
          </a:xfrm>
          <a:prstGeom prst="rect">
            <a:avLst/>
          </a:prstGeom>
          <a:noFill/>
        </p:spPr>
        <p:txBody>
          <a:bodyPr wrap="none" lIns="0" rtlCol="0" anchor="ctr" anchorCtr="0">
            <a:noAutofit/>
          </a:bodyPr>
          <a:lstStyle/>
          <a:p>
            <a:r>
              <a:rPr lang="en-US" sz="900" dirty="0">
                <a:solidFill>
                  <a:schemeClr val="bg1"/>
                </a:solidFill>
                <a:latin typeface="Montserrat" charset="0"/>
                <a:ea typeface="Montserrat" charset="0"/>
                <a:cs typeface="Montserrat" charset="0"/>
              </a:rPr>
              <a:t>W2Otwist \ </a:t>
            </a:r>
            <a:fld id="{3E7DB552-F491-7542-9C5C-9B2286657205}" type="datetime3">
              <a:rPr lang="en-US" sz="900" smtClean="0">
                <a:solidFill>
                  <a:schemeClr val="bg1"/>
                </a:solidFill>
                <a:latin typeface="Montserrat" charset="0"/>
                <a:ea typeface="Montserrat" charset="0"/>
                <a:cs typeface="Montserrat" charset="0"/>
              </a:rPr>
              <a:t>13 August 2019</a:t>
            </a:fld>
            <a:r>
              <a:rPr lang="en-US" sz="900" dirty="0">
                <a:solidFill>
                  <a:schemeClr val="bg1"/>
                </a:solidFill>
                <a:latin typeface="Montserrat" charset="0"/>
                <a:ea typeface="Montserrat" charset="0"/>
                <a:cs typeface="Montserrat" charset="0"/>
              </a:rPr>
              <a:t> \ Proprietary and Confidential Property of W2O Group</a:t>
            </a:r>
          </a:p>
        </p:txBody>
      </p:sp>
      <p:sp>
        <p:nvSpPr>
          <p:cNvPr id="12" name="Text Placeholder 13">
            <a:extLst>
              <a:ext uri="{FF2B5EF4-FFF2-40B4-BE49-F238E27FC236}">
                <a16:creationId xmlns:a16="http://schemas.microsoft.com/office/drawing/2014/main" id="{6F71581B-B129-4CF0-A2D3-A5E27535B611}"/>
              </a:ext>
            </a:extLst>
          </p:cNvPr>
          <p:cNvSpPr>
            <a:spLocks noGrp="1"/>
          </p:cNvSpPr>
          <p:nvPr>
            <p:ph type="body" sz="quarter" idx="14" hasCustomPrompt="1"/>
          </p:nvPr>
        </p:nvSpPr>
        <p:spPr>
          <a:xfrm>
            <a:off x="402336" y="2706624"/>
            <a:ext cx="10451592" cy="1179512"/>
          </a:xfrm>
          <a:prstGeom prst="rect">
            <a:avLst/>
          </a:prstGeom>
        </p:spPr>
        <p:txBody>
          <a:bodyPr lIns="0" tIns="64008" rIns="118872" bIns="64008" anchor="ctr"/>
          <a:lstStyle>
            <a:lvl1pPr marL="0" indent="0">
              <a:buFontTx/>
              <a:buNone/>
              <a:defRPr sz="5400">
                <a:solidFill>
                  <a:schemeClr val="bg1"/>
                </a:solidFill>
                <a:latin typeface="+mj-lt"/>
              </a:defRPr>
            </a:lvl1pPr>
            <a:lvl2pPr marL="457200" indent="0">
              <a:buNone/>
              <a:defRPr/>
            </a:lvl2pPr>
          </a:lstStyle>
          <a:p>
            <a:pPr lvl="0"/>
            <a:r>
              <a:rPr lang="en-US" dirty="0"/>
              <a:t>Section Divider</a:t>
            </a:r>
          </a:p>
        </p:txBody>
      </p:sp>
      <p:sp>
        <p:nvSpPr>
          <p:cNvPr id="13" name="Text Placeholder 15">
            <a:extLst>
              <a:ext uri="{FF2B5EF4-FFF2-40B4-BE49-F238E27FC236}">
                <a16:creationId xmlns:a16="http://schemas.microsoft.com/office/drawing/2014/main" id="{F63B5324-9D3B-4B16-BA2E-B0BFB7D59EE2}"/>
              </a:ext>
            </a:extLst>
          </p:cNvPr>
          <p:cNvSpPr>
            <a:spLocks noGrp="1"/>
          </p:cNvSpPr>
          <p:nvPr>
            <p:ph type="body" sz="quarter" idx="15" hasCustomPrompt="1"/>
          </p:nvPr>
        </p:nvSpPr>
        <p:spPr>
          <a:xfrm>
            <a:off x="402336" y="3995928"/>
            <a:ext cx="9756648" cy="521208"/>
          </a:xfrm>
          <a:prstGeom prst="rect">
            <a:avLst/>
          </a:prstGeom>
        </p:spPr>
        <p:txBody>
          <a:bodyPr lIns="0" tIns="64008" rIns="118872" bIns="64008" anchor="ctr"/>
          <a:lstStyle>
            <a:lvl1pPr marL="0" indent="0">
              <a:buNone/>
              <a:defRPr sz="1800">
                <a:solidFill>
                  <a:schemeClr val="bg1"/>
                </a:solidFill>
              </a:defRPr>
            </a:lvl1pPr>
          </a:lstStyle>
          <a:p>
            <a:pPr lvl="0"/>
            <a:r>
              <a:rPr lang="en-US" dirty="0"/>
              <a:t>Lorem ipsum dot solar</a:t>
            </a:r>
          </a:p>
        </p:txBody>
      </p:sp>
    </p:spTree>
    <p:extLst>
      <p:ext uri="{BB962C8B-B14F-4D97-AF65-F5344CB8AC3E}">
        <p14:creationId xmlns:p14="http://schemas.microsoft.com/office/powerpoint/2010/main" val="57438791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ark Blue Divider Slide">
    <p:bg>
      <p:bgPr>
        <a:solidFill>
          <a:schemeClr val="accent2"/>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53249" b="45473"/>
          <a:stretch/>
        </p:blipFill>
        <p:spPr>
          <a:xfrm>
            <a:off x="11051878" y="392114"/>
            <a:ext cx="1143298" cy="968853"/>
          </a:xfrm>
          <a:prstGeom prst="rect">
            <a:avLst/>
          </a:prstGeom>
        </p:spPr>
      </p:pic>
      <p:sp>
        <p:nvSpPr>
          <p:cNvPr id="6" name="TextBox 5">
            <a:extLst>
              <a:ext uri="{FF2B5EF4-FFF2-40B4-BE49-F238E27FC236}">
                <a16:creationId xmlns:a16="http://schemas.microsoft.com/office/drawing/2014/main" id="{EA057FE7-8B4D-4FEF-B607-8AFA9330BF75}"/>
              </a:ext>
            </a:extLst>
          </p:cNvPr>
          <p:cNvSpPr txBox="1"/>
          <p:nvPr userDrawn="1"/>
        </p:nvSpPr>
        <p:spPr>
          <a:xfrm>
            <a:off x="397478" y="6490400"/>
            <a:ext cx="5469861" cy="230832"/>
          </a:xfrm>
          <a:prstGeom prst="rect">
            <a:avLst/>
          </a:prstGeom>
          <a:noFill/>
        </p:spPr>
        <p:txBody>
          <a:bodyPr wrap="none" lIns="0" rtlCol="0" anchor="ctr" anchorCtr="0">
            <a:noAutofit/>
          </a:bodyPr>
          <a:lstStyle/>
          <a:p>
            <a:r>
              <a:rPr lang="en-US" sz="900" dirty="0">
                <a:solidFill>
                  <a:schemeClr val="bg1"/>
                </a:solidFill>
                <a:latin typeface="Montserrat" charset="0"/>
                <a:ea typeface="Montserrat" charset="0"/>
                <a:cs typeface="Montserrat" charset="0"/>
              </a:rPr>
              <a:t>W2Otwist \ </a:t>
            </a:r>
            <a:fld id="{3E7DB552-F491-7542-9C5C-9B2286657205}" type="datetime3">
              <a:rPr lang="en-US" sz="900" smtClean="0">
                <a:solidFill>
                  <a:schemeClr val="bg1"/>
                </a:solidFill>
                <a:latin typeface="Montserrat" charset="0"/>
                <a:ea typeface="Montserrat" charset="0"/>
                <a:cs typeface="Montserrat" charset="0"/>
              </a:rPr>
              <a:t>13 August 2019</a:t>
            </a:fld>
            <a:r>
              <a:rPr lang="en-US" sz="900" dirty="0">
                <a:solidFill>
                  <a:schemeClr val="bg1"/>
                </a:solidFill>
                <a:latin typeface="Montserrat" charset="0"/>
                <a:ea typeface="Montserrat" charset="0"/>
                <a:cs typeface="Montserrat" charset="0"/>
              </a:rPr>
              <a:t> \ Proprietary and Confidential Property of W2O Group</a:t>
            </a:r>
          </a:p>
        </p:txBody>
      </p:sp>
      <p:sp>
        <p:nvSpPr>
          <p:cNvPr id="12" name="Text Placeholder 13">
            <a:extLst>
              <a:ext uri="{FF2B5EF4-FFF2-40B4-BE49-F238E27FC236}">
                <a16:creationId xmlns:a16="http://schemas.microsoft.com/office/drawing/2014/main" id="{4FDB2E15-3A88-4161-A056-4FB81C0D57AE}"/>
              </a:ext>
            </a:extLst>
          </p:cNvPr>
          <p:cNvSpPr>
            <a:spLocks noGrp="1"/>
          </p:cNvSpPr>
          <p:nvPr>
            <p:ph type="body" sz="quarter" idx="14" hasCustomPrompt="1"/>
          </p:nvPr>
        </p:nvSpPr>
        <p:spPr>
          <a:xfrm>
            <a:off x="402336" y="2706624"/>
            <a:ext cx="10451592" cy="1179512"/>
          </a:xfrm>
          <a:prstGeom prst="rect">
            <a:avLst/>
          </a:prstGeom>
        </p:spPr>
        <p:txBody>
          <a:bodyPr lIns="0" tIns="64008" rIns="118872" bIns="64008" anchor="ctr"/>
          <a:lstStyle>
            <a:lvl1pPr marL="0" indent="0">
              <a:buFontTx/>
              <a:buNone/>
              <a:defRPr sz="5400">
                <a:solidFill>
                  <a:schemeClr val="bg1"/>
                </a:solidFill>
                <a:latin typeface="+mj-lt"/>
              </a:defRPr>
            </a:lvl1pPr>
            <a:lvl2pPr marL="457200" indent="0">
              <a:buNone/>
              <a:defRPr/>
            </a:lvl2pPr>
          </a:lstStyle>
          <a:p>
            <a:pPr lvl="0"/>
            <a:r>
              <a:rPr lang="en-US" dirty="0"/>
              <a:t>Section Divider</a:t>
            </a:r>
          </a:p>
        </p:txBody>
      </p:sp>
      <p:sp>
        <p:nvSpPr>
          <p:cNvPr id="13" name="Text Placeholder 15">
            <a:extLst>
              <a:ext uri="{FF2B5EF4-FFF2-40B4-BE49-F238E27FC236}">
                <a16:creationId xmlns:a16="http://schemas.microsoft.com/office/drawing/2014/main" id="{2385F4AD-30EC-467D-B0E2-83CBF4BD687F}"/>
              </a:ext>
            </a:extLst>
          </p:cNvPr>
          <p:cNvSpPr>
            <a:spLocks noGrp="1"/>
          </p:cNvSpPr>
          <p:nvPr>
            <p:ph type="body" sz="quarter" idx="15" hasCustomPrompt="1"/>
          </p:nvPr>
        </p:nvSpPr>
        <p:spPr>
          <a:xfrm>
            <a:off x="402336" y="3995928"/>
            <a:ext cx="9756648" cy="521208"/>
          </a:xfrm>
          <a:prstGeom prst="rect">
            <a:avLst/>
          </a:prstGeom>
        </p:spPr>
        <p:txBody>
          <a:bodyPr lIns="0" tIns="64008" rIns="118872" bIns="64008" anchor="ctr"/>
          <a:lstStyle>
            <a:lvl1pPr marL="0" indent="0">
              <a:buNone/>
              <a:defRPr sz="1800">
                <a:solidFill>
                  <a:schemeClr val="bg1"/>
                </a:solidFill>
              </a:defRPr>
            </a:lvl1pPr>
          </a:lstStyle>
          <a:p>
            <a:pPr lvl="0"/>
            <a:r>
              <a:rPr lang="en-US" dirty="0"/>
              <a:t>Lorem ipsum dot solar</a:t>
            </a:r>
          </a:p>
        </p:txBody>
      </p:sp>
    </p:spTree>
    <p:extLst>
      <p:ext uri="{BB962C8B-B14F-4D97-AF65-F5344CB8AC3E}">
        <p14:creationId xmlns:p14="http://schemas.microsoft.com/office/powerpoint/2010/main" val="75322513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olid">
    <p:spTree>
      <p:nvGrpSpPr>
        <p:cNvPr id="1" name=""/>
        <p:cNvGrpSpPr/>
        <p:nvPr/>
      </p:nvGrpSpPr>
      <p:grpSpPr>
        <a:xfrm>
          <a:off x="0" y="0"/>
          <a:ext cx="0" cy="0"/>
          <a:chOff x="0" y="0"/>
          <a:chExt cx="0" cy="0"/>
        </a:xfrm>
      </p:grpSpPr>
      <p:sp>
        <p:nvSpPr>
          <p:cNvPr id="5" name="Text Placeholder 14">
            <a:extLst>
              <a:ext uri="{FF2B5EF4-FFF2-40B4-BE49-F238E27FC236}">
                <a16:creationId xmlns:a16="http://schemas.microsoft.com/office/drawing/2014/main" id="{2B4799BC-CF05-48B2-ABB1-188D0DA7912F}"/>
              </a:ext>
            </a:extLst>
          </p:cNvPr>
          <p:cNvSpPr>
            <a:spLocks noGrp="1"/>
          </p:cNvSpPr>
          <p:nvPr>
            <p:ph type="body" sz="quarter" idx="11"/>
          </p:nvPr>
        </p:nvSpPr>
        <p:spPr>
          <a:xfrm>
            <a:off x="762000" y="928767"/>
            <a:ext cx="10553700" cy="212366"/>
          </a:xfrm>
          <a:prstGeom prst="rect">
            <a:avLst/>
          </a:prstGeom>
          <a:noFill/>
        </p:spPr>
        <p:txBody>
          <a:bodyPr wrap="square" tIns="0" rtlCol="0">
            <a:spAutoFit/>
          </a:bodyPr>
          <a:lstStyle>
            <a:lvl1pPr marL="0" marR="0" indent="0" algn="l" defTabSz="914400" rtl="0" eaLnBrk="1" fontAlgn="auto" latinLnBrk="0" hangingPunct="1">
              <a:lnSpc>
                <a:spcPct val="90000"/>
              </a:lnSpc>
              <a:spcBef>
                <a:spcPts val="0"/>
              </a:spcBef>
              <a:spcAft>
                <a:spcPts val="0"/>
              </a:spcAft>
              <a:buClrTx/>
              <a:buSzTx/>
              <a:buFontTx/>
              <a:buNone/>
              <a:tabLst/>
              <a:defRPr lang="en-US" sz="1200" smtClean="0">
                <a:solidFill>
                  <a:schemeClr val="tx1">
                    <a:lumMod val="75000"/>
                    <a:lumOff val="25000"/>
                  </a:schemeClr>
                </a:solidFill>
                <a:latin typeface="Montserrat" panose="00000500000000000000" pitchFamily="2" charset="0"/>
                <a:ea typeface="Rokkitt" charset="0"/>
                <a:cs typeface="Rokkitt" charset="0"/>
              </a:defRPr>
            </a:lvl1pPr>
            <a:lvl2pPr marL="228600" indent="0">
              <a:buNone/>
              <a:defRPr lang="en-US" sz="1800" smtClean="0"/>
            </a:lvl2pPr>
            <a:lvl3pPr>
              <a:defRPr lang="en-US" sz="1800" smtClean="0"/>
            </a:lvl3pPr>
            <a:lvl4pPr>
              <a:defRPr lang="en-US" smtClean="0"/>
            </a:lvl4pPr>
            <a:lvl5pPr>
              <a:defRPr lang="en-US"/>
            </a:lvl5p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dirty="0"/>
              <a:t>Edit Master text styles</a:t>
            </a:r>
          </a:p>
        </p:txBody>
      </p:sp>
      <p:sp>
        <p:nvSpPr>
          <p:cNvPr id="6" name="Title 1">
            <a:extLst>
              <a:ext uri="{FF2B5EF4-FFF2-40B4-BE49-F238E27FC236}">
                <a16:creationId xmlns:a16="http://schemas.microsoft.com/office/drawing/2014/main" id="{7607E88C-7F06-4B18-9CC2-799A706D5036}"/>
              </a:ext>
            </a:extLst>
          </p:cNvPr>
          <p:cNvSpPr>
            <a:spLocks noGrp="1"/>
          </p:cNvSpPr>
          <p:nvPr>
            <p:ph type="title"/>
          </p:nvPr>
        </p:nvSpPr>
        <p:spPr>
          <a:xfrm>
            <a:off x="762001" y="377614"/>
            <a:ext cx="10553700" cy="563549"/>
          </a:xfrm>
          <a:prstGeom prst="rect">
            <a:avLst/>
          </a:prstGeom>
        </p:spPr>
        <p:txBody>
          <a:bodyPr bIns="0" anchor="b"/>
          <a:lstStyle>
            <a:lvl1pPr>
              <a:lnSpc>
                <a:spcPts val="2800"/>
              </a:lnSpc>
              <a:defRPr sz="3000">
                <a:solidFill>
                  <a:schemeClr val="accent1"/>
                </a:solidFill>
              </a:defRPr>
            </a:lvl1pPr>
          </a:lstStyle>
          <a:p>
            <a:r>
              <a:rPr lang="en-US" dirty="0"/>
              <a:t>Click to edit Master title style</a:t>
            </a:r>
          </a:p>
        </p:txBody>
      </p:sp>
      <p:pic>
        <p:nvPicPr>
          <p:cNvPr id="7" name="Graphic 6">
            <a:extLst>
              <a:ext uri="{FF2B5EF4-FFF2-40B4-BE49-F238E27FC236}">
                <a16:creationId xmlns:a16="http://schemas.microsoft.com/office/drawing/2014/main" id="{03E2B8DE-208D-4E77-A587-E45DF44DE3ED}"/>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56977" t="13652" r="35780" b="80600"/>
          <a:stretch/>
        </p:blipFill>
        <p:spPr>
          <a:xfrm>
            <a:off x="-23813" y="420163"/>
            <a:ext cx="428626" cy="604688"/>
          </a:xfrm>
          <a:prstGeom prst="rect">
            <a:avLst/>
          </a:prstGeom>
        </p:spPr>
      </p:pic>
    </p:spTree>
    <p:extLst>
      <p:ext uri="{BB962C8B-B14F-4D97-AF65-F5344CB8AC3E}">
        <p14:creationId xmlns:p14="http://schemas.microsoft.com/office/powerpoint/2010/main" val="968766057"/>
      </p:ext>
    </p:extLst>
  </p:cSld>
  <p:clrMapOvr>
    <a:masterClrMapping/>
  </p:clrMapOvr>
  <p:extLst>
    <p:ext uri="{DCECCB84-F9BA-43D5-87BE-67443E8EF086}">
      <p15:sldGuideLst xmlns:p15="http://schemas.microsoft.com/office/powerpoint/2012/main">
        <p15:guide id="1" orient="horz" pos="288">
          <p15:clr>
            <a:srgbClr val="FBAE40"/>
          </p15:clr>
        </p15:guide>
        <p15:guide id="2" pos="7128">
          <p15:clr>
            <a:srgbClr val="FBAE40"/>
          </p15:clr>
        </p15:guide>
        <p15:guide id="3" orient="horz" pos="600">
          <p15:clr>
            <a:srgbClr val="FBAE40"/>
          </p15:clr>
        </p15:guide>
        <p15:guide id="4" orient="horz" pos="840">
          <p15:clr>
            <a:srgbClr val="547EBF"/>
          </p15:clr>
        </p15:guide>
        <p15:guide id="5" orient="horz" pos="528">
          <p15:clr>
            <a:srgbClr val="547EBF"/>
          </p15:clr>
        </p15:guide>
        <p15:guide id="6" pos="4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Light Blue Divider Slide">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53249" b="45473"/>
          <a:stretch/>
        </p:blipFill>
        <p:spPr>
          <a:xfrm>
            <a:off x="11051878" y="392114"/>
            <a:ext cx="1143298" cy="968853"/>
          </a:xfrm>
          <a:prstGeom prst="rect">
            <a:avLst/>
          </a:prstGeom>
        </p:spPr>
      </p:pic>
      <p:sp>
        <p:nvSpPr>
          <p:cNvPr id="6" name="TextBox 5">
            <a:extLst>
              <a:ext uri="{FF2B5EF4-FFF2-40B4-BE49-F238E27FC236}">
                <a16:creationId xmlns:a16="http://schemas.microsoft.com/office/drawing/2014/main" id="{9A09416E-90E6-4A05-A63F-50C777AD7A40}"/>
              </a:ext>
            </a:extLst>
          </p:cNvPr>
          <p:cNvSpPr txBox="1"/>
          <p:nvPr userDrawn="1"/>
        </p:nvSpPr>
        <p:spPr>
          <a:xfrm>
            <a:off x="397478" y="6490400"/>
            <a:ext cx="5469861" cy="230832"/>
          </a:xfrm>
          <a:prstGeom prst="rect">
            <a:avLst/>
          </a:prstGeom>
          <a:noFill/>
        </p:spPr>
        <p:txBody>
          <a:bodyPr wrap="none" lIns="0" rtlCol="0" anchor="ctr" anchorCtr="0">
            <a:noAutofit/>
          </a:bodyPr>
          <a:lstStyle/>
          <a:p>
            <a:r>
              <a:rPr lang="en-US" sz="900" dirty="0">
                <a:solidFill>
                  <a:schemeClr val="bg1"/>
                </a:solidFill>
                <a:latin typeface="Montserrat" charset="0"/>
                <a:ea typeface="Montserrat" charset="0"/>
                <a:cs typeface="Montserrat" charset="0"/>
              </a:rPr>
              <a:t>W2O \ </a:t>
            </a:r>
            <a:fld id="{3E7DB552-F491-7542-9C5C-9B2286657205}" type="datetime3">
              <a:rPr lang="en-US" sz="900" smtClean="0">
                <a:solidFill>
                  <a:schemeClr val="bg1"/>
                </a:solidFill>
                <a:latin typeface="Montserrat" charset="0"/>
                <a:ea typeface="Montserrat" charset="0"/>
                <a:cs typeface="Montserrat" charset="0"/>
              </a:rPr>
              <a:t>13 August 2019</a:t>
            </a:fld>
            <a:r>
              <a:rPr lang="en-US" sz="900" dirty="0">
                <a:solidFill>
                  <a:schemeClr val="bg1"/>
                </a:solidFill>
                <a:latin typeface="Montserrat" charset="0"/>
                <a:ea typeface="Montserrat" charset="0"/>
                <a:cs typeface="Montserrat" charset="0"/>
              </a:rPr>
              <a:t> \ Proprietary and Confidential Property of W2O Group</a:t>
            </a:r>
          </a:p>
        </p:txBody>
      </p:sp>
      <p:sp>
        <p:nvSpPr>
          <p:cNvPr id="12" name="Text Placeholder 13">
            <a:extLst>
              <a:ext uri="{FF2B5EF4-FFF2-40B4-BE49-F238E27FC236}">
                <a16:creationId xmlns:a16="http://schemas.microsoft.com/office/drawing/2014/main" id="{F7D9C25E-FB54-4060-85FF-3355D1E926C9}"/>
              </a:ext>
            </a:extLst>
          </p:cNvPr>
          <p:cNvSpPr>
            <a:spLocks noGrp="1"/>
          </p:cNvSpPr>
          <p:nvPr>
            <p:ph type="body" sz="quarter" idx="14" hasCustomPrompt="1"/>
          </p:nvPr>
        </p:nvSpPr>
        <p:spPr>
          <a:xfrm>
            <a:off x="402336" y="2706624"/>
            <a:ext cx="10451592" cy="1179512"/>
          </a:xfrm>
          <a:prstGeom prst="rect">
            <a:avLst/>
          </a:prstGeom>
        </p:spPr>
        <p:txBody>
          <a:bodyPr lIns="0" tIns="64008" rIns="118872" bIns="64008" anchor="ctr"/>
          <a:lstStyle>
            <a:lvl1pPr marL="0" indent="0">
              <a:buFontTx/>
              <a:buNone/>
              <a:defRPr sz="5400">
                <a:solidFill>
                  <a:schemeClr val="bg1"/>
                </a:solidFill>
                <a:latin typeface="+mj-lt"/>
              </a:defRPr>
            </a:lvl1pPr>
            <a:lvl2pPr marL="457200" indent="0">
              <a:buNone/>
              <a:defRPr/>
            </a:lvl2pPr>
          </a:lstStyle>
          <a:p>
            <a:pPr lvl="0"/>
            <a:r>
              <a:rPr lang="en-US" dirty="0"/>
              <a:t>Section Divider</a:t>
            </a:r>
          </a:p>
        </p:txBody>
      </p:sp>
      <p:sp>
        <p:nvSpPr>
          <p:cNvPr id="13" name="Text Placeholder 15">
            <a:extLst>
              <a:ext uri="{FF2B5EF4-FFF2-40B4-BE49-F238E27FC236}">
                <a16:creationId xmlns:a16="http://schemas.microsoft.com/office/drawing/2014/main" id="{3576CF80-DEA5-44D2-A3CA-23F55F857B3E}"/>
              </a:ext>
            </a:extLst>
          </p:cNvPr>
          <p:cNvSpPr>
            <a:spLocks noGrp="1"/>
          </p:cNvSpPr>
          <p:nvPr>
            <p:ph type="body" sz="quarter" idx="15" hasCustomPrompt="1"/>
          </p:nvPr>
        </p:nvSpPr>
        <p:spPr>
          <a:xfrm>
            <a:off x="402336" y="3995928"/>
            <a:ext cx="9756648" cy="521208"/>
          </a:xfrm>
          <a:prstGeom prst="rect">
            <a:avLst/>
          </a:prstGeom>
        </p:spPr>
        <p:txBody>
          <a:bodyPr lIns="0" tIns="64008" rIns="118872" bIns="64008" anchor="ctr"/>
          <a:lstStyle>
            <a:lvl1pPr marL="0" indent="0">
              <a:buNone/>
              <a:defRPr sz="1800">
                <a:solidFill>
                  <a:schemeClr val="bg1"/>
                </a:solidFill>
              </a:defRPr>
            </a:lvl1pPr>
          </a:lstStyle>
          <a:p>
            <a:pPr lvl="0"/>
            <a:r>
              <a:rPr lang="en-US" dirty="0"/>
              <a:t>Lorem ipsum dot solar</a:t>
            </a:r>
          </a:p>
        </p:txBody>
      </p:sp>
    </p:spTree>
    <p:extLst>
      <p:ext uri="{BB962C8B-B14F-4D97-AF65-F5344CB8AC3E}">
        <p14:creationId xmlns:p14="http://schemas.microsoft.com/office/powerpoint/2010/main" val="185386851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olid Source">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2127EEB1-6FCB-414B-8680-0F0DD87BB849}"/>
              </a:ext>
            </a:extLst>
          </p:cNvPr>
          <p:cNvSpPr>
            <a:spLocks noGrp="1"/>
          </p:cNvSpPr>
          <p:nvPr>
            <p:ph type="body" sz="quarter" idx="11"/>
          </p:nvPr>
        </p:nvSpPr>
        <p:spPr>
          <a:xfrm>
            <a:off x="762000" y="928767"/>
            <a:ext cx="10553700" cy="212366"/>
          </a:xfrm>
          <a:prstGeom prst="rect">
            <a:avLst/>
          </a:prstGeom>
          <a:noFill/>
        </p:spPr>
        <p:txBody>
          <a:bodyPr wrap="square" tIns="0" rtlCol="0">
            <a:spAutoFit/>
          </a:bodyPr>
          <a:lstStyle>
            <a:lvl1pPr marL="0" marR="0" indent="0" algn="l" defTabSz="914400" rtl="0" eaLnBrk="1" fontAlgn="auto" latinLnBrk="0" hangingPunct="1">
              <a:lnSpc>
                <a:spcPct val="90000"/>
              </a:lnSpc>
              <a:spcBef>
                <a:spcPts val="0"/>
              </a:spcBef>
              <a:spcAft>
                <a:spcPts val="0"/>
              </a:spcAft>
              <a:buClrTx/>
              <a:buSzTx/>
              <a:buFontTx/>
              <a:buNone/>
              <a:tabLst/>
              <a:defRPr lang="en-US" sz="1200" smtClean="0">
                <a:solidFill>
                  <a:schemeClr val="tx1">
                    <a:lumMod val="75000"/>
                    <a:lumOff val="25000"/>
                  </a:schemeClr>
                </a:solidFill>
                <a:latin typeface="Montserrat" panose="00000500000000000000" pitchFamily="2" charset="0"/>
                <a:ea typeface="Rokkitt" charset="0"/>
                <a:cs typeface="Rokkitt" charset="0"/>
              </a:defRPr>
            </a:lvl1pPr>
            <a:lvl2pPr marL="228600" indent="0">
              <a:buNone/>
              <a:defRPr lang="en-US" sz="1800" smtClean="0"/>
            </a:lvl2pPr>
            <a:lvl3pPr>
              <a:defRPr lang="en-US" sz="1800" smtClean="0"/>
            </a:lvl3pPr>
            <a:lvl4pPr>
              <a:defRPr lang="en-US" smtClean="0"/>
            </a:lvl4pPr>
            <a:lvl5pPr>
              <a:defRPr lang="en-US"/>
            </a:lvl5p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dirty="0"/>
              <a:t>Edit Master text styles</a:t>
            </a:r>
          </a:p>
        </p:txBody>
      </p:sp>
      <p:sp>
        <p:nvSpPr>
          <p:cNvPr id="8" name="Title 1">
            <a:extLst>
              <a:ext uri="{FF2B5EF4-FFF2-40B4-BE49-F238E27FC236}">
                <a16:creationId xmlns:a16="http://schemas.microsoft.com/office/drawing/2014/main" id="{256F6BA1-52EF-44F9-8BD4-52D7E25786FF}"/>
              </a:ext>
            </a:extLst>
          </p:cNvPr>
          <p:cNvSpPr>
            <a:spLocks noGrp="1"/>
          </p:cNvSpPr>
          <p:nvPr>
            <p:ph type="title"/>
          </p:nvPr>
        </p:nvSpPr>
        <p:spPr>
          <a:xfrm>
            <a:off x="762001" y="377614"/>
            <a:ext cx="10553700" cy="563549"/>
          </a:xfrm>
          <a:prstGeom prst="rect">
            <a:avLst/>
          </a:prstGeom>
        </p:spPr>
        <p:txBody>
          <a:bodyPr bIns="0" anchor="b"/>
          <a:lstStyle>
            <a:lvl1pPr>
              <a:lnSpc>
                <a:spcPts val="2800"/>
              </a:lnSpc>
              <a:defRPr sz="3000">
                <a:solidFill>
                  <a:schemeClr val="accent1"/>
                </a:solidFill>
              </a:defRPr>
            </a:lvl1pPr>
          </a:lstStyle>
          <a:p>
            <a:r>
              <a:rPr lang="en-US" dirty="0"/>
              <a:t>Click to edit Master title style</a:t>
            </a:r>
          </a:p>
        </p:txBody>
      </p:sp>
      <p:sp>
        <p:nvSpPr>
          <p:cNvPr id="10" name="Text Placeholder 8">
            <a:extLst>
              <a:ext uri="{FF2B5EF4-FFF2-40B4-BE49-F238E27FC236}">
                <a16:creationId xmlns:a16="http://schemas.microsoft.com/office/drawing/2014/main" id="{DF95FF7B-1871-4B74-A4DB-0E7A405819B8}"/>
              </a:ext>
            </a:extLst>
          </p:cNvPr>
          <p:cNvSpPr>
            <a:spLocks noGrp="1"/>
          </p:cNvSpPr>
          <p:nvPr>
            <p:ph type="body" sz="quarter" idx="12"/>
          </p:nvPr>
        </p:nvSpPr>
        <p:spPr>
          <a:xfrm>
            <a:off x="2193131" y="6060326"/>
            <a:ext cx="7805738" cy="203133"/>
          </a:xfrm>
          <a:prstGeom prst="rect">
            <a:avLst/>
          </a:prstGeom>
        </p:spPr>
        <p:txBody>
          <a:bodyPr>
            <a:spAutoFit/>
          </a:bodyPr>
          <a:lstStyle>
            <a:lvl1pPr marL="0" indent="0" algn="ctr">
              <a:spcBef>
                <a:spcPts val="0"/>
              </a:spcBef>
              <a:buFontTx/>
              <a:buNone/>
              <a:defRPr lang="en-US" sz="800" b="0" kern="1200" smtClean="0">
                <a:solidFill>
                  <a:schemeClr val="bg1">
                    <a:lumMod val="65000"/>
                  </a:schemeClr>
                </a:solidFill>
                <a:latin typeface="+mn-lt"/>
                <a:ea typeface="+mn-ea"/>
                <a:cs typeface="+mn-cs"/>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cxnSp>
        <p:nvCxnSpPr>
          <p:cNvPr id="12" name="Straight Connector 11">
            <a:extLst>
              <a:ext uri="{FF2B5EF4-FFF2-40B4-BE49-F238E27FC236}">
                <a16:creationId xmlns:a16="http://schemas.microsoft.com/office/drawing/2014/main" id="{88CCEE2F-10D0-48B2-8736-4026EBBA706D}"/>
              </a:ext>
            </a:extLst>
          </p:cNvPr>
          <p:cNvCxnSpPr/>
          <p:nvPr userDrawn="1"/>
        </p:nvCxnSpPr>
        <p:spPr>
          <a:xfrm>
            <a:off x="2084340" y="6064236"/>
            <a:ext cx="8023321"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9" name="Graphic 8">
            <a:extLst>
              <a:ext uri="{FF2B5EF4-FFF2-40B4-BE49-F238E27FC236}">
                <a16:creationId xmlns:a16="http://schemas.microsoft.com/office/drawing/2014/main" id="{866DE764-E17F-46EF-92D6-22147A383F48}"/>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56977" t="13652" r="35780" b="80600"/>
          <a:stretch/>
        </p:blipFill>
        <p:spPr>
          <a:xfrm>
            <a:off x="-23813" y="420163"/>
            <a:ext cx="428626" cy="604688"/>
          </a:xfrm>
          <a:prstGeom prst="rect">
            <a:avLst/>
          </a:prstGeom>
        </p:spPr>
      </p:pic>
    </p:spTree>
    <p:extLst>
      <p:ext uri="{BB962C8B-B14F-4D97-AF65-F5344CB8AC3E}">
        <p14:creationId xmlns:p14="http://schemas.microsoft.com/office/powerpoint/2010/main" val="4112334831"/>
      </p:ext>
    </p:extLst>
  </p:cSld>
  <p:clrMapOvr>
    <a:masterClrMapping/>
  </p:clrMapOvr>
  <p:extLst>
    <p:ext uri="{DCECCB84-F9BA-43D5-87BE-67443E8EF086}">
      <p15:sldGuideLst xmlns:p15="http://schemas.microsoft.com/office/powerpoint/2012/main">
        <p15:guide id="1" orient="horz" pos="288">
          <p15:clr>
            <a:srgbClr val="FBAE40"/>
          </p15:clr>
        </p15:guide>
        <p15:guide id="2" pos="7128">
          <p15:clr>
            <a:srgbClr val="FBAE40"/>
          </p15:clr>
        </p15:guide>
        <p15:guide id="3" orient="horz" pos="600">
          <p15:clr>
            <a:srgbClr val="FBAE40"/>
          </p15:clr>
        </p15:guide>
        <p15:guide id="4" orient="horz" pos="840">
          <p15:clr>
            <a:srgbClr val="547EBF"/>
          </p15:clr>
        </p15:guide>
        <p15:guide id="5" orient="horz" pos="528">
          <p15:clr>
            <a:srgbClr val="547EBF"/>
          </p15:clr>
        </p15:guide>
        <p15:guide id="6" pos="48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Liquid">
    <p:spTree>
      <p:nvGrpSpPr>
        <p:cNvPr id="1" name=""/>
        <p:cNvGrpSpPr/>
        <p:nvPr/>
      </p:nvGrpSpPr>
      <p:grpSpPr>
        <a:xfrm>
          <a:off x="0" y="0"/>
          <a:ext cx="0" cy="0"/>
          <a:chOff x="0" y="0"/>
          <a:chExt cx="0" cy="0"/>
        </a:xfrm>
      </p:grpSpPr>
      <p:sp>
        <p:nvSpPr>
          <p:cNvPr id="5" name="Text Placeholder 14">
            <a:extLst>
              <a:ext uri="{FF2B5EF4-FFF2-40B4-BE49-F238E27FC236}">
                <a16:creationId xmlns:a16="http://schemas.microsoft.com/office/drawing/2014/main" id="{8562AA77-AF6C-4950-9604-DF0F162AB710}"/>
              </a:ext>
            </a:extLst>
          </p:cNvPr>
          <p:cNvSpPr>
            <a:spLocks noGrp="1"/>
          </p:cNvSpPr>
          <p:nvPr>
            <p:ph type="body" sz="quarter" idx="11"/>
          </p:nvPr>
        </p:nvSpPr>
        <p:spPr>
          <a:xfrm>
            <a:off x="762000" y="928767"/>
            <a:ext cx="10553700" cy="212366"/>
          </a:xfrm>
          <a:prstGeom prst="rect">
            <a:avLst/>
          </a:prstGeom>
          <a:noFill/>
        </p:spPr>
        <p:txBody>
          <a:bodyPr wrap="square" tIns="0" rtlCol="0">
            <a:spAutoFit/>
          </a:bodyPr>
          <a:lstStyle>
            <a:lvl1pPr marL="0" marR="0" indent="0" algn="l" defTabSz="914400" rtl="0" eaLnBrk="1" fontAlgn="auto" latinLnBrk="0" hangingPunct="1">
              <a:lnSpc>
                <a:spcPct val="90000"/>
              </a:lnSpc>
              <a:spcBef>
                <a:spcPts val="0"/>
              </a:spcBef>
              <a:spcAft>
                <a:spcPts val="0"/>
              </a:spcAft>
              <a:buClrTx/>
              <a:buSzTx/>
              <a:buFontTx/>
              <a:buNone/>
              <a:tabLst/>
              <a:defRPr lang="en-US" sz="1200" smtClean="0">
                <a:solidFill>
                  <a:schemeClr val="tx1">
                    <a:lumMod val="75000"/>
                    <a:lumOff val="25000"/>
                  </a:schemeClr>
                </a:solidFill>
                <a:latin typeface="Montserrat" panose="00000500000000000000" pitchFamily="2" charset="0"/>
                <a:ea typeface="Rokkitt" charset="0"/>
                <a:cs typeface="Rokkitt" charset="0"/>
              </a:defRPr>
            </a:lvl1pPr>
            <a:lvl2pPr marL="228600" indent="0">
              <a:buNone/>
              <a:defRPr lang="en-US" sz="1800" smtClean="0"/>
            </a:lvl2pPr>
            <a:lvl3pPr>
              <a:defRPr lang="en-US" sz="1800" smtClean="0"/>
            </a:lvl3pPr>
            <a:lvl4pPr>
              <a:defRPr lang="en-US" smtClean="0"/>
            </a:lvl4pPr>
            <a:lvl5pPr>
              <a:defRPr lang="en-US"/>
            </a:lvl5p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dirty="0"/>
              <a:t>Edit Master text styles</a:t>
            </a:r>
          </a:p>
        </p:txBody>
      </p:sp>
      <p:sp>
        <p:nvSpPr>
          <p:cNvPr id="7" name="Title 1">
            <a:extLst>
              <a:ext uri="{FF2B5EF4-FFF2-40B4-BE49-F238E27FC236}">
                <a16:creationId xmlns:a16="http://schemas.microsoft.com/office/drawing/2014/main" id="{E2C5866F-5A83-45E3-87F6-0C753D32B345}"/>
              </a:ext>
            </a:extLst>
          </p:cNvPr>
          <p:cNvSpPr>
            <a:spLocks noGrp="1"/>
          </p:cNvSpPr>
          <p:nvPr>
            <p:ph type="title"/>
          </p:nvPr>
        </p:nvSpPr>
        <p:spPr>
          <a:xfrm>
            <a:off x="762001" y="377614"/>
            <a:ext cx="10553700" cy="563549"/>
          </a:xfrm>
          <a:prstGeom prst="rect">
            <a:avLst/>
          </a:prstGeom>
        </p:spPr>
        <p:txBody>
          <a:bodyPr bIns="0" anchor="b"/>
          <a:lstStyle>
            <a:lvl1pPr>
              <a:lnSpc>
                <a:spcPts val="2800"/>
              </a:lnSpc>
              <a:defRPr sz="3000">
                <a:solidFill>
                  <a:schemeClr val="accent1"/>
                </a:solidFill>
              </a:defRPr>
            </a:lvl1pPr>
          </a:lstStyle>
          <a:p>
            <a:r>
              <a:rPr lang="en-US" dirty="0"/>
              <a:t>Click to edit Master title style</a:t>
            </a:r>
          </a:p>
        </p:txBody>
      </p:sp>
      <p:pic>
        <p:nvPicPr>
          <p:cNvPr id="8" name="Graphic 7">
            <a:extLst>
              <a:ext uri="{FF2B5EF4-FFF2-40B4-BE49-F238E27FC236}">
                <a16:creationId xmlns:a16="http://schemas.microsoft.com/office/drawing/2014/main" id="{A4B56411-0358-47E1-83E9-9EA508EBF3AA}"/>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6192" t="16677" r="90768" b="73987"/>
          <a:stretch/>
        </p:blipFill>
        <p:spPr>
          <a:xfrm>
            <a:off x="0" y="394207"/>
            <a:ext cx="392520" cy="679550"/>
          </a:xfrm>
          <a:prstGeom prst="rect">
            <a:avLst/>
          </a:prstGeom>
        </p:spPr>
      </p:pic>
    </p:spTree>
    <p:extLst>
      <p:ext uri="{BB962C8B-B14F-4D97-AF65-F5344CB8AC3E}">
        <p14:creationId xmlns:p14="http://schemas.microsoft.com/office/powerpoint/2010/main" val="3461410851"/>
      </p:ext>
    </p:extLst>
  </p:cSld>
  <p:clrMapOvr>
    <a:masterClrMapping/>
  </p:clrMapOvr>
  <p:extLst>
    <p:ext uri="{DCECCB84-F9BA-43D5-87BE-67443E8EF086}">
      <p15:sldGuideLst xmlns:p15="http://schemas.microsoft.com/office/powerpoint/2012/main">
        <p15:guide id="1" orient="horz" pos="288">
          <p15:clr>
            <a:srgbClr val="FBAE40"/>
          </p15:clr>
        </p15:guide>
        <p15:guide id="2" pos="7128">
          <p15:clr>
            <a:srgbClr val="FBAE40"/>
          </p15:clr>
        </p15:guide>
        <p15:guide id="3" orient="horz" pos="600">
          <p15:clr>
            <a:srgbClr val="FBAE40"/>
          </p15:clr>
        </p15:guide>
        <p15:guide id="4" orient="horz" pos="840">
          <p15:clr>
            <a:srgbClr val="547EBF"/>
          </p15:clr>
        </p15:guide>
        <p15:guide id="5" orient="horz" pos="528">
          <p15:clr>
            <a:srgbClr val="547EBF"/>
          </p15:clr>
        </p15:guide>
        <p15:guide id="6" pos="48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Liquid Source">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F5B06C39-178E-4026-B14C-035BE5FDAAEF}"/>
              </a:ext>
            </a:extLst>
          </p:cNvPr>
          <p:cNvSpPr>
            <a:spLocks noGrp="1"/>
          </p:cNvSpPr>
          <p:nvPr>
            <p:ph type="body" sz="quarter" idx="11"/>
          </p:nvPr>
        </p:nvSpPr>
        <p:spPr>
          <a:xfrm>
            <a:off x="762000" y="928767"/>
            <a:ext cx="10553700" cy="212366"/>
          </a:xfrm>
          <a:prstGeom prst="rect">
            <a:avLst/>
          </a:prstGeom>
          <a:noFill/>
        </p:spPr>
        <p:txBody>
          <a:bodyPr wrap="square" tIns="0" rtlCol="0">
            <a:spAutoFit/>
          </a:bodyPr>
          <a:lstStyle>
            <a:lvl1pPr marL="0" marR="0" indent="0" algn="l" defTabSz="914400" rtl="0" eaLnBrk="1" fontAlgn="auto" latinLnBrk="0" hangingPunct="1">
              <a:lnSpc>
                <a:spcPct val="90000"/>
              </a:lnSpc>
              <a:spcBef>
                <a:spcPts val="0"/>
              </a:spcBef>
              <a:spcAft>
                <a:spcPts val="0"/>
              </a:spcAft>
              <a:buClrTx/>
              <a:buSzTx/>
              <a:buFontTx/>
              <a:buNone/>
              <a:tabLst/>
              <a:defRPr lang="en-US" sz="1200" smtClean="0">
                <a:solidFill>
                  <a:schemeClr val="tx1">
                    <a:lumMod val="75000"/>
                    <a:lumOff val="25000"/>
                  </a:schemeClr>
                </a:solidFill>
                <a:latin typeface="Montserrat" panose="00000500000000000000" pitchFamily="2" charset="0"/>
                <a:ea typeface="Rokkitt" charset="0"/>
                <a:cs typeface="Rokkitt" charset="0"/>
              </a:defRPr>
            </a:lvl1pPr>
            <a:lvl2pPr marL="228600" indent="0">
              <a:buNone/>
              <a:defRPr lang="en-US" sz="1800" smtClean="0"/>
            </a:lvl2pPr>
            <a:lvl3pPr>
              <a:defRPr lang="en-US" sz="1800" smtClean="0"/>
            </a:lvl3pPr>
            <a:lvl4pPr>
              <a:defRPr lang="en-US" smtClean="0"/>
            </a:lvl4pPr>
            <a:lvl5pPr>
              <a:defRPr lang="en-US"/>
            </a:lvl5p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dirty="0"/>
              <a:t>Edit Master text styles</a:t>
            </a:r>
          </a:p>
        </p:txBody>
      </p:sp>
      <p:sp>
        <p:nvSpPr>
          <p:cNvPr id="8" name="Title 1">
            <a:extLst>
              <a:ext uri="{FF2B5EF4-FFF2-40B4-BE49-F238E27FC236}">
                <a16:creationId xmlns:a16="http://schemas.microsoft.com/office/drawing/2014/main" id="{4368BC5F-007B-49F9-A87D-3DA67A104F2C}"/>
              </a:ext>
            </a:extLst>
          </p:cNvPr>
          <p:cNvSpPr>
            <a:spLocks noGrp="1"/>
          </p:cNvSpPr>
          <p:nvPr>
            <p:ph type="title"/>
          </p:nvPr>
        </p:nvSpPr>
        <p:spPr>
          <a:xfrm>
            <a:off x="762001" y="377614"/>
            <a:ext cx="10553700" cy="563549"/>
          </a:xfrm>
          <a:prstGeom prst="rect">
            <a:avLst/>
          </a:prstGeom>
        </p:spPr>
        <p:txBody>
          <a:bodyPr bIns="0" anchor="b"/>
          <a:lstStyle>
            <a:lvl1pPr>
              <a:lnSpc>
                <a:spcPts val="2800"/>
              </a:lnSpc>
              <a:defRPr sz="3000">
                <a:solidFill>
                  <a:schemeClr val="accent1"/>
                </a:solidFill>
              </a:defRPr>
            </a:lvl1pPr>
          </a:lstStyle>
          <a:p>
            <a:r>
              <a:rPr lang="en-US" dirty="0"/>
              <a:t>Click to edit Master title style</a:t>
            </a:r>
          </a:p>
        </p:txBody>
      </p:sp>
      <p:sp>
        <p:nvSpPr>
          <p:cNvPr id="9" name="Text Placeholder 8">
            <a:extLst>
              <a:ext uri="{FF2B5EF4-FFF2-40B4-BE49-F238E27FC236}">
                <a16:creationId xmlns:a16="http://schemas.microsoft.com/office/drawing/2014/main" id="{3D5AF3FA-269D-4DA6-95AD-5ACB5699B1BE}"/>
              </a:ext>
            </a:extLst>
          </p:cNvPr>
          <p:cNvSpPr>
            <a:spLocks noGrp="1"/>
          </p:cNvSpPr>
          <p:nvPr>
            <p:ph type="body" sz="quarter" idx="12"/>
          </p:nvPr>
        </p:nvSpPr>
        <p:spPr>
          <a:xfrm>
            <a:off x="2193131" y="6060326"/>
            <a:ext cx="7805738" cy="203133"/>
          </a:xfrm>
          <a:prstGeom prst="rect">
            <a:avLst/>
          </a:prstGeom>
        </p:spPr>
        <p:txBody>
          <a:bodyPr>
            <a:spAutoFit/>
          </a:bodyPr>
          <a:lstStyle>
            <a:lvl1pPr marL="0" indent="0" algn="ctr">
              <a:spcBef>
                <a:spcPts val="0"/>
              </a:spcBef>
              <a:buFontTx/>
              <a:buNone/>
              <a:defRPr lang="en-US" sz="800" b="0" kern="1200" smtClean="0">
                <a:solidFill>
                  <a:schemeClr val="bg1">
                    <a:lumMod val="65000"/>
                  </a:schemeClr>
                </a:solidFill>
                <a:latin typeface="+mn-lt"/>
                <a:ea typeface="+mn-ea"/>
                <a:cs typeface="+mn-cs"/>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cxnSp>
        <p:nvCxnSpPr>
          <p:cNvPr id="12" name="Straight Connector 11">
            <a:extLst>
              <a:ext uri="{FF2B5EF4-FFF2-40B4-BE49-F238E27FC236}">
                <a16:creationId xmlns:a16="http://schemas.microsoft.com/office/drawing/2014/main" id="{07316652-D961-4155-B3A6-9FF5DC8BE182}"/>
              </a:ext>
            </a:extLst>
          </p:cNvPr>
          <p:cNvCxnSpPr/>
          <p:nvPr userDrawn="1"/>
        </p:nvCxnSpPr>
        <p:spPr>
          <a:xfrm>
            <a:off x="2084340" y="6064236"/>
            <a:ext cx="8023321"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F784FF3A-BBEF-4A77-9B28-9695AE675E96}"/>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6192" t="16677" r="90768" b="73987"/>
          <a:stretch/>
        </p:blipFill>
        <p:spPr>
          <a:xfrm>
            <a:off x="0" y="394207"/>
            <a:ext cx="392520" cy="679550"/>
          </a:xfrm>
          <a:prstGeom prst="rect">
            <a:avLst/>
          </a:prstGeom>
        </p:spPr>
      </p:pic>
    </p:spTree>
    <p:extLst>
      <p:ext uri="{BB962C8B-B14F-4D97-AF65-F5344CB8AC3E}">
        <p14:creationId xmlns:p14="http://schemas.microsoft.com/office/powerpoint/2010/main" val="1888845636"/>
      </p:ext>
    </p:extLst>
  </p:cSld>
  <p:clrMapOvr>
    <a:masterClrMapping/>
  </p:clrMapOvr>
  <p:extLst>
    <p:ext uri="{DCECCB84-F9BA-43D5-87BE-67443E8EF086}">
      <p15:sldGuideLst xmlns:p15="http://schemas.microsoft.com/office/powerpoint/2012/main">
        <p15:guide id="1" orient="horz" pos="288">
          <p15:clr>
            <a:srgbClr val="FBAE40"/>
          </p15:clr>
        </p15:guide>
        <p15:guide id="2" pos="7128">
          <p15:clr>
            <a:srgbClr val="FBAE40"/>
          </p15:clr>
        </p15:guide>
        <p15:guide id="3" orient="horz" pos="600">
          <p15:clr>
            <a:srgbClr val="FBAE40"/>
          </p15:clr>
        </p15:guide>
        <p15:guide id="4" orient="horz" pos="840">
          <p15:clr>
            <a:srgbClr val="547EBF"/>
          </p15:clr>
        </p15:guide>
        <p15:guide id="5" orient="horz" pos="528">
          <p15:clr>
            <a:srgbClr val="547EBF"/>
          </p15:clr>
        </p15:guide>
        <p15:guide id="6" pos="48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Gas">
    <p:spTree>
      <p:nvGrpSpPr>
        <p:cNvPr id="1" name=""/>
        <p:cNvGrpSpPr/>
        <p:nvPr/>
      </p:nvGrpSpPr>
      <p:grpSpPr>
        <a:xfrm>
          <a:off x="0" y="0"/>
          <a:ext cx="0" cy="0"/>
          <a:chOff x="0" y="0"/>
          <a:chExt cx="0" cy="0"/>
        </a:xfrm>
      </p:grpSpPr>
      <p:sp>
        <p:nvSpPr>
          <p:cNvPr id="5" name="Text Placeholder 14">
            <a:extLst>
              <a:ext uri="{FF2B5EF4-FFF2-40B4-BE49-F238E27FC236}">
                <a16:creationId xmlns:a16="http://schemas.microsoft.com/office/drawing/2014/main" id="{ABD4E081-9F54-4BF1-9158-8009F7B09545}"/>
              </a:ext>
            </a:extLst>
          </p:cNvPr>
          <p:cNvSpPr>
            <a:spLocks noGrp="1"/>
          </p:cNvSpPr>
          <p:nvPr>
            <p:ph type="body" sz="quarter" idx="11"/>
          </p:nvPr>
        </p:nvSpPr>
        <p:spPr>
          <a:xfrm>
            <a:off x="762000" y="928767"/>
            <a:ext cx="10553700" cy="212366"/>
          </a:xfrm>
          <a:prstGeom prst="rect">
            <a:avLst/>
          </a:prstGeom>
          <a:noFill/>
        </p:spPr>
        <p:txBody>
          <a:bodyPr wrap="square" tIns="0" rtlCol="0">
            <a:spAutoFit/>
          </a:bodyPr>
          <a:lstStyle>
            <a:lvl1pPr marL="0" marR="0" indent="0" algn="l" defTabSz="914400" rtl="0" eaLnBrk="1" fontAlgn="auto" latinLnBrk="0" hangingPunct="1">
              <a:lnSpc>
                <a:spcPct val="90000"/>
              </a:lnSpc>
              <a:spcBef>
                <a:spcPts val="0"/>
              </a:spcBef>
              <a:spcAft>
                <a:spcPts val="0"/>
              </a:spcAft>
              <a:buClrTx/>
              <a:buSzTx/>
              <a:buFontTx/>
              <a:buNone/>
              <a:tabLst/>
              <a:defRPr lang="en-US" sz="1200" smtClean="0">
                <a:solidFill>
                  <a:schemeClr val="tx1">
                    <a:lumMod val="75000"/>
                    <a:lumOff val="25000"/>
                  </a:schemeClr>
                </a:solidFill>
                <a:latin typeface="Montserrat" panose="00000500000000000000" pitchFamily="2" charset="0"/>
                <a:ea typeface="Rokkitt" charset="0"/>
                <a:cs typeface="Rokkitt" charset="0"/>
              </a:defRPr>
            </a:lvl1pPr>
            <a:lvl2pPr marL="228600" indent="0">
              <a:buNone/>
              <a:defRPr lang="en-US" sz="1800" smtClean="0"/>
            </a:lvl2pPr>
            <a:lvl3pPr>
              <a:defRPr lang="en-US" sz="1800" smtClean="0"/>
            </a:lvl3pPr>
            <a:lvl4pPr>
              <a:defRPr lang="en-US" smtClean="0"/>
            </a:lvl4pPr>
            <a:lvl5pPr>
              <a:defRPr lang="en-US"/>
            </a:lvl5p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dirty="0"/>
              <a:t>Edit Master text styles</a:t>
            </a:r>
          </a:p>
        </p:txBody>
      </p:sp>
      <p:sp>
        <p:nvSpPr>
          <p:cNvPr id="6" name="Title 1">
            <a:extLst>
              <a:ext uri="{FF2B5EF4-FFF2-40B4-BE49-F238E27FC236}">
                <a16:creationId xmlns:a16="http://schemas.microsoft.com/office/drawing/2014/main" id="{CA2FB4FA-258E-4B79-9532-A9A7AD3BF4A2}"/>
              </a:ext>
            </a:extLst>
          </p:cNvPr>
          <p:cNvSpPr>
            <a:spLocks noGrp="1"/>
          </p:cNvSpPr>
          <p:nvPr>
            <p:ph type="title"/>
          </p:nvPr>
        </p:nvSpPr>
        <p:spPr>
          <a:xfrm>
            <a:off x="762001" y="377614"/>
            <a:ext cx="10553700" cy="563549"/>
          </a:xfrm>
          <a:prstGeom prst="rect">
            <a:avLst/>
          </a:prstGeom>
        </p:spPr>
        <p:txBody>
          <a:bodyPr bIns="0" anchor="b"/>
          <a:lstStyle>
            <a:lvl1pPr>
              <a:lnSpc>
                <a:spcPts val="2800"/>
              </a:lnSpc>
              <a:defRPr sz="3000">
                <a:solidFill>
                  <a:schemeClr val="accent1"/>
                </a:solidFill>
              </a:defRPr>
            </a:lvl1pPr>
          </a:lstStyle>
          <a:p>
            <a:r>
              <a:rPr lang="en-US" dirty="0"/>
              <a:t>Click to edit Master title style</a:t>
            </a:r>
          </a:p>
        </p:txBody>
      </p:sp>
      <p:pic>
        <p:nvPicPr>
          <p:cNvPr id="7" name="Graphic 6">
            <a:extLst>
              <a:ext uri="{FF2B5EF4-FFF2-40B4-BE49-F238E27FC236}">
                <a16:creationId xmlns:a16="http://schemas.microsoft.com/office/drawing/2014/main" id="{FA80FF7F-89C5-4209-9273-3E6487D26C2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796" y="419534"/>
            <a:ext cx="422372" cy="613121"/>
          </a:xfrm>
          <a:prstGeom prst="rect">
            <a:avLst/>
          </a:prstGeom>
        </p:spPr>
      </p:pic>
    </p:spTree>
    <p:extLst>
      <p:ext uri="{BB962C8B-B14F-4D97-AF65-F5344CB8AC3E}">
        <p14:creationId xmlns:p14="http://schemas.microsoft.com/office/powerpoint/2010/main" val="4040510797"/>
      </p:ext>
    </p:extLst>
  </p:cSld>
  <p:clrMapOvr>
    <a:masterClrMapping/>
  </p:clrMapOvr>
  <p:extLst>
    <p:ext uri="{DCECCB84-F9BA-43D5-87BE-67443E8EF086}">
      <p15:sldGuideLst xmlns:p15="http://schemas.microsoft.com/office/powerpoint/2012/main">
        <p15:guide id="1" orient="horz" pos="288">
          <p15:clr>
            <a:srgbClr val="FBAE40"/>
          </p15:clr>
        </p15:guide>
        <p15:guide id="2" pos="7128">
          <p15:clr>
            <a:srgbClr val="FBAE40"/>
          </p15:clr>
        </p15:guide>
        <p15:guide id="3" orient="horz" pos="600">
          <p15:clr>
            <a:srgbClr val="FBAE40"/>
          </p15:clr>
        </p15:guide>
        <p15:guide id="4" orient="horz" pos="840">
          <p15:clr>
            <a:srgbClr val="547EBF"/>
          </p15:clr>
        </p15:guide>
        <p15:guide id="5" orient="horz" pos="528">
          <p15:clr>
            <a:srgbClr val="547EBF"/>
          </p15:clr>
        </p15:guide>
        <p15:guide id="6" pos="48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Gas Source">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62CE6C87-A5B6-4B86-9ABA-5FE943486996}"/>
              </a:ext>
            </a:extLst>
          </p:cNvPr>
          <p:cNvSpPr>
            <a:spLocks noGrp="1"/>
          </p:cNvSpPr>
          <p:nvPr>
            <p:ph type="body" sz="quarter" idx="11"/>
          </p:nvPr>
        </p:nvSpPr>
        <p:spPr>
          <a:xfrm>
            <a:off x="762000" y="928767"/>
            <a:ext cx="10553700" cy="212366"/>
          </a:xfrm>
          <a:prstGeom prst="rect">
            <a:avLst/>
          </a:prstGeom>
          <a:noFill/>
        </p:spPr>
        <p:txBody>
          <a:bodyPr wrap="square" tIns="0" rtlCol="0">
            <a:spAutoFit/>
          </a:bodyPr>
          <a:lstStyle>
            <a:lvl1pPr marL="0" marR="0" indent="0" algn="l" defTabSz="914400" rtl="0" eaLnBrk="1" fontAlgn="auto" latinLnBrk="0" hangingPunct="1">
              <a:lnSpc>
                <a:spcPct val="90000"/>
              </a:lnSpc>
              <a:spcBef>
                <a:spcPts val="0"/>
              </a:spcBef>
              <a:spcAft>
                <a:spcPts val="0"/>
              </a:spcAft>
              <a:buClrTx/>
              <a:buSzTx/>
              <a:buFontTx/>
              <a:buNone/>
              <a:tabLst/>
              <a:defRPr lang="en-US" sz="1200" smtClean="0">
                <a:solidFill>
                  <a:schemeClr val="tx1">
                    <a:lumMod val="75000"/>
                    <a:lumOff val="25000"/>
                  </a:schemeClr>
                </a:solidFill>
                <a:latin typeface="Montserrat" panose="00000500000000000000" pitchFamily="2" charset="0"/>
                <a:ea typeface="Rokkitt" charset="0"/>
                <a:cs typeface="Rokkitt" charset="0"/>
              </a:defRPr>
            </a:lvl1pPr>
            <a:lvl2pPr marL="228600" indent="0">
              <a:buNone/>
              <a:defRPr lang="en-US" sz="1800" smtClean="0"/>
            </a:lvl2pPr>
            <a:lvl3pPr>
              <a:defRPr lang="en-US" sz="1800" smtClean="0"/>
            </a:lvl3pPr>
            <a:lvl4pPr>
              <a:defRPr lang="en-US" smtClean="0"/>
            </a:lvl4pPr>
            <a:lvl5pPr>
              <a:defRPr lang="en-US"/>
            </a:lvl5p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dirty="0"/>
              <a:t>Edit Master text styles</a:t>
            </a:r>
          </a:p>
        </p:txBody>
      </p:sp>
      <p:sp>
        <p:nvSpPr>
          <p:cNvPr id="8" name="Title 1">
            <a:extLst>
              <a:ext uri="{FF2B5EF4-FFF2-40B4-BE49-F238E27FC236}">
                <a16:creationId xmlns:a16="http://schemas.microsoft.com/office/drawing/2014/main" id="{27130BBA-8F67-4646-9F40-A1946657D582}"/>
              </a:ext>
            </a:extLst>
          </p:cNvPr>
          <p:cNvSpPr>
            <a:spLocks noGrp="1"/>
          </p:cNvSpPr>
          <p:nvPr>
            <p:ph type="title"/>
          </p:nvPr>
        </p:nvSpPr>
        <p:spPr>
          <a:xfrm>
            <a:off x="762001" y="377614"/>
            <a:ext cx="10553700" cy="563549"/>
          </a:xfrm>
          <a:prstGeom prst="rect">
            <a:avLst/>
          </a:prstGeom>
        </p:spPr>
        <p:txBody>
          <a:bodyPr bIns="0" anchor="b"/>
          <a:lstStyle>
            <a:lvl1pPr>
              <a:lnSpc>
                <a:spcPts val="2800"/>
              </a:lnSpc>
              <a:defRPr sz="3000">
                <a:solidFill>
                  <a:schemeClr val="accent1"/>
                </a:solidFill>
              </a:defRPr>
            </a:lvl1pPr>
          </a:lstStyle>
          <a:p>
            <a:r>
              <a:rPr lang="en-US" dirty="0"/>
              <a:t>Click to edit Master title style</a:t>
            </a:r>
          </a:p>
        </p:txBody>
      </p:sp>
      <p:sp>
        <p:nvSpPr>
          <p:cNvPr id="10" name="Text Placeholder 8">
            <a:extLst>
              <a:ext uri="{FF2B5EF4-FFF2-40B4-BE49-F238E27FC236}">
                <a16:creationId xmlns:a16="http://schemas.microsoft.com/office/drawing/2014/main" id="{7E10F508-DB48-4D2A-A0FC-D45BE798034A}"/>
              </a:ext>
            </a:extLst>
          </p:cNvPr>
          <p:cNvSpPr>
            <a:spLocks noGrp="1"/>
          </p:cNvSpPr>
          <p:nvPr>
            <p:ph type="body" sz="quarter" idx="12"/>
          </p:nvPr>
        </p:nvSpPr>
        <p:spPr>
          <a:xfrm>
            <a:off x="2193131" y="6060326"/>
            <a:ext cx="7805738" cy="203133"/>
          </a:xfrm>
          <a:prstGeom prst="rect">
            <a:avLst/>
          </a:prstGeom>
        </p:spPr>
        <p:txBody>
          <a:bodyPr>
            <a:spAutoFit/>
          </a:bodyPr>
          <a:lstStyle>
            <a:lvl1pPr marL="0" indent="0" algn="ctr">
              <a:spcBef>
                <a:spcPts val="0"/>
              </a:spcBef>
              <a:buFontTx/>
              <a:buNone/>
              <a:defRPr lang="en-US" sz="800" b="0" kern="1200" smtClean="0">
                <a:solidFill>
                  <a:schemeClr val="bg1">
                    <a:lumMod val="65000"/>
                  </a:schemeClr>
                </a:solidFill>
                <a:latin typeface="+mn-lt"/>
                <a:ea typeface="+mn-ea"/>
                <a:cs typeface="+mn-cs"/>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cxnSp>
        <p:nvCxnSpPr>
          <p:cNvPr id="11" name="Straight Connector 10">
            <a:extLst>
              <a:ext uri="{FF2B5EF4-FFF2-40B4-BE49-F238E27FC236}">
                <a16:creationId xmlns:a16="http://schemas.microsoft.com/office/drawing/2014/main" id="{B860C223-8B69-4349-B580-E52F86C959A7}"/>
              </a:ext>
            </a:extLst>
          </p:cNvPr>
          <p:cNvCxnSpPr/>
          <p:nvPr userDrawn="1"/>
        </p:nvCxnSpPr>
        <p:spPr>
          <a:xfrm>
            <a:off x="2084340" y="6064236"/>
            <a:ext cx="8023321"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9" name="Graphic 8">
            <a:extLst>
              <a:ext uri="{FF2B5EF4-FFF2-40B4-BE49-F238E27FC236}">
                <a16:creationId xmlns:a16="http://schemas.microsoft.com/office/drawing/2014/main" id="{1D93F21F-B142-4DBA-B1FA-6D83E11B224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796" y="419534"/>
            <a:ext cx="422372" cy="613121"/>
          </a:xfrm>
          <a:prstGeom prst="rect">
            <a:avLst/>
          </a:prstGeom>
        </p:spPr>
      </p:pic>
    </p:spTree>
    <p:extLst>
      <p:ext uri="{BB962C8B-B14F-4D97-AF65-F5344CB8AC3E}">
        <p14:creationId xmlns:p14="http://schemas.microsoft.com/office/powerpoint/2010/main" val="3304406601"/>
      </p:ext>
    </p:extLst>
  </p:cSld>
  <p:clrMapOvr>
    <a:masterClrMapping/>
  </p:clrMapOvr>
  <p:extLst>
    <p:ext uri="{DCECCB84-F9BA-43D5-87BE-67443E8EF086}">
      <p15:sldGuideLst xmlns:p15="http://schemas.microsoft.com/office/powerpoint/2012/main">
        <p15:guide id="1" orient="horz" pos="288">
          <p15:clr>
            <a:srgbClr val="FBAE40"/>
          </p15:clr>
        </p15:guide>
        <p15:guide id="2" pos="7128">
          <p15:clr>
            <a:srgbClr val="FBAE40"/>
          </p15:clr>
        </p15:guide>
        <p15:guide id="3" orient="horz" pos="600">
          <p15:clr>
            <a:srgbClr val="FBAE40"/>
          </p15:clr>
        </p15:guide>
        <p15:guide id="4" orient="horz" pos="840">
          <p15:clr>
            <a:srgbClr val="547EBF"/>
          </p15:clr>
        </p15:guide>
        <p15:guide id="5" orient="horz" pos="528">
          <p15:clr>
            <a:srgbClr val="547EBF"/>
          </p15:clr>
        </p15:guide>
        <p15:guide id="6" pos="48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_Title">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4F9799BA-0874-446F-9CA3-620392263B0B}"/>
              </a:ext>
            </a:extLst>
          </p:cNvPr>
          <p:cNvSpPr>
            <a:spLocks noGrp="1"/>
          </p:cNvSpPr>
          <p:nvPr>
            <p:ph type="body" sz="quarter" idx="11"/>
          </p:nvPr>
        </p:nvSpPr>
        <p:spPr>
          <a:xfrm>
            <a:off x="762000" y="928767"/>
            <a:ext cx="10553700" cy="212366"/>
          </a:xfrm>
          <a:prstGeom prst="rect">
            <a:avLst/>
          </a:prstGeom>
          <a:noFill/>
        </p:spPr>
        <p:txBody>
          <a:bodyPr wrap="square" tIns="0" rtlCol="0">
            <a:spAutoFit/>
          </a:bodyPr>
          <a:lstStyle>
            <a:lvl1pPr marL="0" marR="0" indent="0" algn="l" defTabSz="914400" rtl="0" eaLnBrk="1" fontAlgn="auto" latinLnBrk="0" hangingPunct="1">
              <a:lnSpc>
                <a:spcPct val="90000"/>
              </a:lnSpc>
              <a:spcBef>
                <a:spcPts val="0"/>
              </a:spcBef>
              <a:spcAft>
                <a:spcPts val="0"/>
              </a:spcAft>
              <a:buClrTx/>
              <a:buSzTx/>
              <a:buFontTx/>
              <a:buNone/>
              <a:tabLst/>
              <a:defRPr lang="en-US" sz="1200" smtClean="0">
                <a:solidFill>
                  <a:schemeClr val="tx1">
                    <a:lumMod val="75000"/>
                    <a:lumOff val="25000"/>
                  </a:schemeClr>
                </a:solidFill>
                <a:latin typeface="Montserrat" panose="00000500000000000000" pitchFamily="2" charset="0"/>
                <a:ea typeface="Rokkitt" charset="0"/>
                <a:cs typeface="Rokkitt" charset="0"/>
              </a:defRPr>
            </a:lvl1pPr>
            <a:lvl2pPr marL="228600" indent="0">
              <a:buNone/>
              <a:defRPr lang="en-US" sz="1800" smtClean="0"/>
            </a:lvl2pPr>
            <a:lvl3pPr>
              <a:defRPr lang="en-US" sz="1800" smtClean="0"/>
            </a:lvl3pPr>
            <a:lvl4pPr>
              <a:defRPr lang="en-US" smtClean="0"/>
            </a:lvl4pPr>
            <a:lvl5pPr>
              <a:defRPr lang="en-US"/>
            </a:lvl5p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dirty="0"/>
              <a:t>Edit Master text styles</a:t>
            </a:r>
          </a:p>
        </p:txBody>
      </p:sp>
      <p:sp>
        <p:nvSpPr>
          <p:cNvPr id="5" name="Title 1">
            <a:extLst>
              <a:ext uri="{FF2B5EF4-FFF2-40B4-BE49-F238E27FC236}">
                <a16:creationId xmlns:a16="http://schemas.microsoft.com/office/drawing/2014/main" id="{F513A7DA-8BCA-45CA-8800-0867917024D7}"/>
              </a:ext>
            </a:extLst>
          </p:cNvPr>
          <p:cNvSpPr>
            <a:spLocks noGrp="1"/>
          </p:cNvSpPr>
          <p:nvPr>
            <p:ph type="title"/>
          </p:nvPr>
        </p:nvSpPr>
        <p:spPr>
          <a:xfrm>
            <a:off x="762001" y="377614"/>
            <a:ext cx="10553700" cy="563549"/>
          </a:xfrm>
          <a:prstGeom prst="rect">
            <a:avLst/>
          </a:prstGeom>
        </p:spPr>
        <p:txBody>
          <a:bodyPr bIns="0" anchor="b"/>
          <a:lstStyle>
            <a:lvl1pPr>
              <a:lnSpc>
                <a:spcPts val="2800"/>
              </a:lnSpc>
              <a:defRPr sz="3000">
                <a:solidFill>
                  <a:schemeClr val="accent1"/>
                </a:solidFill>
              </a:defRPr>
            </a:lvl1pPr>
          </a:lstStyle>
          <a:p>
            <a:r>
              <a:rPr lang="en-US" dirty="0"/>
              <a:t>Click to edit Master title style</a:t>
            </a:r>
          </a:p>
        </p:txBody>
      </p:sp>
    </p:spTree>
    <p:extLst>
      <p:ext uri="{BB962C8B-B14F-4D97-AF65-F5344CB8AC3E}">
        <p14:creationId xmlns:p14="http://schemas.microsoft.com/office/powerpoint/2010/main" val="1275838250"/>
      </p:ext>
    </p:extLst>
  </p:cSld>
  <p:clrMapOvr>
    <a:masterClrMapping/>
  </p:clrMapOvr>
  <p:extLst>
    <p:ext uri="{DCECCB84-F9BA-43D5-87BE-67443E8EF086}">
      <p15:sldGuideLst xmlns:p15="http://schemas.microsoft.com/office/powerpoint/2012/main">
        <p15:guide id="1" orient="horz" pos="288">
          <p15:clr>
            <a:srgbClr val="FBAE40"/>
          </p15:clr>
        </p15:guide>
        <p15:guide id="2" pos="7128">
          <p15:clr>
            <a:srgbClr val="FBAE40"/>
          </p15:clr>
        </p15:guide>
        <p15:guide id="3" orient="horz" pos="600">
          <p15:clr>
            <a:srgbClr val="FBAE40"/>
          </p15:clr>
        </p15:guide>
        <p15:guide id="4" orient="horz" pos="840">
          <p15:clr>
            <a:srgbClr val="547EBF"/>
          </p15:clr>
        </p15:guide>
        <p15:guide id="5" orient="horz" pos="528">
          <p15:clr>
            <a:srgbClr val="547EBF"/>
          </p15:clr>
        </p15:guide>
        <p15:guide id="6" pos="48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_Title Source">
    <p:spTree>
      <p:nvGrpSpPr>
        <p:cNvPr id="1" name=""/>
        <p:cNvGrpSpPr/>
        <p:nvPr/>
      </p:nvGrpSpPr>
      <p:grpSpPr>
        <a:xfrm>
          <a:off x="0" y="0"/>
          <a:ext cx="0" cy="0"/>
          <a:chOff x="0" y="0"/>
          <a:chExt cx="0" cy="0"/>
        </a:xfrm>
      </p:grpSpPr>
      <p:sp>
        <p:nvSpPr>
          <p:cNvPr id="6" name="Text Placeholder 14">
            <a:extLst>
              <a:ext uri="{FF2B5EF4-FFF2-40B4-BE49-F238E27FC236}">
                <a16:creationId xmlns:a16="http://schemas.microsoft.com/office/drawing/2014/main" id="{38D69D4D-BB6C-43F1-9393-2E915A5FC818}"/>
              </a:ext>
            </a:extLst>
          </p:cNvPr>
          <p:cNvSpPr>
            <a:spLocks noGrp="1"/>
          </p:cNvSpPr>
          <p:nvPr>
            <p:ph type="body" sz="quarter" idx="11"/>
          </p:nvPr>
        </p:nvSpPr>
        <p:spPr>
          <a:xfrm>
            <a:off x="762000" y="928767"/>
            <a:ext cx="10553700" cy="212366"/>
          </a:xfrm>
          <a:prstGeom prst="rect">
            <a:avLst/>
          </a:prstGeom>
          <a:noFill/>
        </p:spPr>
        <p:txBody>
          <a:bodyPr wrap="square" tIns="0" rtlCol="0">
            <a:spAutoFit/>
          </a:bodyPr>
          <a:lstStyle>
            <a:lvl1pPr marL="0" marR="0" indent="0" algn="l" defTabSz="914400" rtl="0" eaLnBrk="1" fontAlgn="auto" latinLnBrk="0" hangingPunct="1">
              <a:lnSpc>
                <a:spcPct val="90000"/>
              </a:lnSpc>
              <a:spcBef>
                <a:spcPts val="0"/>
              </a:spcBef>
              <a:spcAft>
                <a:spcPts val="0"/>
              </a:spcAft>
              <a:buClrTx/>
              <a:buSzTx/>
              <a:buFontTx/>
              <a:buNone/>
              <a:tabLst/>
              <a:defRPr lang="en-US" sz="1200" smtClean="0">
                <a:solidFill>
                  <a:schemeClr val="tx1">
                    <a:lumMod val="75000"/>
                    <a:lumOff val="25000"/>
                  </a:schemeClr>
                </a:solidFill>
                <a:latin typeface="Montserrat" panose="00000500000000000000" pitchFamily="2" charset="0"/>
                <a:ea typeface="Rokkitt" charset="0"/>
                <a:cs typeface="Rokkitt" charset="0"/>
              </a:defRPr>
            </a:lvl1pPr>
            <a:lvl2pPr marL="228600" indent="0">
              <a:buNone/>
              <a:defRPr lang="en-US" sz="1800" smtClean="0"/>
            </a:lvl2pPr>
            <a:lvl3pPr>
              <a:defRPr lang="en-US" sz="1800" smtClean="0"/>
            </a:lvl3pPr>
            <a:lvl4pPr>
              <a:defRPr lang="en-US" smtClean="0"/>
            </a:lvl4pPr>
            <a:lvl5pPr>
              <a:defRPr lang="en-US"/>
            </a:lvl5p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dirty="0"/>
              <a:t>Edit Master text styles</a:t>
            </a:r>
          </a:p>
        </p:txBody>
      </p:sp>
      <p:sp>
        <p:nvSpPr>
          <p:cNvPr id="7" name="Title 1">
            <a:extLst>
              <a:ext uri="{FF2B5EF4-FFF2-40B4-BE49-F238E27FC236}">
                <a16:creationId xmlns:a16="http://schemas.microsoft.com/office/drawing/2014/main" id="{3A661269-F9F5-4316-963F-1AE7530B3C6C}"/>
              </a:ext>
            </a:extLst>
          </p:cNvPr>
          <p:cNvSpPr>
            <a:spLocks noGrp="1"/>
          </p:cNvSpPr>
          <p:nvPr>
            <p:ph type="title"/>
          </p:nvPr>
        </p:nvSpPr>
        <p:spPr>
          <a:xfrm>
            <a:off x="762001" y="377614"/>
            <a:ext cx="10553700" cy="563549"/>
          </a:xfrm>
          <a:prstGeom prst="rect">
            <a:avLst/>
          </a:prstGeom>
        </p:spPr>
        <p:txBody>
          <a:bodyPr bIns="0" anchor="b"/>
          <a:lstStyle>
            <a:lvl1pPr>
              <a:lnSpc>
                <a:spcPts val="2800"/>
              </a:lnSpc>
              <a:defRPr sz="3000">
                <a:solidFill>
                  <a:schemeClr val="accent1"/>
                </a:solidFill>
              </a:defRPr>
            </a:lvl1pPr>
          </a:lstStyle>
          <a:p>
            <a:r>
              <a:rPr lang="en-US" dirty="0"/>
              <a:t>Click to edit Master title style</a:t>
            </a:r>
          </a:p>
        </p:txBody>
      </p:sp>
      <p:sp>
        <p:nvSpPr>
          <p:cNvPr id="9" name="Text Placeholder 8">
            <a:extLst>
              <a:ext uri="{FF2B5EF4-FFF2-40B4-BE49-F238E27FC236}">
                <a16:creationId xmlns:a16="http://schemas.microsoft.com/office/drawing/2014/main" id="{CDA5E4FE-B9E5-4A08-B899-8787C573AD3F}"/>
              </a:ext>
            </a:extLst>
          </p:cNvPr>
          <p:cNvSpPr>
            <a:spLocks noGrp="1"/>
          </p:cNvSpPr>
          <p:nvPr>
            <p:ph type="body" sz="quarter" idx="12"/>
          </p:nvPr>
        </p:nvSpPr>
        <p:spPr>
          <a:xfrm>
            <a:off x="2193131" y="6060326"/>
            <a:ext cx="7805738" cy="203133"/>
          </a:xfrm>
          <a:prstGeom prst="rect">
            <a:avLst/>
          </a:prstGeom>
        </p:spPr>
        <p:txBody>
          <a:bodyPr>
            <a:spAutoFit/>
          </a:bodyPr>
          <a:lstStyle>
            <a:lvl1pPr marL="0" indent="0" algn="ctr">
              <a:spcBef>
                <a:spcPts val="0"/>
              </a:spcBef>
              <a:buFontTx/>
              <a:buNone/>
              <a:defRPr lang="en-US" sz="800" b="0" kern="1200" smtClean="0">
                <a:solidFill>
                  <a:schemeClr val="bg1">
                    <a:lumMod val="65000"/>
                  </a:schemeClr>
                </a:solidFill>
                <a:latin typeface="+mn-lt"/>
                <a:ea typeface="+mn-ea"/>
                <a:cs typeface="+mn-cs"/>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cxnSp>
        <p:nvCxnSpPr>
          <p:cNvPr id="10" name="Straight Connector 9">
            <a:extLst>
              <a:ext uri="{FF2B5EF4-FFF2-40B4-BE49-F238E27FC236}">
                <a16:creationId xmlns:a16="http://schemas.microsoft.com/office/drawing/2014/main" id="{2C7D93A2-2AEB-46B7-A69A-26BC6313F297}"/>
              </a:ext>
            </a:extLst>
          </p:cNvPr>
          <p:cNvCxnSpPr/>
          <p:nvPr userDrawn="1"/>
        </p:nvCxnSpPr>
        <p:spPr>
          <a:xfrm>
            <a:off x="2084340" y="6064236"/>
            <a:ext cx="8023321"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3349390"/>
      </p:ext>
    </p:extLst>
  </p:cSld>
  <p:clrMapOvr>
    <a:masterClrMapping/>
  </p:clrMapOvr>
  <p:extLst>
    <p:ext uri="{DCECCB84-F9BA-43D5-87BE-67443E8EF086}">
      <p15:sldGuideLst xmlns:p15="http://schemas.microsoft.com/office/powerpoint/2012/main">
        <p15:guide id="1" orient="horz" pos="288">
          <p15:clr>
            <a:srgbClr val="FBAE40"/>
          </p15:clr>
        </p15:guide>
        <p15:guide id="2" pos="7128">
          <p15:clr>
            <a:srgbClr val="FBAE40"/>
          </p15:clr>
        </p15:guide>
        <p15:guide id="3" orient="horz" pos="600">
          <p15:clr>
            <a:srgbClr val="FBAE40"/>
          </p15:clr>
        </p15:guide>
        <p15:guide id="4" orient="horz" pos="840">
          <p15:clr>
            <a:srgbClr val="547EBF"/>
          </p15:clr>
        </p15:guide>
        <p15:guide id="5" orient="horz" pos="528">
          <p15:clr>
            <a:srgbClr val="547EBF"/>
          </p15:clr>
        </p15:guide>
        <p15:guide id="6" pos="48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_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601603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086972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1104424" y="6051548"/>
            <a:ext cx="819748" cy="806453"/>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9942025" y="6051611"/>
            <a:ext cx="874460" cy="806389"/>
          </a:xfrm>
          <a:prstGeom prst="rect">
            <a:avLst/>
          </a:prstGeom>
        </p:spPr>
      </p:pic>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flipH="1">
            <a:off x="8854338" y="6052990"/>
            <a:ext cx="799748" cy="805010"/>
          </a:xfrm>
          <a:prstGeom prst="rect">
            <a:avLst/>
          </a:prstGeom>
        </p:spPr>
      </p:pic>
      <p:pic>
        <p:nvPicPr>
          <p:cNvPr id="11" name="Picture 10">
            <a:extLst>
              <a:ext uri="{FF2B5EF4-FFF2-40B4-BE49-F238E27FC236}">
                <a16:creationId xmlns:a16="http://schemas.microsoft.com/office/drawing/2014/main" id="{15B38F3B-75E1-4C02-8EE6-ABDFE4218C0B}"/>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24779" y="382187"/>
            <a:ext cx="1636776" cy="375372"/>
          </a:xfrm>
          <a:prstGeom prst="rect">
            <a:avLst/>
          </a:prstGeom>
        </p:spPr>
      </p:pic>
      <p:sp>
        <p:nvSpPr>
          <p:cNvPr id="17" name="TextBox 16">
            <a:extLst>
              <a:ext uri="{FF2B5EF4-FFF2-40B4-BE49-F238E27FC236}">
                <a16:creationId xmlns:a16="http://schemas.microsoft.com/office/drawing/2014/main" id="{E6ACF7F7-356E-4A30-A190-2A1CBF6FBD50}"/>
              </a:ext>
            </a:extLst>
          </p:cNvPr>
          <p:cNvSpPr txBox="1"/>
          <p:nvPr userDrawn="1"/>
        </p:nvSpPr>
        <p:spPr>
          <a:xfrm>
            <a:off x="397478" y="6490400"/>
            <a:ext cx="5469861" cy="230832"/>
          </a:xfrm>
          <a:prstGeom prst="rect">
            <a:avLst/>
          </a:prstGeom>
          <a:noFill/>
        </p:spPr>
        <p:txBody>
          <a:bodyPr wrap="none" lIns="0" rtlCol="0" anchor="ctr" anchorCtr="0">
            <a:noAutofit/>
          </a:bodyPr>
          <a:lstStyle/>
          <a:p>
            <a:r>
              <a:rPr lang="en-US" sz="900" dirty="0">
                <a:solidFill>
                  <a:schemeClr val="bg1"/>
                </a:solidFill>
                <a:latin typeface="Montserrat" charset="0"/>
                <a:ea typeface="Montserrat" charset="0"/>
                <a:cs typeface="Montserrat" charset="0"/>
              </a:rPr>
              <a:t>W2Otwist \ </a:t>
            </a:r>
            <a:fld id="{3E7DB552-F491-7542-9C5C-9B2286657205}" type="datetime3">
              <a:rPr lang="en-US" sz="900" smtClean="0">
                <a:solidFill>
                  <a:schemeClr val="bg1"/>
                </a:solidFill>
                <a:latin typeface="Montserrat" charset="0"/>
                <a:ea typeface="Montserrat" charset="0"/>
                <a:cs typeface="Montserrat" charset="0"/>
              </a:rPr>
              <a:t>13 August 2019</a:t>
            </a:fld>
            <a:r>
              <a:rPr lang="en-US" sz="900" dirty="0">
                <a:solidFill>
                  <a:schemeClr val="bg1"/>
                </a:solidFill>
                <a:latin typeface="Montserrat" charset="0"/>
                <a:ea typeface="Montserrat" charset="0"/>
                <a:cs typeface="Montserrat" charset="0"/>
              </a:rPr>
              <a:t> \ Proprietary and Confidential Property of W2O Group</a:t>
            </a:r>
          </a:p>
        </p:txBody>
      </p:sp>
      <p:sp>
        <p:nvSpPr>
          <p:cNvPr id="22" name="TextBox 21">
            <a:extLst>
              <a:ext uri="{FF2B5EF4-FFF2-40B4-BE49-F238E27FC236}">
                <a16:creationId xmlns:a16="http://schemas.microsoft.com/office/drawing/2014/main" id="{B829E57E-C062-4861-88FD-F569CB7B8DCD}"/>
              </a:ext>
            </a:extLst>
          </p:cNvPr>
          <p:cNvSpPr txBox="1"/>
          <p:nvPr userDrawn="1"/>
        </p:nvSpPr>
        <p:spPr>
          <a:xfrm>
            <a:off x="324779" y="2706624"/>
            <a:ext cx="10451592" cy="1179576"/>
          </a:xfrm>
          <a:prstGeom prst="rect">
            <a:avLst/>
          </a:prstGeom>
        </p:spPr>
        <p:txBody>
          <a:bodyPr vert="horz" lIns="0" tIns="60925" rIns="121851" bIns="60925" rtlCol="0" anchor="ctr" anchorCtr="0">
            <a:noAutofit/>
          </a:bodyPr>
          <a:lstStyle>
            <a:lvl1pPr lvl="0" indent="0" defTabSz="609265">
              <a:spcBef>
                <a:spcPts val="600"/>
              </a:spcBef>
              <a:buClr>
                <a:schemeClr val="accent2"/>
              </a:buClr>
              <a:buFontTx/>
              <a:buNone/>
              <a:defRPr sz="4800" b="0" i="0" baseline="0">
                <a:solidFill>
                  <a:schemeClr val="bg1"/>
                </a:solidFill>
                <a:latin typeface="Rokkitt"/>
                <a:cs typeface="Rokkitt"/>
              </a:defRPr>
            </a:lvl1pPr>
            <a:lvl2pPr marL="777240" indent="-228516" defTabSz="609265">
              <a:spcBef>
                <a:spcPts val="600"/>
              </a:spcBef>
              <a:buClr>
                <a:schemeClr val="accent2"/>
              </a:buClr>
              <a:buFont typeface="Arial" charset="0"/>
              <a:buChar char="•"/>
              <a:defRPr b="0" i="0">
                <a:solidFill>
                  <a:schemeClr val="tx1">
                    <a:lumMod val="75000"/>
                    <a:lumOff val="25000"/>
                  </a:schemeClr>
                </a:solidFill>
                <a:latin typeface="Montserrat Light"/>
                <a:cs typeface="Montserrat Light"/>
              </a:defRPr>
            </a:lvl2pPr>
            <a:lvl3pPr marL="1325880" indent="-228516" defTabSz="609265">
              <a:spcBef>
                <a:spcPts val="600"/>
              </a:spcBef>
              <a:buClr>
                <a:schemeClr val="accent2"/>
              </a:buClr>
              <a:buFont typeface="Arial" charset="0"/>
              <a:buChar char="•"/>
              <a:defRPr b="0" i="0">
                <a:solidFill>
                  <a:schemeClr val="tx1">
                    <a:lumMod val="75000"/>
                    <a:lumOff val="25000"/>
                  </a:schemeClr>
                </a:solidFill>
                <a:latin typeface="Montserrat Light"/>
                <a:cs typeface="Montserrat Light"/>
              </a:defRPr>
            </a:lvl3pPr>
            <a:lvl4pPr marL="1874520" indent="-228516" defTabSz="609265">
              <a:spcBef>
                <a:spcPts val="600"/>
              </a:spcBef>
              <a:buClr>
                <a:schemeClr val="accent2"/>
              </a:buClr>
              <a:buFont typeface="Arial" charset="0"/>
              <a:buChar char="•"/>
              <a:defRPr b="0" i="0">
                <a:solidFill>
                  <a:schemeClr val="tx1">
                    <a:lumMod val="75000"/>
                    <a:lumOff val="25000"/>
                  </a:schemeClr>
                </a:solidFill>
                <a:latin typeface="Montserrat Light"/>
                <a:cs typeface="Montserrat Light"/>
              </a:defRPr>
            </a:lvl4pPr>
            <a:lvl5pPr marL="2423160" indent="-228516" defTabSz="609265">
              <a:spcBef>
                <a:spcPts val="600"/>
              </a:spcBef>
              <a:buClr>
                <a:schemeClr val="accent2"/>
              </a:buClr>
              <a:buFont typeface="Arial" charset="0"/>
              <a:buChar char="•"/>
              <a:defRPr b="0" i="0">
                <a:solidFill>
                  <a:schemeClr val="tx1">
                    <a:lumMod val="75000"/>
                    <a:lumOff val="25000"/>
                  </a:schemeClr>
                </a:solidFill>
                <a:latin typeface="Montserrat Light"/>
                <a:cs typeface="Montserrat Light"/>
              </a:defRPr>
            </a:lvl5pPr>
            <a:lvl6pPr marL="3350953" indent="-304639" defTabSz="609265">
              <a:spcBef>
                <a:spcPct val="20000"/>
              </a:spcBef>
              <a:buFont typeface="Arial"/>
              <a:buChar char="•"/>
              <a:defRPr sz="2700"/>
            </a:lvl6pPr>
            <a:lvl7pPr marL="3960219" indent="-304639" defTabSz="609265">
              <a:spcBef>
                <a:spcPct val="20000"/>
              </a:spcBef>
              <a:buFont typeface="Arial"/>
              <a:buChar char="•"/>
              <a:defRPr sz="2700"/>
            </a:lvl7pPr>
            <a:lvl8pPr marL="4569484" indent="-304639" defTabSz="609265">
              <a:spcBef>
                <a:spcPct val="20000"/>
              </a:spcBef>
              <a:buFont typeface="Arial"/>
              <a:buChar char="•"/>
              <a:defRPr sz="2700"/>
            </a:lvl8pPr>
            <a:lvl9pPr marL="5178750" indent="-304639" defTabSz="609265">
              <a:spcBef>
                <a:spcPct val="20000"/>
              </a:spcBef>
              <a:buFont typeface="Arial"/>
              <a:buChar char="•"/>
              <a:defRPr sz="2700"/>
            </a:lvl9pPr>
          </a:lstStyle>
          <a:p>
            <a:pPr lvl="0"/>
            <a:r>
              <a:rPr lang="en-US" dirty="0"/>
              <a:t>Thank you</a:t>
            </a:r>
          </a:p>
        </p:txBody>
      </p:sp>
      <p:sp>
        <p:nvSpPr>
          <p:cNvPr id="23" name="Text Placeholder 28">
            <a:extLst>
              <a:ext uri="{FF2B5EF4-FFF2-40B4-BE49-F238E27FC236}">
                <a16:creationId xmlns:a16="http://schemas.microsoft.com/office/drawing/2014/main" id="{2C0CA56C-E291-4AC9-9586-8A2BC221765C}"/>
              </a:ext>
            </a:extLst>
          </p:cNvPr>
          <p:cNvSpPr>
            <a:spLocks noGrp="1"/>
          </p:cNvSpPr>
          <p:nvPr>
            <p:ph type="body" sz="quarter" idx="13" hasCustomPrompt="1"/>
          </p:nvPr>
        </p:nvSpPr>
        <p:spPr>
          <a:xfrm>
            <a:off x="324779" y="3995928"/>
            <a:ext cx="9756648" cy="521208"/>
          </a:xfrm>
          <a:prstGeom prst="rect">
            <a:avLst/>
          </a:prstGeom>
        </p:spPr>
        <p:txBody>
          <a:bodyPr lIns="0" tIns="64008" rIns="118872" bIns="64008" anchor="ctr"/>
          <a:lstStyle>
            <a:lvl1pPr marL="0" indent="0">
              <a:buNone/>
              <a:defRPr sz="1800">
                <a:solidFill>
                  <a:schemeClr val="bg1"/>
                </a:solidFill>
              </a:defRPr>
            </a:lvl1pPr>
          </a:lstStyle>
          <a:p>
            <a:pPr lvl="0"/>
            <a:r>
              <a:rPr lang="en-US" dirty="0"/>
              <a:t>Lorem ipsum dot solar</a:t>
            </a:r>
          </a:p>
        </p:txBody>
      </p:sp>
    </p:spTree>
    <p:extLst>
      <p:ext uri="{BB962C8B-B14F-4D97-AF65-F5344CB8AC3E}">
        <p14:creationId xmlns:p14="http://schemas.microsoft.com/office/powerpoint/2010/main" val="81030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ark Blue Divider Slide">
    <p:bg>
      <p:bgPr>
        <a:solidFill>
          <a:schemeClr val="accent2"/>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53249" b="45473"/>
          <a:stretch/>
        </p:blipFill>
        <p:spPr>
          <a:xfrm>
            <a:off x="11051878" y="392114"/>
            <a:ext cx="1143298" cy="968853"/>
          </a:xfrm>
          <a:prstGeom prst="rect">
            <a:avLst/>
          </a:prstGeom>
        </p:spPr>
      </p:pic>
      <p:sp>
        <p:nvSpPr>
          <p:cNvPr id="6" name="TextBox 5">
            <a:extLst>
              <a:ext uri="{FF2B5EF4-FFF2-40B4-BE49-F238E27FC236}">
                <a16:creationId xmlns:a16="http://schemas.microsoft.com/office/drawing/2014/main" id="{5E39A98D-57D9-4267-AB4C-3A9ED973727E}"/>
              </a:ext>
            </a:extLst>
          </p:cNvPr>
          <p:cNvSpPr txBox="1"/>
          <p:nvPr userDrawn="1"/>
        </p:nvSpPr>
        <p:spPr>
          <a:xfrm>
            <a:off x="397478" y="6490400"/>
            <a:ext cx="5469861" cy="230832"/>
          </a:xfrm>
          <a:prstGeom prst="rect">
            <a:avLst/>
          </a:prstGeom>
          <a:noFill/>
        </p:spPr>
        <p:txBody>
          <a:bodyPr wrap="none" lIns="0" rtlCol="0" anchor="ctr" anchorCtr="0">
            <a:noAutofit/>
          </a:bodyPr>
          <a:lstStyle/>
          <a:p>
            <a:r>
              <a:rPr lang="en-US" sz="900" dirty="0">
                <a:solidFill>
                  <a:schemeClr val="bg1"/>
                </a:solidFill>
                <a:latin typeface="Montserrat" charset="0"/>
                <a:ea typeface="Montserrat" charset="0"/>
                <a:cs typeface="Montserrat" charset="0"/>
              </a:rPr>
              <a:t>W2O \ </a:t>
            </a:r>
            <a:fld id="{3E7DB552-F491-7542-9C5C-9B2286657205}" type="datetime3">
              <a:rPr lang="en-US" sz="900" smtClean="0">
                <a:solidFill>
                  <a:schemeClr val="bg1"/>
                </a:solidFill>
                <a:latin typeface="Montserrat" charset="0"/>
                <a:ea typeface="Montserrat" charset="0"/>
                <a:cs typeface="Montserrat" charset="0"/>
              </a:rPr>
              <a:t>13 August 2019</a:t>
            </a:fld>
            <a:r>
              <a:rPr lang="en-US" sz="900" dirty="0">
                <a:solidFill>
                  <a:schemeClr val="bg1"/>
                </a:solidFill>
                <a:latin typeface="Montserrat" charset="0"/>
                <a:ea typeface="Montserrat" charset="0"/>
                <a:cs typeface="Montserrat" charset="0"/>
              </a:rPr>
              <a:t> \ Proprietary and Confidential Property of W2O Group</a:t>
            </a:r>
          </a:p>
        </p:txBody>
      </p:sp>
      <p:sp>
        <p:nvSpPr>
          <p:cNvPr id="12" name="Text Placeholder 13">
            <a:extLst>
              <a:ext uri="{FF2B5EF4-FFF2-40B4-BE49-F238E27FC236}">
                <a16:creationId xmlns:a16="http://schemas.microsoft.com/office/drawing/2014/main" id="{624A691E-4E32-4F63-9D63-D8893BC3DE67}"/>
              </a:ext>
            </a:extLst>
          </p:cNvPr>
          <p:cNvSpPr>
            <a:spLocks noGrp="1"/>
          </p:cNvSpPr>
          <p:nvPr>
            <p:ph type="body" sz="quarter" idx="14" hasCustomPrompt="1"/>
          </p:nvPr>
        </p:nvSpPr>
        <p:spPr>
          <a:xfrm>
            <a:off x="402336" y="2706624"/>
            <a:ext cx="10451592" cy="1179512"/>
          </a:xfrm>
          <a:prstGeom prst="rect">
            <a:avLst/>
          </a:prstGeom>
        </p:spPr>
        <p:txBody>
          <a:bodyPr lIns="0" tIns="64008" rIns="118872" bIns="64008" anchor="ctr"/>
          <a:lstStyle>
            <a:lvl1pPr marL="0" indent="0">
              <a:buFontTx/>
              <a:buNone/>
              <a:defRPr sz="5400">
                <a:solidFill>
                  <a:schemeClr val="bg1"/>
                </a:solidFill>
                <a:latin typeface="+mj-lt"/>
              </a:defRPr>
            </a:lvl1pPr>
            <a:lvl2pPr marL="457200" indent="0">
              <a:buNone/>
              <a:defRPr/>
            </a:lvl2pPr>
          </a:lstStyle>
          <a:p>
            <a:pPr lvl="0"/>
            <a:r>
              <a:rPr lang="en-US" dirty="0"/>
              <a:t>Section Divider</a:t>
            </a:r>
          </a:p>
        </p:txBody>
      </p:sp>
      <p:sp>
        <p:nvSpPr>
          <p:cNvPr id="13" name="Text Placeholder 15">
            <a:extLst>
              <a:ext uri="{FF2B5EF4-FFF2-40B4-BE49-F238E27FC236}">
                <a16:creationId xmlns:a16="http://schemas.microsoft.com/office/drawing/2014/main" id="{BA53F84B-9CAE-4C3A-8074-6EC293D1BFC8}"/>
              </a:ext>
            </a:extLst>
          </p:cNvPr>
          <p:cNvSpPr>
            <a:spLocks noGrp="1"/>
          </p:cNvSpPr>
          <p:nvPr>
            <p:ph type="body" sz="quarter" idx="15" hasCustomPrompt="1"/>
          </p:nvPr>
        </p:nvSpPr>
        <p:spPr>
          <a:xfrm>
            <a:off x="402336" y="3995928"/>
            <a:ext cx="9756648" cy="521208"/>
          </a:xfrm>
          <a:prstGeom prst="rect">
            <a:avLst/>
          </a:prstGeom>
        </p:spPr>
        <p:txBody>
          <a:bodyPr lIns="0" tIns="64008" rIns="118872" bIns="64008" anchor="ctr"/>
          <a:lstStyle>
            <a:lvl1pPr marL="0" indent="0">
              <a:buNone/>
              <a:defRPr sz="1800">
                <a:solidFill>
                  <a:schemeClr val="bg1"/>
                </a:solidFill>
              </a:defRPr>
            </a:lvl1pPr>
          </a:lstStyle>
          <a:p>
            <a:pPr lvl="0"/>
            <a:r>
              <a:rPr lang="en-US" dirty="0"/>
              <a:t>Lorem ipsum dot solar</a:t>
            </a:r>
          </a:p>
        </p:txBody>
      </p:sp>
    </p:spTree>
    <p:extLst>
      <p:ext uri="{BB962C8B-B14F-4D97-AF65-F5344CB8AC3E}">
        <p14:creationId xmlns:p14="http://schemas.microsoft.com/office/powerpoint/2010/main" val="343183397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r="17133"/>
          <a:stretch/>
        </p:blipFill>
        <p:spPr>
          <a:xfrm>
            <a:off x="6243977" y="365253"/>
            <a:ext cx="5951199" cy="3020284"/>
          </a:xfrm>
          <a:prstGeom prst="rect">
            <a:avLst/>
          </a:prstGeom>
        </p:spPr>
      </p:pic>
      <p:pic>
        <p:nvPicPr>
          <p:cNvPr id="7" name="Picture 6">
            <a:extLst>
              <a:ext uri="{FF2B5EF4-FFF2-40B4-BE49-F238E27FC236}">
                <a16:creationId xmlns:a16="http://schemas.microsoft.com/office/drawing/2014/main" id="{04B8B980-B5B9-4BE6-BEF3-68DCD6A9D354}"/>
              </a:ext>
            </a:extLst>
          </p:cNvPr>
          <p:cNvPicPr>
            <a:picLocks noChangeAspect="1"/>
          </p:cNvPicPr>
          <p:nvPr userDrawn="1"/>
        </p:nvPicPr>
        <p:blipFill>
          <a:blip r:embed="rId3">
            <a:alphaModFix/>
            <a:extLst>
              <a:ext uri="{28A0092B-C50C-407E-A947-70E740481C1C}">
                <a14:useLocalDpi xmlns:a14="http://schemas.microsoft.com/office/drawing/2010/main" val="0"/>
              </a:ext>
            </a:extLst>
          </a:blip>
          <a:stretch>
            <a:fillRect/>
          </a:stretch>
        </p:blipFill>
        <p:spPr>
          <a:xfrm>
            <a:off x="397375" y="391691"/>
            <a:ext cx="2862072" cy="420736"/>
          </a:xfrm>
          <a:prstGeom prst="rect">
            <a:avLst/>
          </a:prstGeom>
        </p:spPr>
      </p:pic>
      <p:sp>
        <p:nvSpPr>
          <p:cNvPr id="10" name="TextBox 9">
            <a:extLst>
              <a:ext uri="{FF2B5EF4-FFF2-40B4-BE49-F238E27FC236}">
                <a16:creationId xmlns:a16="http://schemas.microsoft.com/office/drawing/2014/main" id="{009DC5B3-F742-4519-B5BC-3FF69259842D}"/>
              </a:ext>
            </a:extLst>
          </p:cNvPr>
          <p:cNvSpPr txBox="1"/>
          <p:nvPr userDrawn="1"/>
        </p:nvSpPr>
        <p:spPr>
          <a:xfrm>
            <a:off x="303212" y="990600"/>
            <a:ext cx="304800" cy="369332"/>
          </a:xfrm>
          <a:prstGeom prst="rect">
            <a:avLst/>
          </a:prstGeom>
          <a:noFill/>
        </p:spPr>
        <p:txBody>
          <a:bodyPr wrap="square" rtlCol="0">
            <a:spAutoFit/>
          </a:bodyPr>
          <a:lstStyle/>
          <a:p>
            <a:r>
              <a:rPr lang="en-US" dirty="0">
                <a:solidFill>
                  <a:schemeClr val="accent1"/>
                </a:solidFill>
              </a:rPr>
              <a:t>+</a:t>
            </a:r>
          </a:p>
        </p:txBody>
      </p:sp>
      <p:sp>
        <p:nvSpPr>
          <p:cNvPr id="12" name="Picture Placeholder 4">
            <a:extLst>
              <a:ext uri="{FF2B5EF4-FFF2-40B4-BE49-F238E27FC236}">
                <a16:creationId xmlns:a16="http://schemas.microsoft.com/office/drawing/2014/main" id="{C80C786F-A782-4B8F-96F4-EC413193F082}"/>
              </a:ext>
            </a:extLst>
          </p:cNvPr>
          <p:cNvSpPr>
            <a:spLocks noGrp="1"/>
          </p:cNvSpPr>
          <p:nvPr>
            <p:ph type="pic" sz="quarter" idx="15" hasCustomPrompt="1"/>
          </p:nvPr>
        </p:nvSpPr>
        <p:spPr>
          <a:xfrm>
            <a:off x="760412" y="986917"/>
            <a:ext cx="2286000" cy="521208"/>
          </a:xfrm>
          <a:prstGeom prst="rect">
            <a:avLst/>
          </a:prstGeom>
        </p:spPr>
        <p:txBody>
          <a:bodyPr anchor="ctr"/>
          <a:lstStyle>
            <a:lvl1pPr marL="0" indent="0" algn="ctr">
              <a:buNone/>
              <a:defRPr sz="1400">
                <a:solidFill>
                  <a:schemeClr val="tx1">
                    <a:lumMod val="75000"/>
                    <a:lumOff val="25000"/>
                  </a:schemeClr>
                </a:solidFill>
              </a:defRPr>
            </a:lvl1pPr>
          </a:lstStyle>
          <a:p>
            <a:r>
              <a:rPr lang="en-US" dirty="0"/>
              <a:t>Insert client logo here</a:t>
            </a:r>
          </a:p>
        </p:txBody>
      </p:sp>
      <p:sp>
        <p:nvSpPr>
          <p:cNvPr id="8" name="TextBox 7">
            <a:extLst>
              <a:ext uri="{FF2B5EF4-FFF2-40B4-BE49-F238E27FC236}">
                <a16:creationId xmlns:a16="http://schemas.microsoft.com/office/drawing/2014/main" id="{BA01DBA5-D174-4547-AA7D-830E5B805C30}"/>
              </a:ext>
            </a:extLst>
          </p:cNvPr>
          <p:cNvSpPr txBox="1"/>
          <p:nvPr userDrawn="1"/>
        </p:nvSpPr>
        <p:spPr>
          <a:xfrm>
            <a:off x="397478" y="6490400"/>
            <a:ext cx="5469861" cy="230832"/>
          </a:xfrm>
          <a:prstGeom prst="rect">
            <a:avLst/>
          </a:prstGeom>
          <a:noFill/>
        </p:spPr>
        <p:txBody>
          <a:bodyPr wrap="none" lIns="0" rtlCol="0" anchor="ctr" anchorCtr="0">
            <a:noAutofit/>
          </a:bodyPr>
          <a:lstStyle/>
          <a:p>
            <a:r>
              <a:rPr lang="en-US" sz="900" dirty="0">
                <a:solidFill>
                  <a:schemeClr val="accent1"/>
                </a:solidFill>
                <a:latin typeface="Montserrat" charset="0"/>
                <a:ea typeface="Montserrat" charset="0"/>
                <a:cs typeface="Montserrat" charset="0"/>
              </a:rPr>
              <a:t>W2Omarketeching \ </a:t>
            </a:r>
            <a:fld id="{3E7DB552-F491-7542-9C5C-9B2286657205}" type="datetime3">
              <a:rPr lang="en-US" sz="900" smtClean="0">
                <a:solidFill>
                  <a:schemeClr val="accent1"/>
                </a:solidFill>
                <a:latin typeface="Montserrat" charset="0"/>
                <a:ea typeface="Montserrat" charset="0"/>
                <a:cs typeface="Montserrat" charset="0"/>
              </a:rPr>
              <a:t>13 August 2019</a:t>
            </a:fld>
            <a:r>
              <a:rPr lang="en-US" sz="900" dirty="0">
                <a:solidFill>
                  <a:schemeClr val="accent1"/>
                </a:solidFill>
                <a:latin typeface="Montserrat" charset="0"/>
                <a:ea typeface="Montserrat" charset="0"/>
                <a:cs typeface="Montserrat" charset="0"/>
              </a:rPr>
              <a:t> \ Proprietary and Confidential Property of W2O Group</a:t>
            </a:r>
          </a:p>
        </p:txBody>
      </p:sp>
      <p:sp>
        <p:nvSpPr>
          <p:cNvPr id="13" name="Text Placeholder 2">
            <a:extLst>
              <a:ext uri="{FF2B5EF4-FFF2-40B4-BE49-F238E27FC236}">
                <a16:creationId xmlns:a16="http://schemas.microsoft.com/office/drawing/2014/main" id="{79467FD4-BE07-4FDA-893D-5FF1FF9935CD}"/>
              </a:ext>
            </a:extLst>
          </p:cNvPr>
          <p:cNvSpPr>
            <a:spLocks noGrp="1"/>
          </p:cNvSpPr>
          <p:nvPr>
            <p:ph type="body" sz="quarter" idx="16" hasCustomPrompt="1"/>
          </p:nvPr>
        </p:nvSpPr>
        <p:spPr>
          <a:xfrm>
            <a:off x="402336" y="3968496"/>
            <a:ext cx="10460736" cy="1216152"/>
          </a:xfrm>
          <a:prstGeom prst="rect">
            <a:avLst/>
          </a:prstGeom>
        </p:spPr>
        <p:txBody>
          <a:bodyPr lIns="0" tIns="64008" rIns="118872" bIns="64008" anchor="ctr"/>
          <a:lstStyle>
            <a:lvl1pPr marL="0" indent="0">
              <a:buNone/>
              <a:defRPr sz="4800">
                <a:solidFill>
                  <a:schemeClr val="accent1"/>
                </a:solidFill>
                <a:latin typeface="+mj-lt"/>
              </a:defRPr>
            </a:lvl1pPr>
          </a:lstStyle>
          <a:p>
            <a:pPr lvl="0"/>
            <a:r>
              <a:rPr lang="en-US" dirty="0"/>
              <a:t>Click to edit Master title styles</a:t>
            </a:r>
          </a:p>
        </p:txBody>
      </p:sp>
      <p:sp>
        <p:nvSpPr>
          <p:cNvPr id="15" name="Text Placeholder 5">
            <a:extLst>
              <a:ext uri="{FF2B5EF4-FFF2-40B4-BE49-F238E27FC236}">
                <a16:creationId xmlns:a16="http://schemas.microsoft.com/office/drawing/2014/main" id="{95145310-736C-4CEE-832F-D965D3547C88}"/>
              </a:ext>
            </a:extLst>
          </p:cNvPr>
          <p:cNvSpPr>
            <a:spLocks noGrp="1"/>
          </p:cNvSpPr>
          <p:nvPr>
            <p:ph type="body" sz="quarter" idx="17" hasCustomPrompt="1"/>
          </p:nvPr>
        </p:nvSpPr>
        <p:spPr>
          <a:xfrm>
            <a:off x="402336" y="5330952"/>
            <a:ext cx="9756648" cy="438912"/>
          </a:xfrm>
          <a:prstGeom prst="rect">
            <a:avLst/>
          </a:prstGeom>
        </p:spPr>
        <p:txBody>
          <a:bodyPr lIns="0" tIns="64008" rIns="118872" bIns="64008" anchor="ctr"/>
          <a:lstStyle>
            <a:lvl1pPr marL="0" indent="0">
              <a:buNone/>
              <a:defRPr sz="2000">
                <a:solidFill>
                  <a:schemeClr val="accent1"/>
                </a:solidFill>
              </a:defRPr>
            </a:lvl1pPr>
          </a:lstStyle>
          <a:p>
            <a:pPr lvl="0"/>
            <a:r>
              <a:rPr lang="en-US" dirty="0"/>
              <a:t>Subtitle / Timeline</a:t>
            </a:r>
          </a:p>
        </p:txBody>
      </p:sp>
    </p:spTree>
    <p:extLst>
      <p:ext uri="{BB962C8B-B14F-4D97-AF65-F5344CB8AC3E}">
        <p14:creationId xmlns:p14="http://schemas.microsoft.com/office/powerpoint/2010/main" val="177115885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r="17133"/>
          <a:stretch/>
        </p:blipFill>
        <p:spPr>
          <a:xfrm>
            <a:off x="6243977" y="365253"/>
            <a:ext cx="5951199" cy="3020284"/>
          </a:xfrm>
          <a:prstGeom prst="rect">
            <a:avLst/>
          </a:prstGeom>
        </p:spPr>
      </p:pic>
      <p:pic>
        <p:nvPicPr>
          <p:cNvPr id="7" name="Picture 6">
            <a:extLst>
              <a:ext uri="{FF2B5EF4-FFF2-40B4-BE49-F238E27FC236}">
                <a16:creationId xmlns:a16="http://schemas.microsoft.com/office/drawing/2014/main" id="{5952575C-2092-461D-97E9-BDAB9950601F}"/>
              </a:ext>
            </a:extLst>
          </p:cNvPr>
          <p:cNvPicPr>
            <a:picLocks noChangeAspect="1"/>
          </p:cNvPicPr>
          <p:nvPr userDrawn="1"/>
        </p:nvPicPr>
        <p:blipFill>
          <a:blip r:embed="rId3">
            <a:alphaModFix/>
            <a:extLst>
              <a:ext uri="{28A0092B-C50C-407E-A947-70E740481C1C}">
                <a14:useLocalDpi xmlns:a14="http://schemas.microsoft.com/office/drawing/2010/main" val="0"/>
              </a:ext>
            </a:extLst>
          </a:blip>
          <a:stretch>
            <a:fillRect/>
          </a:stretch>
        </p:blipFill>
        <p:spPr>
          <a:xfrm>
            <a:off x="397375" y="391691"/>
            <a:ext cx="2862072" cy="420736"/>
          </a:xfrm>
          <a:prstGeom prst="rect">
            <a:avLst/>
          </a:prstGeom>
        </p:spPr>
      </p:pic>
      <p:sp>
        <p:nvSpPr>
          <p:cNvPr id="15" name="TextBox 14">
            <a:extLst>
              <a:ext uri="{FF2B5EF4-FFF2-40B4-BE49-F238E27FC236}">
                <a16:creationId xmlns:a16="http://schemas.microsoft.com/office/drawing/2014/main" id="{69703EEA-75E1-4C3B-B827-18ECFCBC62D0}"/>
              </a:ext>
            </a:extLst>
          </p:cNvPr>
          <p:cNvSpPr txBox="1"/>
          <p:nvPr userDrawn="1"/>
        </p:nvSpPr>
        <p:spPr>
          <a:xfrm>
            <a:off x="397478" y="6490400"/>
            <a:ext cx="5469861" cy="230832"/>
          </a:xfrm>
          <a:prstGeom prst="rect">
            <a:avLst/>
          </a:prstGeom>
          <a:noFill/>
        </p:spPr>
        <p:txBody>
          <a:bodyPr wrap="none" lIns="0" rtlCol="0" anchor="ctr" anchorCtr="0">
            <a:noAutofit/>
          </a:bodyPr>
          <a:lstStyle/>
          <a:p>
            <a:r>
              <a:rPr lang="en-US" sz="900" dirty="0">
                <a:solidFill>
                  <a:schemeClr val="accent1"/>
                </a:solidFill>
                <a:latin typeface="Montserrat" charset="0"/>
                <a:ea typeface="Montserrat" charset="0"/>
                <a:cs typeface="Montserrat" charset="0"/>
              </a:rPr>
              <a:t>W2Omarketeching \ </a:t>
            </a:r>
            <a:fld id="{3E7DB552-F491-7542-9C5C-9B2286657205}" type="datetime3">
              <a:rPr lang="en-US" sz="900" smtClean="0">
                <a:solidFill>
                  <a:schemeClr val="accent1"/>
                </a:solidFill>
                <a:latin typeface="Montserrat" charset="0"/>
                <a:ea typeface="Montserrat" charset="0"/>
                <a:cs typeface="Montserrat" charset="0"/>
              </a:rPr>
              <a:t>13 August 2019</a:t>
            </a:fld>
            <a:r>
              <a:rPr lang="en-US" sz="900" dirty="0">
                <a:solidFill>
                  <a:schemeClr val="accent1"/>
                </a:solidFill>
                <a:latin typeface="Montserrat" charset="0"/>
                <a:ea typeface="Montserrat" charset="0"/>
                <a:cs typeface="Montserrat" charset="0"/>
              </a:rPr>
              <a:t> \ Proprietary and Confidential Property of W2O Group</a:t>
            </a:r>
          </a:p>
        </p:txBody>
      </p:sp>
      <p:sp>
        <p:nvSpPr>
          <p:cNvPr id="18" name="Picture Placeholder 4">
            <a:extLst>
              <a:ext uri="{FF2B5EF4-FFF2-40B4-BE49-F238E27FC236}">
                <a16:creationId xmlns:a16="http://schemas.microsoft.com/office/drawing/2014/main" id="{3B9570B4-E5D7-4AA7-86A1-83A8543AEF66}"/>
              </a:ext>
            </a:extLst>
          </p:cNvPr>
          <p:cNvSpPr>
            <a:spLocks noGrp="1"/>
          </p:cNvSpPr>
          <p:nvPr>
            <p:ph type="pic" sz="quarter" idx="15" hasCustomPrompt="1"/>
          </p:nvPr>
        </p:nvSpPr>
        <p:spPr>
          <a:xfrm>
            <a:off x="2208788" y="5266944"/>
            <a:ext cx="2286000" cy="521208"/>
          </a:xfrm>
          <a:prstGeom prst="rect">
            <a:avLst/>
          </a:prstGeom>
        </p:spPr>
        <p:txBody>
          <a:bodyPr anchor="ctr"/>
          <a:lstStyle>
            <a:lvl1pPr marL="0" indent="0" algn="ctr">
              <a:buNone/>
              <a:defRPr sz="1400">
                <a:solidFill>
                  <a:schemeClr val="tx1">
                    <a:lumMod val="75000"/>
                    <a:lumOff val="25000"/>
                  </a:schemeClr>
                </a:solidFill>
              </a:defRPr>
            </a:lvl1pPr>
          </a:lstStyle>
          <a:p>
            <a:r>
              <a:rPr lang="en-US" dirty="0"/>
              <a:t>Insert client logo here</a:t>
            </a:r>
          </a:p>
        </p:txBody>
      </p:sp>
      <p:sp>
        <p:nvSpPr>
          <p:cNvPr id="19" name="Text Placeholder 2">
            <a:extLst>
              <a:ext uri="{FF2B5EF4-FFF2-40B4-BE49-F238E27FC236}">
                <a16:creationId xmlns:a16="http://schemas.microsoft.com/office/drawing/2014/main" id="{296C5C68-14CE-495E-8F37-28CB1B732629}"/>
              </a:ext>
            </a:extLst>
          </p:cNvPr>
          <p:cNvSpPr>
            <a:spLocks noGrp="1"/>
          </p:cNvSpPr>
          <p:nvPr>
            <p:ph type="body" sz="quarter" idx="16" hasCustomPrompt="1"/>
          </p:nvPr>
        </p:nvSpPr>
        <p:spPr>
          <a:xfrm>
            <a:off x="402336" y="3968496"/>
            <a:ext cx="10460736" cy="1216152"/>
          </a:xfrm>
          <a:prstGeom prst="rect">
            <a:avLst/>
          </a:prstGeom>
        </p:spPr>
        <p:txBody>
          <a:bodyPr lIns="0" tIns="64008" rIns="118872" bIns="64008" anchor="ctr"/>
          <a:lstStyle>
            <a:lvl1pPr marL="0" indent="0">
              <a:buNone/>
              <a:defRPr sz="4800">
                <a:solidFill>
                  <a:schemeClr val="accent1"/>
                </a:solidFill>
                <a:latin typeface="+mj-lt"/>
              </a:defRPr>
            </a:lvl1pPr>
          </a:lstStyle>
          <a:p>
            <a:pPr lvl="0"/>
            <a:r>
              <a:rPr lang="en-US" dirty="0"/>
              <a:t>Click to edit Master title styles</a:t>
            </a:r>
          </a:p>
        </p:txBody>
      </p:sp>
      <p:sp>
        <p:nvSpPr>
          <p:cNvPr id="21" name="Text Placeholder 5">
            <a:extLst>
              <a:ext uri="{FF2B5EF4-FFF2-40B4-BE49-F238E27FC236}">
                <a16:creationId xmlns:a16="http://schemas.microsoft.com/office/drawing/2014/main" id="{ADF0C534-0DCD-478C-8F11-118608488269}"/>
              </a:ext>
            </a:extLst>
          </p:cNvPr>
          <p:cNvSpPr>
            <a:spLocks noGrp="1"/>
          </p:cNvSpPr>
          <p:nvPr>
            <p:ph type="body" sz="quarter" idx="23" hasCustomPrompt="1"/>
          </p:nvPr>
        </p:nvSpPr>
        <p:spPr>
          <a:xfrm>
            <a:off x="402336" y="5330952"/>
            <a:ext cx="1705864" cy="438912"/>
          </a:xfrm>
          <a:prstGeom prst="rect">
            <a:avLst/>
          </a:prstGeom>
        </p:spPr>
        <p:txBody>
          <a:bodyPr lIns="0" tIns="64008" rIns="118872" bIns="64008" anchor="ctr"/>
          <a:lstStyle>
            <a:lvl1pPr marL="0" indent="0">
              <a:buNone/>
              <a:defRPr sz="2000">
                <a:solidFill>
                  <a:schemeClr val="accent1"/>
                </a:solidFill>
              </a:defRPr>
            </a:lvl1pPr>
          </a:lstStyle>
          <a:p>
            <a:pPr lvl="0"/>
            <a:r>
              <a:rPr lang="en-US" dirty="0"/>
              <a:t>Prepared for</a:t>
            </a:r>
          </a:p>
        </p:txBody>
      </p:sp>
    </p:spTree>
    <p:extLst>
      <p:ext uri="{BB962C8B-B14F-4D97-AF65-F5344CB8AC3E}">
        <p14:creationId xmlns:p14="http://schemas.microsoft.com/office/powerpoint/2010/main" val="280699565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Title Slide Contac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r="17133"/>
          <a:stretch/>
        </p:blipFill>
        <p:spPr>
          <a:xfrm>
            <a:off x="6243977" y="365253"/>
            <a:ext cx="5951199" cy="3020284"/>
          </a:xfrm>
          <a:prstGeom prst="rect">
            <a:avLst/>
          </a:prstGeom>
        </p:spPr>
      </p:pic>
      <p:cxnSp>
        <p:nvCxnSpPr>
          <p:cNvPr id="6" name="Straight Connector 5">
            <a:extLst>
              <a:ext uri="{FF2B5EF4-FFF2-40B4-BE49-F238E27FC236}">
                <a16:creationId xmlns:a16="http://schemas.microsoft.com/office/drawing/2014/main" id="{D5DA29E1-7FFE-4F6E-B6E3-372B20013924}"/>
              </a:ext>
            </a:extLst>
          </p:cNvPr>
          <p:cNvCxnSpPr/>
          <p:nvPr userDrawn="1"/>
        </p:nvCxnSpPr>
        <p:spPr>
          <a:xfrm>
            <a:off x="8318098" y="5851168"/>
            <a:ext cx="0" cy="77763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75EDBF0-A933-4A55-BDA0-B416CB2AFA6B}"/>
              </a:ext>
            </a:extLst>
          </p:cNvPr>
          <p:cNvCxnSpPr/>
          <p:nvPr userDrawn="1"/>
        </p:nvCxnSpPr>
        <p:spPr>
          <a:xfrm>
            <a:off x="10265565" y="5851168"/>
            <a:ext cx="0" cy="77763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Text Placeholder 16">
            <a:extLst>
              <a:ext uri="{FF2B5EF4-FFF2-40B4-BE49-F238E27FC236}">
                <a16:creationId xmlns:a16="http://schemas.microsoft.com/office/drawing/2014/main" id="{F28783E6-34C3-4DE2-A905-91A8BBCA44CF}"/>
              </a:ext>
            </a:extLst>
          </p:cNvPr>
          <p:cNvSpPr>
            <a:spLocks noGrp="1"/>
          </p:cNvSpPr>
          <p:nvPr>
            <p:ph type="body" sz="quarter" idx="17" hasCustomPrompt="1"/>
          </p:nvPr>
        </p:nvSpPr>
        <p:spPr>
          <a:xfrm>
            <a:off x="8318523" y="6080010"/>
            <a:ext cx="1768475" cy="494798"/>
          </a:xfrm>
          <a:prstGeom prst="rect">
            <a:avLst/>
          </a:prstGeom>
        </p:spPr>
        <p:txBody>
          <a:bodyPr/>
          <a:lstStyle>
            <a:lvl1pPr marL="0" indent="0">
              <a:lnSpc>
                <a:spcPct val="100000"/>
              </a:lnSpc>
              <a:spcBef>
                <a:spcPts val="300"/>
              </a:spcBef>
              <a:buNone/>
              <a:defRPr lang="en-US" sz="900" kern="1200" dirty="0">
                <a:solidFill>
                  <a:schemeClr val="bg1">
                    <a:lumMod val="65000"/>
                  </a:schemeClr>
                </a:solidFill>
                <a:latin typeface="+mn-lt"/>
                <a:ea typeface="+mn-ea"/>
                <a:cs typeface="+mn-cs"/>
              </a:defRPr>
            </a:lvl1pPr>
          </a:lstStyle>
          <a:p>
            <a:pPr marL="0" lvl="0" indent="0" algn="l" defTabSz="914400" rtl="0" eaLnBrk="1" latinLnBrk="0" hangingPunct="1">
              <a:lnSpc>
                <a:spcPct val="100000"/>
              </a:lnSpc>
              <a:spcBef>
                <a:spcPts val="300"/>
              </a:spcBef>
              <a:buFont typeface="Arial" panose="020B0604020202020204" pitchFamily="34" charset="0"/>
              <a:buNone/>
            </a:pPr>
            <a:r>
              <a:rPr lang="en-US" dirty="0"/>
              <a:t>Contact Info</a:t>
            </a:r>
          </a:p>
        </p:txBody>
      </p:sp>
      <p:sp>
        <p:nvSpPr>
          <p:cNvPr id="18" name="Text Placeholder 16">
            <a:extLst>
              <a:ext uri="{FF2B5EF4-FFF2-40B4-BE49-F238E27FC236}">
                <a16:creationId xmlns:a16="http://schemas.microsoft.com/office/drawing/2014/main" id="{9D6D5419-C77D-4291-B166-F672FB00489B}"/>
              </a:ext>
            </a:extLst>
          </p:cNvPr>
          <p:cNvSpPr>
            <a:spLocks noGrp="1"/>
          </p:cNvSpPr>
          <p:nvPr>
            <p:ph type="body" sz="quarter" idx="18" hasCustomPrompt="1"/>
          </p:nvPr>
        </p:nvSpPr>
        <p:spPr>
          <a:xfrm>
            <a:off x="10265989" y="6080010"/>
            <a:ext cx="1768475" cy="494798"/>
          </a:xfrm>
          <a:prstGeom prst="rect">
            <a:avLst/>
          </a:prstGeom>
        </p:spPr>
        <p:txBody>
          <a:bodyPr/>
          <a:lstStyle>
            <a:lvl1pPr marL="0" indent="0">
              <a:lnSpc>
                <a:spcPct val="100000"/>
              </a:lnSpc>
              <a:spcBef>
                <a:spcPts val="300"/>
              </a:spcBef>
              <a:buNone/>
              <a:defRPr sz="900">
                <a:solidFill>
                  <a:schemeClr val="bg1">
                    <a:lumMod val="65000"/>
                  </a:schemeClr>
                </a:solidFill>
              </a:defRPr>
            </a:lvl1pPr>
          </a:lstStyle>
          <a:p>
            <a:pPr lvl="0"/>
            <a:r>
              <a:rPr lang="en-US" dirty="0"/>
              <a:t>Contact Info</a:t>
            </a:r>
          </a:p>
        </p:txBody>
      </p:sp>
      <p:graphicFrame>
        <p:nvGraphicFramePr>
          <p:cNvPr id="19" name="Table 18">
            <a:extLst>
              <a:ext uri="{FF2B5EF4-FFF2-40B4-BE49-F238E27FC236}">
                <a16:creationId xmlns:a16="http://schemas.microsoft.com/office/drawing/2014/main" id="{F8F66504-7761-4BBA-B9D3-1CD75909BF46}"/>
              </a:ext>
            </a:extLst>
          </p:cNvPr>
          <p:cNvGraphicFramePr>
            <a:graphicFrameLocks noGrp="1"/>
          </p:cNvGraphicFramePr>
          <p:nvPr userDrawn="1"/>
        </p:nvGraphicFramePr>
        <p:xfrm>
          <a:off x="8318098" y="5538053"/>
          <a:ext cx="3716366" cy="243840"/>
        </p:xfrm>
        <a:graphic>
          <a:graphicData uri="http://schemas.openxmlformats.org/drawingml/2006/table">
            <a:tbl>
              <a:tblPr firstRow="1" bandRow="1">
                <a:tableStyleId>{5C22544A-7EE6-4342-B048-85BDC9FD1C3A}</a:tableStyleId>
              </a:tblPr>
              <a:tblGrid>
                <a:gridCol w="3716366">
                  <a:extLst>
                    <a:ext uri="{9D8B030D-6E8A-4147-A177-3AD203B41FA5}">
                      <a16:colId xmlns:a16="http://schemas.microsoft.com/office/drawing/2014/main" val="4156581293"/>
                    </a:ext>
                  </a:extLst>
                </a:gridCol>
              </a:tblGrid>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0" dirty="0">
                          <a:solidFill>
                            <a:schemeClr val="bg1">
                              <a:lumMod val="65000"/>
                            </a:schemeClr>
                          </a:solidFill>
                          <a:latin typeface="Montserrat" panose="00000500000000000000" pitchFamily="2" charset="0"/>
                        </a:rPr>
                        <a:t>Agency Contact:</a:t>
                      </a:r>
                    </a:p>
                  </a:txBody>
                  <a:tcPr marL="45720" marR="45720">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12916966"/>
                  </a:ext>
                </a:extLst>
              </a:tr>
            </a:tbl>
          </a:graphicData>
        </a:graphic>
      </p:graphicFrame>
      <p:sp>
        <p:nvSpPr>
          <p:cNvPr id="27" name="Text Placeholder 26">
            <a:extLst>
              <a:ext uri="{FF2B5EF4-FFF2-40B4-BE49-F238E27FC236}">
                <a16:creationId xmlns:a16="http://schemas.microsoft.com/office/drawing/2014/main" id="{4D31C5CD-21E6-4350-8855-9C7475B81884}"/>
              </a:ext>
            </a:extLst>
          </p:cNvPr>
          <p:cNvSpPr>
            <a:spLocks noGrp="1"/>
          </p:cNvSpPr>
          <p:nvPr>
            <p:ph type="body" sz="quarter" idx="21" hasCustomPrompt="1"/>
          </p:nvPr>
        </p:nvSpPr>
        <p:spPr>
          <a:xfrm>
            <a:off x="8318511" y="5879120"/>
            <a:ext cx="1768498" cy="228600"/>
          </a:xfrm>
          <a:prstGeom prst="rect">
            <a:avLst/>
          </a:prstGeom>
        </p:spPr>
        <p:txBody>
          <a:bodyPr anchor="b"/>
          <a:lstStyle>
            <a:lvl1pPr marL="0" indent="0">
              <a:buNone/>
              <a:defRPr sz="1050" b="1">
                <a:solidFill>
                  <a:schemeClr val="accent1"/>
                </a:solidFill>
              </a:defRPr>
            </a:lvl1pPr>
          </a:lstStyle>
          <a:p>
            <a:pPr lvl="0"/>
            <a:r>
              <a:rPr lang="en-US" dirty="0"/>
              <a:t>First Last</a:t>
            </a:r>
          </a:p>
        </p:txBody>
      </p:sp>
      <p:sp>
        <p:nvSpPr>
          <p:cNvPr id="30" name="Text Placeholder 29">
            <a:extLst>
              <a:ext uri="{FF2B5EF4-FFF2-40B4-BE49-F238E27FC236}">
                <a16:creationId xmlns:a16="http://schemas.microsoft.com/office/drawing/2014/main" id="{51FD0321-D793-4617-A1F6-D85A4A3C2B92}"/>
              </a:ext>
            </a:extLst>
          </p:cNvPr>
          <p:cNvSpPr>
            <a:spLocks noGrp="1"/>
          </p:cNvSpPr>
          <p:nvPr>
            <p:ph type="body" sz="quarter" idx="22" hasCustomPrompt="1"/>
          </p:nvPr>
        </p:nvSpPr>
        <p:spPr>
          <a:xfrm>
            <a:off x="10264775" y="5879235"/>
            <a:ext cx="1770063" cy="228484"/>
          </a:xfrm>
          <a:prstGeom prst="rect">
            <a:avLst/>
          </a:prstGeom>
        </p:spPr>
        <p:txBody>
          <a:bodyPr anchor="b"/>
          <a:lstStyle>
            <a:lvl1pPr marL="0" indent="0">
              <a:buNone/>
              <a:defRPr sz="1050" b="1">
                <a:solidFill>
                  <a:schemeClr val="accent1"/>
                </a:solidFill>
              </a:defRPr>
            </a:lvl1pPr>
          </a:lstStyle>
          <a:p>
            <a:pPr lvl="0"/>
            <a:r>
              <a:rPr lang="en-US" dirty="0"/>
              <a:t>First Last</a:t>
            </a:r>
          </a:p>
        </p:txBody>
      </p:sp>
      <p:pic>
        <p:nvPicPr>
          <p:cNvPr id="20" name="Picture 19">
            <a:extLst>
              <a:ext uri="{FF2B5EF4-FFF2-40B4-BE49-F238E27FC236}">
                <a16:creationId xmlns:a16="http://schemas.microsoft.com/office/drawing/2014/main" id="{21999013-E985-4FCC-9647-C282B911BF8E}"/>
              </a:ext>
            </a:extLst>
          </p:cNvPr>
          <p:cNvPicPr>
            <a:picLocks noChangeAspect="1"/>
          </p:cNvPicPr>
          <p:nvPr userDrawn="1"/>
        </p:nvPicPr>
        <p:blipFill>
          <a:blip r:embed="rId3">
            <a:alphaModFix/>
            <a:extLst>
              <a:ext uri="{28A0092B-C50C-407E-A947-70E740481C1C}">
                <a14:useLocalDpi xmlns:a14="http://schemas.microsoft.com/office/drawing/2010/main" val="0"/>
              </a:ext>
            </a:extLst>
          </a:blip>
          <a:stretch>
            <a:fillRect/>
          </a:stretch>
        </p:blipFill>
        <p:spPr>
          <a:xfrm>
            <a:off x="397375" y="391691"/>
            <a:ext cx="2862072" cy="420736"/>
          </a:xfrm>
          <a:prstGeom prst="rect">
            <a:avLst/>
          </a:prstGeom>
        </p:spPr>
      </p:pic>
      <p:sp>
        <p:nvSpPr>
          <p:cNvPr id="22" name="TextBox 21">
            <a:extLst>
              <a:ext uri="{FF2B5EF4-FFF2-40B4-BE49-F238E27FC236}">
                <a16:creationId xmlns:a16="http://schemas.microsoft.com/office/drawing/2014/main" id="{1C563CAF-A4CB-4BD0-8DB8-3F8018559AE5}"/>
              </a:ext>
            </a:extLst>
          </p:cNvPr>
          <p:cNvSpPr txBox="1"/>
          <p:nvPr userDrawn="1"/>
        </p:nvSpPr>
        <p:spPr>
          <a:xfrm>
            <a:off x="397478" y="6490400"/>
            <a:ext cx="5469861" cy="230832"/>
          </a:xfrm>
          <a:prstGeom prst="rect">
            <a:avLst/>
          </a:prstGeom>
          <a:noFill/>
        </p:spPr>
        <p:txBody>
          <a:bodyPr wrap="none" lIns="0" rtlCol="0" anchor="ctr" anchorCtr="0">
            <a:noAutofit/>
          </a:bodyPr>
          <a:lstStyle/>
          <a:p>
            <a:r>
              <a:rPr lang="en-US" sz="900" dirty="0">
                <a:solidFill>
                  <a:schemeClr val="accent1"/>
                </a:solidFill>
                <a:latin typeface="Montserrat" charset="0"/>
                <a:ea typeface="Montserrat" charset="0"/>
                <a:cs typeface="Montserrat" charset="0"/>
              </a:rPr>
              <a:t>W2Omarketeching \ </a:t>
            </a:r>
            <a:fld id="{3E7DB552-F491-7542-9C5C-9B2286657205}" type="datetime3">
              <a:rPr lang="en-US" sz="900" smtClean="0">
                <a:solidFill>
                  <a:schemeClr val="accent1"/>
                </a:solidFill>
                <a:latin typeface="Montserrat" charset="0"/>
                <a:ea typeface="Montserrat" charset="0"/>
                <a:cs typeface="Montserrat" charset="0"/>
              </a:rPr>
              <a:t>13 August 2019</a:t>
            </a:fld>
            <a:r>
              <a:rPr lang="en-US" sz="900" dirty="0">
                <a:solidFill>
                  <a:schemeClr val="accent1"/>
                </a:solidFill>
                <a:latin typeface="Montserrat" charset="0"/>
                <a:ea typeface="Montserrat" charset="0"/>
                <a:cs typeface="Montserrat" charset="0"/>
              </a:rPr>
              <a:t> \ Proprietary and Confidential Property of W2O Group</a:t>
            </a:r>
          </a:p>
        </p:txBody>
      </p:sp>
      <p:sp>
        <p:nvSpPr>
          <p:cNvPr id="25" name="Picture Placeholder 4">
            <a:extLst>
              <a:ext uri="{FF2B5EF4-FFF2-40B4-BE49-F238E27FC236}">
                <a16:creationId xmlns:a16="http://schemas.microsoft.com/office/drawing/2014/main" id="{ADCA4E71-54C4-464C-8CE4-5EA3694EE1E0}"/>
              </a:ext>
            </a:extLst>
          </p:cNvPr>
          <p:cNvSpPr>
            <a:spLocks noGrp="1"/>
          </p:cNvSpPr>
          <p:nvPr>
            <p:ph type="pic" sz="quarter" idx="15" hasCustomPrompt="1"/>
          </p:nvPr>
        </p:nvSpPr>
        <p:spPr>
          <a:xfrm>
            <a:off x="2208788" y="5266944"/>
            <a:ext cx="2286000" cy="521208"/>
          </a:xfrm>
          <a:prstGeom prst="rect">
            <a:avLst/>
          </a:prstGeom>
        </p:spPr>
        <p:txBody>
          <a:bodyPr anchor="ctr"/>
          <a:lstStyle>
            <a:lvl1pPr marL="0" indent="0" algn="ctr">
              <a:buNone/>
              <a:defRPr sz="1400">
                <a:solidFill>
                  <a:schemeClr val="tx1">
                    <a:lumMod val="75000"/>
                    <a:lumOff val="25000"/>
                  </a:schemeClr>
                </a:solidFill>
              </a:defRPr>
            </a:lvl1pPr>
          </a:lstStyle>
          <a:p>
            <a:r>
              <a:rPr lang="en-US" dirty="0"/>
              <a:t>Insert client logo here</a:t>
            </a:r>
          </a:p>
        </p:txBody>
      </p:sp>
      <p:sp>
        <p:nvSpPr>
          <p:cNvPr id="26" name="Text Placeholder 2">
            <a:extLst>
              <a:ext uri="{FF2B5EF4-FFF2-40B4-BE49-F238E27FC236}">
                <a16:creationId xmlns:a16="http://schemas.microsoft.com/office/drawing/2014/main" id="{FA42EECE-5499-404D-9944-C19618380879}"/>
              </a:ext>
            </a:extLst>
          </p:cNvPr>
          <p:cNvSpPr>
            <a:spLocks noGrp="1"/>
          </p:cNvSpPr>
          <p:nvPr>
            <p:ph type="body" sz="quarter" idx="16" hasCustomPrompt="1"/>
          </p:nvPr>
        </p:nvSpPr>
        <p:spPr>
          <a:xfrm>
            <a:off x="402336" y="3968496"/>
            <a:ext cx="10460736" cy="1216152"/>
          </a:xfrm>
          <a:prstGeom prst="rect">
            <a:avLst/>
          </a:prstGeom>
        </p:spPr>
        <p:txBody>
          <a:bodyPr lIns="0" tIns="64008" rIns="118872" bIns="64008" anchor="ctr"/>
          <a:lstStyle>
            <a:lvl1pPr marL="0" indent="0">
              <a:buNone/>
              <a:defRPr sz="4800">
                <a:solidFill>
                  <a:schemeClr val="accent1"/>
                </a:solidFill>
                <a:latin typeface="+mj-lt"/>
              </a:defRPr>
            </a:lvl1pPr>
          </a:lstStyle>
          <a:p>
            <a:pPr lvl="0"/>
            <a:r>
              <a:rPr lang="en-US" dirty="0"/>
              <a:t>Click to edit Master title styles</a:t>
            </a:r>
          </a:p>
        </p:txBody>
      </p:sp>
      <p:sp>
        <p:nvSpPr>
          <p:cNvPr id="29" name="Text Placeholder 5">
            <a:extLst>
              <a:ext uri="{FF2B5EF4-FFF2-40B4-BE49-F238E27FC236}">
                <a16:creationId xmlns:a16="http://schemas.microsoft.com/office/drawing/2014/main" id="{99EC7EE3-6CD4-4B19-8DD9-4C275E31C8B2}"/>
              </a:ext>
            </a:extLst>
          </p:cNvPr>
          <p:cNvSpPr>
            <a:spLocks noGrp="1"/>
          </p:cNvSpPr>
          <p:nvPr>
            <p:ph type="body" sz="quarter" idx="23" hasCustomPrompt="1"/>
          </p:nvPr>
        </p:nvSpPr>
        <p:spPr>
          <a:xfrm>
            <a:off x="402336" y="5330952"/>
            <a:ext cx="1705864" cy="438912"/>
          </a:xfrm>
          <a:prstGeom prst="rect">
            <a:avLst/>
          </a:prstGeom>
        </p:spPr>
        <p:txBody>
          <a:bodyPr lIns="0" tIns="64008" rIns="118872" bIns="64008" anchor="ctr"/>
          <a:lstStyle>
            <a:lvl1pPr marL="0" indent="0">
              <a:buNone/>
              <a:defRPr sz="2000">
                <a:solidFill>
                  <a:schemeClr val="accent1"/>
                </a:solidFill>
              </a:defRPr>
            </a:lvl1pPr>
          </a:lstStyle>
          <a:p>
            <a:pPr lvl="0"/>
            <a:r>
              <a:rPr lang="en-US" dirty="0"/>
              <a:t>Prepared for</a:t>
            </a:r>
          </a:p>
        </p:txBody>
      </p:sp>
    </p:spTree>
    <p:extLst>
      <p:ext uri="{BB962C8B-B14F-4D97-AF65-F5344CB8AC3E}">
        <p14:creationId xmlns:p14="http://schemas.microsoft.com/office/powerpoint/2010/main" val="405409713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Light Blue Divider Slide">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53249" b="45473"/>
          <a:stretch/>
        </p:blipFill>
        <p:spPr>
          <a:xfrm>
            <a:off x="11051878" y="392114"/>
            <a:ext cx="1143298" cy="968853"/>
          </a:xfrm>
          <a:prstGeom prst="rect">
            <a:avLst/>
          </a:prstGeom>
        </p:spPr>
      </p:pic>
      <p:sp>
        <p:nvSpPr>
          <p:cNvPr id="6" name="TextBox 5">
            <a:extLst>
              <a:ext uri="{FF2B5EF4-FFF2-40B4-BE49-F238E27FC236}">
                <a16:creationId xmlns:a16="http://schemas.microsoft.com/office/drawing/2014/main" id="{06379F64-C7B0-4E83-BB08-A98BA09E0549}"/>
              </a:ext>
            </a:extLst>
          </p:cNvPr>
          <p:cNvSpPr txBox="1"/>
          <p:nvPr userDrawn="1"/>
        </p:nvSpPr>
        <p:spPr>
          <a:xfrm>
            <a:off x="397478" y="6490400"/>
            <a:ext cx="5469861" cy="230832"/>
          </a:xfrm>
          <a:prstGeom prst="rect">
            <a:avLst/>
          </a:prstGeom>
          <a:noFill/>
        </p:spPr>
        <p:txBody>
          <a:bodyPr wrap="none" lIns="0" rtlCol="0" anchor="ctr" anchorCtr="0">
            <a:noAutofit/>
          </a:bodyPr>
          <a:lstStyle/>
          <a:p>
            <a:r>
              <a:rPr lang="en-US" sz="900" dirty="0">
                <a:solidFill>
                  <a:schemeClr val="bg1"/>
                </a:solidFill>
                <a:latin typeface="Montserrat" charset="0"/>
                <a:ea typeface="Montserrat" charset="0"/>
                <a:cs typeface="Montserrat" charset="0"/>
              </a:rPr>
              <a:t>W2Omarketeching \ </a:t>
            </a:r>
            <a:fld id="{3E7DB552-F491-7542-9C5C-9B2286657205}" type="datetime3">
              <a:rPr lang="en-US" sz="900" smtClean="0">
                <a:solidFill>
                  <a:schemeClr val="bg1"/>
                </a:solidFill>
                <a:latin typeface="Montserrat" charset="0"/>
                <a:ea typeface="Montserrat" charset="0"/>
                <a:cs typeface="Montserrat" charset="0"/>
              </a:rPr>
              <a:t>13 August 2019</a:t>
            </a:fld>
            <a:r>
              <a:rPr lang="en-US" sz="900" dirty="0">
                <a:solidFill>
                  <a:schemeClr val="bg1"/>
                </a:solidFill>
                <a:latin typeface="Montserrat" charset="0"/>
                <a:ea typeface="Montserrat" charset="0"/>
                <a:cs typeface="Montserrat" charset="0"/>
              </a:rPr>
              <a:t> \ Proprietary and Confidential Property of W2O Group</a:t>
            </a:r>
          </a:p>
        </p:txBody>
      </p:sp>
      <p:sp>
        <p:nvSpPr>
          <p:cNvPr id="12" name="Text Placeholder 13">
            <a:extLst>
              <a:ext uri="{FF2B5EF4-FFF2-40B4-BE49-F238E27FC236}">
                <a16:creationId xmlns:a16="http://schemas.microsoft.com/office/drawing/2014/main" id="{97A962F3-66F0-4576-A4DA-80243FD4CEAC}"/>
              </a:ext>
            </a:extLst>
          </p:cNvPr>
          <p:cNvSpPr>
            <a:spLocks noGrp="1"/>
          </p:cNvSpPr>
          <p:nvPr>
            <p:ph type="body" sz="quarter" idx="14" hasCustomPrompt="1"/>
          </p:nvPr>
        </p:nvSpPr>
        <p:spPr>
          <a:xfrm>
            <a:off x="402336" y="2706624"/>
            <a:ext cx="10451592" cy="1179512"/>
          </a:xfrm>
          <a:prstGeom prst="rect">
            <a:avLst/>
          </a:prstGeom>
        </p:spPr>
        <p:txBody>
          <a:bodyPr lIns="0" tIns="64008" rIns="118872" bIns="64008" anchor="ctr"/>
          <a:lstStyle>
            <a:lvl1pPr marL="0" indent="0">
              <a:buFontTx/>
              <a:buNone/>
              <a:defRPr sz="5400">
                <a:solidFill>
                  <a:schemeClr val="bg1"/>
                </a:solidFill>
                <a:latin typeface="+mj-lt"/>
              </a:defRPr>
            </a:lvl1pPr>
            <a:lvl2pPr marL="457200" indent="0">
              <a:buNone/>
              <a:defRPr/>
            </a:lvl2pPr>
          </a:lstStyle>
          <a:p>
            <a:pPr lvl="0"/>
            <a:r>
              <a:rPr lang="en-US" dirty="0"/>
              <a:t>Section Divider</a:t>
            </a:r>
          </a:p>
        </p:txBody>
      </p:sp>
      <p:sp>
        <p:nvSpPr>
          <p:cNvPr id="13" name="Text Placeholder 15">
            <a:extLst>
              <a:ext uri="{FF2B5EF4-FFF2-40B4-BE49-F238E27FC236}">
                <a16:creationId xmlns:a16="http://schemas.microsoft.com/office/drawing/2014/main" id="{9EE2623B-34C4-4317-AD69-B5A9A9804386}"/>
              </a:ext>
            </a:extLst>
          </p:cNvPr>
          <p:cNvSpPr>
            <a:spLocks noGrp="1"/>
          </p:cNvSpPr>
          <p:nvPr>
            <p:ph type="body" sz="quarter" idx="15" hasCustomPrompt="1"/>
          </p:nvPr>
        </p:nvSpPr>
        <p:spPr>
          <a:xfrm>
            <a:off x="402336" y="3995928"/>
            <a:ext cx="9756648" cy="521208"/>
          </a:xfrm>
          <a:prstGeom prst="rect">
            <a:avLst/>
          </a:prstGeom>
        </p:spPr>
        <p:txBody>
          <a:bodyPr lIns="0" tIns="64008" rIns="118872" bIns="64008" anchor="ctr"/>
          <a:lstStyle>
            <a:lvl1pPr marL="0" indent="0">
              <a:buNone/>
              <a:defRPr sz="1800">
                <a:solidFill>
                  <a:schemeClr val="bg1"/>
                </a:solidFill>
              </a:defRPr>
            </a:lvl1pPr>
          </a:lstStyle>
          <a:p>
            <a:pPr lvl="0"/>
            <a:r>
              <a:rPr lang="en-US" dirty="0"/>
              <a:t>Lorem ipsum dot solar</a:t>
            </a:r>
          </a:p>
        </p:txBody>
      </p:sp>
    </p:spTree>
    <p:extLst>
      <p:ext uri="{BB962C8B-B14F-4D97-AF65-F5344CB8AC3E}">
        <p14:creationId xmlns:p14="http://schemas.microsoft.com/office/powerpoint/2010/main" val="29540431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ark Blue Divider Slide">
    <p:bg>
      <p:bgPr>
        <a:solidFill>
          <a:schemeClr val="accent2"/>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53249" b="45473"/>
          <a:stretch/>
        </p:blipFill>
        <p:spPr>
          <a:xfrm>
            <a:off x="11051878" y="392114"/>
            <a:ext cx="1143298" cy="968853"/>
          </a:xfrm>
          <a:prstGeom prst="rect">
            <a:avLst/>
          </a:prstGeom>
        </p:spPr>
      </p:pic>
      <p:sp>
        <p:nvSpPr>
          <p:cNvPr id="6" name="TextBox 5">
            <a:extLst>
              <a:ext uri="{FF2B5EF4-FFF2-40B4-BE49-F238E27FC236}">
                <a16:creationId xmlns:a16="http://schemas.microsoft.com/office/drawing/2014/main" id="{FB5B5C90-12F8-400B-9A4E-2746CF20EFDB}"/>
              </a:ext>
            </a:extLst>
          </p:cNvPr>
          <p:cNvSpPr txBox="1"/>
          <p:nvPr userDrawn="1"/>
        </p:nvSpPr>
        <p:spPr>
          <a:xfrm>
            <a:off x="397478" y="6490400"/>
            <a:ext cx="5469861" cy="230832"/>
          </a:xfrm>
          <a:prstGeom prst="rect">
            <a:avLst/>
          </a:prstGeom>
          <a:noFill/>
        </p:spPr>
        <p:txBody>
          <a:bodyPr wrap="none" lIns="0" rtlCol="0" anchor="ctr" anchorCtr="0">
            <a:noAutofit/>
          </a:bodyPr>
          <a:lstStyle/>
          <a:p>
            <a:r>
              <a:rPr lang="en-US" sz="900" dirty="0">
                <a:solidFill>
                  <a:schemeClr val="bg1"/>
                </a:solidFill>
                <a:latin typeface="Montserrat" charset="0"/>
                <a:ea typeface="Montserrat" charset="0"/>
                <a:cs typeface="Montserrat" charset="0"/>
              </a:rPr>
              <a:t>W2Omarketeching \ </a:t>
            </a:r>
            <a:fld id="{3E7DB552-F491-7542-9C5C-9B2286657205}" type="datetime3">
              <a:rPr lang="en-US" sz="900" smtClean="0">
                <a:solidFill>
                  <a:schemeClr val="bg1"/>
                </a:solidFill>
                <a:latin typeface="Montserrat" charset="0"/>
                <a:ea typeface="Montserrat" charset="0"/>
                <a:cs typeface="Montserrat" charset="0"/>
              </a:rPr>
              <a:t>13 August 2019</a:t>
            </a:fld>
            <a:r>
              <a:rPr lang="en-US" sz="900" dirty="0">
                <a:solidFill>
                  <a:schemeClr val="bg1"/>
                </a:solidFill>
                <a:latin typeface="Montserrat" charset="0"/>
                <a:ea typeface="Montserrat" charset="0"/>
                <a:cs typeface="Montserrat" charset="0"/>
              </a:rPr>
              <a:t> \ Proprietary and Confidential Property of W2O Group</a:t>
            </a:r>
          </a:p>
        </p:txBody>
      </p:sp>
      <p:sp>
        <p:nvSpPr>
          <p:cNvPr id="12" name="Text Placeholder 13">
            <a:extLst>
              <a:ext uri="{FF2B5EF4-FFF2-40B4-BE49-F238E27FC236}">
                <a16:creationId xmlns:a16="http://schemas.microsoft.com/office/drawing/2014/main" id="{5FC32F68-E139-4578-B991-4A79AF548C92}"/>
              </a:ext>
            </a:extLst>
          </p:cNvPr>
          <p:cNvSpPr>
            <a:spLocks noGrp="1"/>
          </p:cNvSpPr>
          <p:nvPr>
            <p:ph type="body" sz="quarter" idx="14" hasCustomPrompt="1"/>
          </p:nvPr>
        </p:nvSpPr>
        <p:spPr>
          <a:xfrm>
            <a:off x="402336" y="2706624"/>
            <a:ext cx="10451592" cy="1179512"/>
          </a:xfrm>
          <a:prstGeom prst="rect">
            <a:avLst/>
          </a:prstGeom>
        </p:spPr>
        <p:txBody>
          <a:bodyPr lIns="0" tIns="64008" rIns="118872" bIns="64008" anchor="ctr"/>
          <a:lstStyle>
            <a:lvl1pPr marL="0" indent="0">
              <a:buFontTx/>
              <a:buNone/>
              <a:defRPr sz="5400">
                <a:solidFill>
                  <a:schemeClr val="bg1"/>
                </a:solidFill>
                <a:latin typeface="+mj-lt"/>
              </a:defRPr>
            </a:lvl1pPr>
            <a:lvl2pPr marL="457200" indent="0">
              <a:buNone/>
              <a:defRPr/>
            </a:lvl2pPr>
          </a:lstStyle>
          <a:p>
            <a:pPr lvl="0"/>
            <a:r>
              <a:rPr lang="en-US" dirty="0"/>
              <a:t>Section Divider</a:t>
            </a:r>
          </a:p>
        </p:txBody>
      </p:sp>
      <p:sp>
        <p:nvSpPr>
          <p:cNvPr id="13" name="Text Placeholder 15">
            <a:extLst>
              <a:ext uri="{FF2B5EF4-FFF2-40B4-BE49-F238E27FC236}">
                <a16:creationId xmlns:a16="http://schemas.microsoft.com/office/drawing/2014/main" id="{9CC2AAD6-DD78-483D-8614-06F17F5C7DDD}"/>
              </a:ext>
            </a:extLst>
          </p:cNvPr>
          <p:cNvSpPr>
            <a:spLocks noGrp="1"/>
          </p:cNvSpPr>
          <p:nvPr>
            <p:ph type="body" sz="quarter" idx="15" hasCustomPrompt="1"/>
          </p:nvPr>
        </p:nvSpPr>
        <p:spPr>
          <a:xfrm>
            <a:off x="402336" y="3995928"/>
            <a:ext cx="9756648" cy="521208"/>
          </a:xfrm>
          <a:prstGeom prst="rect">
            <a:avLst/>
          </a:prstGeom>
        </p:spPr>
        <p:txBody>
          <a:bodyPr lIns="0" tIns="64008" rIns="118872" bIns="64008" anchor="ctr"/>
          <a:lstStyle>
            <a:lvl1pPr marL="0" indent="0">
              <a:buNone/>
              <a:defRPr sz="1800">
                <a:solidFill>
                  <a:schemeClr val="bg1"/>
                </a:solidFill>
              </a:defRPr>
            </a:lvl1pPr>
          </a:lstStyle>
          <a:p>
            <a:pPr lvl="0"/>
            <a:r>
              <a:rPr lang="en-US" dirty="0"/>
              <a:t>Lorem ipsum dot solar</a:t>
            </a:r>
          </a:p>
        </p:txBody>
      </p:sp>
    </p:spTree>
    <p:extLst>
      <p:ext uri="{BB962C8B-B14F-4D97-AF65-F5344CB8AC3E}">
        <p14:creationId xmlns:p14="http://schemas.microsoft.com/office/powerpoint/2010/main" val="2346587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olid">
    <p:spTree>
      <p:nvGrpSpPr>
        <p:cNvPr id="1" name=""/>
        <p:cNvGrpSpPr/>
        <p:nvPr/>
      </p:nvGrpSpPr>
      <p:grpSpPr>
        <a:xfrm>
          <a:off x="0" y="0"/>
          <a:ext cx="0" cy="0"/>
          <a:chOff x="0" y="0"/>
          <a:chExt cx="0" cy="0"/>
        </a:xfrm>
      </p:grpSpPr>
      <p:sp>
        <p:nvSpPr>
          <p:cNvPr id="5" name="Text Placeholder 14">
            <a:extLst>
              <a:ext uri="{FF2B5EF4-FFF2-40B4-BE49-F238E27FC236}">
                <a16:creationId xmlns:a16="http://schemas.microsoft.com/office/drawing/2014/main" id="{02D6BE1E-9981-43D7-A45E-7E95092262B6}"/>
              </a:ext>
            </a:extLst>
          </p:cNvPr>
          <p:cNvSpPr>
            <a:spLocks noGrp="1"/>
          </p:cNvSpPr>
          <p:nvPr>
            <p:ph type="body" sz="quarter" idx="11"/>
          </p:nvPr>
        </p:nvSpPr>
        <p:spPr>
          <a:xfrm>
            <a:off x="762000" y="928767"/>
            <a:ext cx="10553700" cy="212366"/>
          </a:xfrm>
          <a:prstGeom prst="rect">
            <a:avLst/>
          </a:prstGeom>
          <a:noFill/>
        </p:spPr>
        <p:txBody>
          <a:bodyPr wrap="square" tIns="0" rtlCol="0">
            <a:spAutoFit/>
          </a:bodyPr>
          <a:lstStyle>
            <a:lvl1pPr marL="0" marR="0" indent="0" algn="l" defTabSz="914400" rtl="0" eaLnBrk="1" fontAlgn="auto" latinLnBrk="0" hangingPunct="1">
              <a:lnSpc>
                <a:spcPct val="90000"/>
              </a:lnSpc>
              <a:spcBef>
                <a:spcPts val="0"/>
              </a:spcBef>
              <a:spcAft>
                <a:spcPts val="0"/>
              </a:spcAft>
              <a:buClrTx/>
              <a:buSzTx/>
              <a:buFontTx/>
              <a:buNone/>
              <a:tabLst/>
              <a:defRPr lang="en-US" sz="1200" smtClean="0">
                <a:solidFill>
                  <a:schemeClr val="tx1">
                    <a:lumMod val="75000"/>
                    <a:lumOff val="25000"/>
                  </a:schemeClr>
                </a:solidFill>
                <a:latin typeface="Montserrat" panose="00000500000000000000" pitchFamily="2" charset="0"/>
                <a:ea typeface="Rokkitt" charset="0"/>
                <a:cs typeface="Rokkitt" charset="0"/>
              </a:defRPr>
            </a:lvl1pPr>
            <a:lvl2pPr marL="228600" indent="0">
              <a:buNone/>
              <a:defRPr lang="en-US" sz="1800" smtClean="0"/>
            </a:lvl2pPr>
            <a:lvl3pPr>
              <a:defRPr lang="en-US" sz="1800" smtClean="0"/>
            </a:lvl3pPr>
            <a:lvl4pPr>
              <a:defRPr lang="en-US" smtClean="0"/>
            </a:lvl4pPr>
            <a:lvl5pPr>
              <a:defRPr lang="en-US"/>
            </a:lvl5p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dirty="0"/>
              <a:t>Edit Master text styles</a:t>
            </a:r>
          </a:p>
        </p:txBody>
      </p:sp>
      <p:sp>
        <p:nvSpPr>
          <p:cNvPr id="6" name="Title 1">
            <a:extLst>
              <a:ext uri="{FF2B5EF4-FFF2-40B4-BE49-F238E27FC236}">
                <a16:creationId xmlns:a16="http://schemas.microsoft.com/office/drawing/2014/main" id="{B9072FB5-ADB5-46E3-8BC6-E7F1543FD6C0}"/>
              </a:ext>
            </a:extLst>
          </p:cNvPr>
          <p:cNvSpPr>
            <a:spLocks noGrp="1"/>
          </p:cNvSpPr>
          <p:nvPr>
            <p:ph type="title"/>
          </p:nvPr>
        </p:nvSpPr>
        <p:spPr>
          <a:xfrm>
            <a:off x="762001" y="377614"/>
            <a:ext cx="10553700" cy="563549"/>
          </a:xfrm>
          <a:prstGeom prst="rect">
            <a:avLst/>
          </a:prstGeom>
        </p:spPr>
        <p:txBody>
          <a:bodyPr bIns="0" anchor="b"/>
          <a:lstStyle>
            <a:lvl1pPr>
              <a:lnSpc>
                <a:spcPts val="2800"/>
              </a:lnSpc>
              <a:defRPr sz="3000">
                <a:solidFill>
                  <a:schemeClr val="accent1"/>
                </a:solidFill>
              </a:defRPr>
            </a:lvl1pPr>
          </a:lstStyle>
          <a:p>
            <a:r>
              <a:rPr lang="en-US" dirty="0"/>
              <a:t>Click to edit Master title style</a:t>
            </a:r>
          </a:p>
        </p:txBody>
      </p:sp>
      <p:pic>
        <p:nvPicPr>
          <p:cNvPr id="7" name="Graphic 6">
            <a:extLst>
              <a:ext uri="{FF2B5EF4-FFF2-40B4-BE49-F238E27FC236}">
                <a16:creationId xmlns:a16="http://schemas.microsoft.com/office/drawing/2014/main" id="{D4170242-620F-4CC3-8C81-BCEA596CA020}"/>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56977" t="13652" r="35780" b="80600"/>
          <a:stretch/>
        </p:blipFill>
        <p:spPr>
          <a:xfrm>
            <a:off x="-23813" y="420163"/>
            <a:ext cx="428626" cy="604688"/>
          </a:xfrm>
          <a:prstGeom prst="rect">
            <a:avLst/>
          </a:prstGeom>
        </p:spPr>
      </p:pic>
    </p:spTree>
    <p:extLst>
      <p:ext uri="{BB962C8B-B14F-4D97-AF65-F5344CB8AC3E}">
        <p14:creationId xmlns:p14="http://schemas.microsoft.com/office/powerpoint/2010/main" val="2944111659"/>
      </p:ext>
    </p:extLst>
  </p:cSld>
  <p:clrMapOvr>
    <a:masterClrMapping/>
  </p:clrMapOvr>
  <p:extLst>
    <p:ext uri="{DCECCB84-F9BA-43D5-87BE-67443E8EF086}">
      <p15:sldGuideLst xmlns:p15="http://schemas.microsoft.com/office/powerpoint/2012/main">
        <p15:guide id="1" orient="horz" pos="288">
          <p15:clr>
            <a:srgbClr val="FBAE40"/>
          </p15:clr>
        </p15:guide>
        <p15:guide id="2" pos="7128">
          <p15:clr>
            <a:srgbClr val="FBAE40"/>
          </p15:clr>
        </p15:guide>
        <p15:guide id="3" orient="horz" pos="600">
          <p15:clr>
            <a:srgbClr val="FBAE40"/>
          </p15:clr>
        </p15:guide>
        <p15:guide id="4" orient="horz" pos="840">
          <p15:clr>
            <a:srgbClr val="547EBF"/>
          </p15:clr>
        </p15:guide>
        <p15:guide id="5" orient="horz" pos="528">
          <p15:clr>
            <a:srgbClr val="547EBF"/>
          </p15:clr>
        </p15:guide>
        <p15:guide id="6" pos="48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olid Source">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B10A50A6-AEBA-4AAB-B848-0723ED2A8601}"/>
              </a:ext>
            </a:extLst>
          </p:cNvPr>
          <p:cNvSpPr>
            <a:spLocks noGrp="1"/>
          </p:cNvSpPr>
          <p:nvPr>
            <p:ph type="body" sz="quarter" idx="11"/>
          </p:nvPr>
        </p:nvSpPr>
        <p:spPr>
          <a:xfrm>
            <a:off x="762000" y="928767"/>
            <a:ext cx="10553700" cy="212366"/>
          </a:xfrm>
          <a:prstGeom prst="rect">
            <a:avLst/>
          </a:prstGeom>
          <a:noFill/>
        </p:spPr>
        <p:txBody>
          <a:bodyPr wrap="square" tIns="0" rtlCol="0">
            <a:spAutoFit/>
          </a:bodyPr>
          <a:lstStyle>
            <a:lvl1pPr marL="0" marR="0" indent="0" algn="l" defTabSz="914400" rtl="0" eaLnBrk="1" fontAlgn="auto" latinLnBrk="0" hangingPunct="1">
              <a:lnSpc>
                <a:spcPct val="90000"/>
              </a:lnSpc>
              <a:spcBef>
                <a:spcPts val="0"/>
              </a:spcBef>
              <a:spcAft>
                <a:spcPts val="0"/>
              </a:spcAft>
              <a:buClrTx/>
              <a:buSzTx/>
              <a:buFontTx/>
              <a:buNone/>
              <a:tabLst/>
              <a:defRPr lang="en-US" sz="1200" smtClean="0">
                <a:solidFill>
                  <a:schemeClr val="tx1">
                    <a:lumMod val="75000"/>
                    <a:lumOff val="25000"/>
                  </a:schemeClr>
                </a:solidFill>
                <a:latin typeface="Montserrat" panose="00000500000000000000" pitchFamily="2" charset="0"/>
                <a:ea typeface="Rokkitt" charset="0"/>
                <a:cs typeface="Rokkitt" charset="0"/>
              </a:defRPr>
            </a:lvl1pPr>
            <a:lvl2pPr marL="228600" indent="0">
              <a:buNone/>
              <a:defRPr lang="en-US" sz="1800" smtClean="0"/>
            </a:lvl2pPr>
            <a:lvl3pPr>
              <a:defRPr lang="en-US" sz="1800" smtClean="0"/>
            </a:lvl3pPr>
            <a:lvl4pPr>
              <a:defRPr lang="en-US" smtClean="0"/>
            </a:lvl4pPr>
            <a:lvl5pPr>
              <a:defRPr lang="en-US"/>
            </a:lvl5p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dirty="0"/>
              <a:t>Edit Master text styles</a:t>
            </a:r>
          </a:p>
        </p:txBody>
      </p:sp>
      <p:sp>
        <p:nvSpPr>
          <p:cNvPr id="8" name="Title 1">
            <a:extLst>
              <a:ext uri="{FF2B5EF4-FFF2-40B4-BE49-F238E27FC236}">
                <a16:creationId xmlns:a16="http://schemas.microsoft.com/office/drawing/2014/main" id="{1609FEC3-91A1-4C20-930D-C344CBAE0F40}"/>
              </a:ext>
            </a:extLst>
          </p:cNvPr>
          <p:cNvSpPr>
            <a:spLocks noGrp="1"/>
          </p:cNvSpPr>
          <p:nvPr>
            <p:ph type="title"/>
          </p:nvPr>
        </p:nvSpPr>
        <p:spPr>
          <a:xfrm>
            <a:off x="762001" y="377614"/>
            <a:ext cx="10553700" cy="563549"/>
          </a:xfrm>
          <a:prstGeom prst="rect">
            <a:avLst/>
          </a:prstGeom>
        </p:spPr>
        <p:txBody>
          <a:bodyPr bIns="0" anchor="b"/>
          <a:lstStyle>
            <a:lvl1pPr>
              <a:lnSpc>
                <a:spcPts val="2800"/>
              </a:lnSpc>
              <a:defRPr sz="3000">
                <a:solidFill>
                  <a:schemeClr val="accent1"/>
                </a:solidFill>
              </a:defRPr>
            </a:lvl1pPr>
          </a:lstStyle>
          <a:p>
            <a:r>
              <a:rPr lang="en-US" dirty="0"/>
              <a:t>Click to edit Master title style</a:t>
            </a:r>
          </a:p>
        </p:txBody>
      </p:sp>
      <p:sp>
        <p:nvSpPr>
          <p:cNvPr id="10" name="Text Placeholder 8">
            <a:extLst>
              <a:ext uri="{FF2B5EF4-FFF2-40B4-BE49-F238E27FC236}">
                <a16:creationId xmlns:a16="http://schemas.microsoft.com/office/drawing/2014/main" id="{E4C6A5E9-2B09-4520-BCE9-5AEB7415B5E2}"/>
              </a:ext>
            </a:extLst>
          </p:cNvPr>
          <p:cNvSpPr>
            <a:spLocks noGrp="1"/>
          </p:cNvSpPr>
          <p:nvPr>
            <p:ph type="body" sz="quarter" idx="12"/>
          </p:nvPr>
        </p:nvSpPr>
        <p:spPr>
          <a:xfrm>
            <a:off x="2193131" y="6060326"/>
            <a:ext cx="7805738" cy="203133"/>
          </a:xfrm>
          <a:prstGeom prst="rect">
            <a:avLst/>
          </a:prstGeom>
        </p:spPr>
        <p:txBody>
          <a:bodyPr>
            <a:spAutoFit/>
          </a:bodyPr>
          <a:lstStyle>
            <a:lvl1pPr marL="0" indent="0" algn="ctr">
              <a:spcBef>
                <a:spcPts val="0"/>
              </a:spcBef>
              <a:buFontTx/>
              <a:buNone/>
              <a:defRPr lang="en-US" sz="800" b="0" kern="1200" smtClean="0">
                <a:solidFill>
                  <a:schemeClr val="bg1">
                    <a:lumMod val="65000"/>
                  </a:schemeClr>
                </a:solidFill>
                <a:latin typeface="+mn-lt"/>
                <a:ea typeface="+mn-ea"/>
                <a:cs typeface="+mn-cs"/>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cxnSp>
        <p:nvCxnSpPr>
          <p:cNvPr id="12" name="Straight Connector 11">
            <a:extLst>
              <a:ext uri="{FF2B5EF4-FFF2-40B4-BE49-F238E27FC236}">
                <a16:creationId xmlns:a16="http://schemas.microsoft.com/office/drawing/2014/main" id="{A08281C4-A898-4E96-8DC8-230B78685666}"/>
              </a:ext>
            </a:extLst>
          </p:cNvPr>
          <p:cNvCxnSpPr/>
          <p:nvPr userDrawn="1"/>
        </p:nvCxnSpPr>
        <p:spPr>
          <a:xfrm>
            <a:off x="2084340" y="6064236"/>
            <a:ext cx="8023321"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9" name="Graphic 8">
            <a:extLst>
              <a:ext uri="{FF2B5EF4-FFF2-40B4-BE49-F238E27FC236}">
                <a16:creationId xmlns:a16="http://schemas.microsoft.com/office/drawing/2014/main" id="{0C3138EF-5B90-4791-B9F1-E099DEE298F7}"/>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56977" t="13652" r="35780" b="80600"/>
          <a:stretch/>
        </p:blipFill>
        <p:spPr>
          <a:xfrm>
            <a:off x="-23813" y="420163"/>
            <a:ext cx="428626" cy="604688"/>
          </a:xfrm>
          <a:prstGeom prst="rect">
            <a:avLst/>
          </a:prstGeom>
        </p:spPr>
      </p:pic>
    </p:spTree>
    <p:extLst>
      <p:ext uri="{BB962C8B-B14F-4D97-AF65-F5344CB8AC3E}">
        <p14:creationId xmlns:p14="http://schemas.microsoft.com/office/powerpoint/2010/main" val="3993738187"/>
      </p:ext>
    </p:extLst>
  </p:cSld>
  <p:clrMapOvr>
    <a:masterClrMapping/>
  </p:clrMapOvr>
  <p:extLst>
    <p:ext uri="{DCECCB84-F9BA-43D5-87BE-67443E8EF086}">
      <p15:sldGuideLst xmlns:p15="http://schemas.microsoft.com/office/powerpoint/2012/main">
        <p15:guide id="1" orient="horz" pos="288">
          <p15:clr>
            <a:srgbClr val="FBAE40"/>
          </p15:clr>
        </p15:guide>
        <p15:guide id="2" pos="7128">
          <p15:clr>
            <a:srgbClr val="FBAE40"/>
          </p15:clr>
        </p15:guide>
        <p15:guide id="3" orient="horz" pos="600">
          <p15:clr>
            <a:srgbClr val="FBAE40"/>
          </p15:clr>
        </p15:guide>
        <p15:guide id="4" orient="horz" pos="840">
          <p15:clr>
            <a:srgbClr val="547EBF"/>
          </p15:clr>
        </p15:guide>
        <p15:guide id="5" orient="horz" pos="528">
          <p15:clr>
            <a:srgbClr val="547EBF"/>
          </p15:clr>
        </p15:guide>
        <p15:guide id="6" pos="48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Liquid">
    <p:spTree>
      <p:nvGrpSpPr>
        <p:cNvPr id="1" name=""/>
        <p:cNvGrpSpPr/>
        <p:nvPr/>
      </p:nvGrpSpPr>
      <p:grpSpPr>
        <a:xfrm>
          <a:off x="0" y="0"/>
          <a:ext cx="0" cy="0"/>
          <a:chOff x="0" y="0"/>
          <a:chExt cx="0" cy="0"/>
        </a:xfrm>
      </p:grpSpPr>
      <p:sp>
        <p:nvSpPr>
          <p:cNvPr id="5" name="Text Placeholder 14">
            <a:extLst>
              <a:ext uri="{FF2B5EF4-FFF2-40B4-BE49-F238E27FC236}">
                <a16:creationId xmlns:a16="http://schemas.microsoft.com/office/drawing/2014/main" id="{253FD726-7DFB-47C4-BEA8-4B824CD39A83}"/>
              </a:ext>
            </a:extLst>
          </p:cNvPr>
          <p:cNvSpPr>
            <a:spLocks noGrp="1"/>
          </p:cNvSpPr>
          <p:nvPr>
            <p:ph type="body" sz="quarter" idx="11"/>
          </p:nvPr>
        </p:nvSpPr>
        <p:spPr>
          <a:xfrm>
            <a:off x="762000" y="928767"/>
            <a:ext cx="10553700" cy="212366"/>
          </a:xfrm>
          <a:prstGeom prst="rect">
            <a:avLst/>
          </a:prstGeom>
          <a:noFill/>
        </p:spPr>
        <p:txBody>
          <a:bodyPr wrap="square" tIns="0" rtlCol="0">
            <a:spAutoFit/>
          </a:bodyPr>
          <a:lstStyle>
            <a:lvl1pPr marL="0" marR="0" indent="0" algn="l" defTabSz="914400" rtl="0" eaLnBrk="1" fontAlgn="auto" latinLnBrk="0" hangingPunct="1">
              <a:lnSpc>
                <a:spcPct val="90000"/>
              </a:lnSpc>
              <a:spcBef>
                <a:spcPts val="0"/>
              </a:spcBef>
              <a:spcAft>
                <a:spcPts val="0"/>
              </a:spcAft>
              <a:buClrTx/>
              <a:buSzTx/>
              <a:buFontTx/>
              <a:buNone/>
              <a:tabLst/>
              <a:defRPr lang="en-US" sz="1200" smtClean="0">
                <a:solidFill>
                  <a:schemeClr val="tx1">
                    <a:lumMod val="75000"/>
                    <a:lumOff val="25000"/>
                  </a:schemeClr>
                </a:solidFill>
                <a:latin typeface="Montserrat" panose="00000500000000000000" pitchFamily="2" charset="0"/>
                <a:ea typeface="Rokkitt" charset="0"/>
                <a:cs typeface="Rokkitt" charset="0"/>
              </a:defRPr>
            </a:lvl1pPr>
            <a:lvl2pPr marL="228600" indent="0">
              <a:buNone/>
              <a:defRPr lang="en-US" sz="1800" smtClean="0"/>
            </a:lvl2pPr>
            <a:lvl3pPr>
              <a:defRPr lang="en-US" sz="1800" smtClean="0"/>
            </a:lvl3pPr>
            <a:lvl4pPr>
              <a:defRPr lang="en-US" smtClean="0"/>
            </a:lvl4pPr>
            <a:lvl5pPr>
              <a:defRPr lang="en-US"/>
            </a:lvl5p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dirty="0"/>
              <a:t>Edit Master text styles</a:t>
            </a:r>
          </a:p>
        </p:txBody>
      </p:sp>
      <p:sp>
        <p:nvSpPr>
          <p:cNvPr id="7" name="Title 1">
            <a:extLst>
              <a:ext uri="{FF2B5EF4-FFF2-40B4-BE49-F238E27FC236}">
                <a16:creationId xmlns:a16="http://schemas.microsoft.com/office/drawing/2014/main" id="{913FB6F6-BEBC-49EE-9B60-DF0B41138BEA}"/>
              </a:ext>
            </a:extLst>
          </p:cNvPr>
          <p:cNvSpPr>
            <a:spLocks noGrp="1"/>
          </p:cNvSpPr>
          <p:nvPr>
            <p:ph type="title"/>
          </p:nvPr>
        </p:nvSpPr>
        <p:spPr>
          <a:xfrm>
            <a:off x="762001" y="377614"/>
            <a:ext cx="10553700" cy="563549"/>
          </a:xfrm>
          <a:prstGeom prst="rect">
            <a:avLst/>
          </a:prstGeom>
        </p:spPr>
        <p:txBody>
          <a:bodyPr bIns="0" anchor="b"/>
          <a:lstStyle>
            <a:lvl1pPr>
              <a:lnSpc>
                <a:spcPts val="2800"/>
              </a:lnSpc>
              <a:defRPr sz="3000">
                <a:solidFill>
                  <a:schemeClr val="accent1"/>
                </a:solidFill>
              </a:defRPr>
            </a:lvl1pPr>
          </a:lstStyle>
          <a:p>
            <a:r>
              <a:rPr lang="en-US" dirty="0"/>
              <a:t>Click to edit Master title style</a:t>
            </a:r>
          </a:p>
        </p:txBody>
      </p:sp>
      <p:pic>
        <p:nvPicPr>
          <p:cNvPr id="8" name="Graphic 7">
            <a:extLst>
              <a:ext uri="{FF2B5EF4-FFF2-40B4-BE49-F238E27FC236}">
                <a16:creationId xmlns:a16="http://schemas.microsoft.com/office/drawing/2014/main" id="{825C4DF0-9DB2-4E03-9340-4EDBFF04E37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6192" t="16677" r="90768" b="73987"/>
          <a:stretch/>
        </p:blipFill>
        <p:spPr>
          <a:xfrm>
            <a:off x="0" y="394207"/>
            <a:ext cx="392520" cy="679550"/>
          </a:xfrm>
          <a:prstGeom prst="rect">
            <a:avLst/>
          </a:prstGeom>
        </p:spPr>
      </p:pic>
    </p:spTree>
    <p:extLst>
      <p:ext uri="{BB962C8B-B14F-4D97-AF65-F5344CB8AC3E}">
        <p14:creationId xmlns:p14="http://schemas.microsoft.com/office/powerpoint/2010/main" val="2601431943"/>
      </p:ext>
    </p:extLst>
  </p:cSld>
  <p:clrMapOvr>
    <a:masterClrMapping/>
  </p:clrMapOvr>
  <p:extLst>
    <p:ext uri="{DCECCB84-F9BA-43D5-87BE-67443E8EF086}">
      <p15:sldGuideLst xmlns:p15="http://schemas.microsoft.com/office/powerpoint/2012/main">
        <p15:guide id="1" orient="horz" pos="288">
          <p15:clr>
            <a:srgbClr val="FBAE40"/>
          </p15:clr>
        </p15:guide>
        <p15:guide id="2" pos="7128">
          <p15:clr>
            <a:srgbClr val="FBAE40"/>
          </p15:clr>
        </p15:guide>
        <p15:guide id="3" orient="horz" pos="600">
          <p15:clr>
            <a:srgbClr val="FBAE40"/>
          </p15:clr>
        </p15:guide>
        <p15:guide id="4" orient="horz" pos="840">
          <p15:clr>
            <a:srgbClr val="547EBF"/>
          </p15:clr>
        </p15:guide>
        <p15:guide id="5" orient="horz" pos="528">
          <p15:clr>
            <a:srgbClr val="547EBF"/>
          </p15:clr>
        </p15:guide>
        <p15:guide id="6" pos="48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Liquid Source">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60B06714-B5F6-4709-8487-FF86423904E0}"/>
              </a:ext>
            </a:extLst>
          </p:cNvPr>
          <p:cNvSpPr>
            <a:spLocks noGrp="1"/>
          </p:cNvSpPr>
          <p:nvPr>
            <p:ph type="body" sz="quarter" idx="11"/>
          </p:nvPr>
        </p:nvSpPr>
        <p:spPr>
          <a:xfrm>
            <a:off x="762000" y="928767"/>
            <a:ext cx="10553700" cy="212366"/>
          </a:xfrm>
          <a:prstGeom prst="rect">
            <a:avLst/>
          </a:prstGeom>
          <a:noFill/>
        </p:spPr>
        <p:txBody>
          <a:bodyPr wrap="square" tIns="0" rtlCol="0">
            <a:spAutoFit/>
          </a:bodyPr>
          <a:lstStyle>
            <a:lvl1pPr marL="0" marR="0" indent="0" algn="l" defTabSz="914400" rtl="0" eaLnBrk="1" fontAlgn="auto" latinLnBrk="0" hangingPunct="1">
              <a:lnSpc>
                <a:spcPct val="90000"/>
              </a:lnSpc>
              <a:spcBef>
                <a:spcPts val="0"/>
              </a:spcBef>
              <a:spcAft>
                <a:spcPts val="0"/>
              </a:spcAft>
              <a:buClrTx/>
              <a:buSzTx/>
              <a:buFontTx/>
              <a:buNone/>
              <a:tabLst/>
              <a:defRPr lang="en-US" sz="1200" smtClean="0">
                <a:solidFill>
                  <a:schemeClr val="tx1">
                    <a:lumMod val="75000"/>
                    <a:lumOff val="25000"/>
                  </a:schemeClr>
                </a:solidFill>
                <a:latin typeface="Montserrat" panose="00000500000000000000" pitchFamily="2" charset="0"/>
                <a:ea typeface="Rokkitt" charset="0"/>
                <a:cs typeface="Rokkitt" charset="0"/>
              </a:defRPr>
            </a:lvl1pPr>
            <a:lvl2pPr marL="228600" indent="0">
              <a:buNone/>
              <a:defRPr lang="en-US" sz="1800" smtClean="0"/>
            </a:lvl2pPr>
            <a:lvl3pPr>
              <a:defRPr lang="en-US" sz="1800" smtClean="0"/>
            </a:lvl3pPr>
            <a:lvl4pPr>
              <a:defRPr lang="en-US" smtClean="0"/>
            </a:lvl4pPr>
            <a:lvl5pPr>
              <a:defRPr lang="en-US"/>
            </a:lvl5p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dirty="0"/>
              <a:t>Edit Master text styles</a:t>
            </a:r>
          </a:p>
        </p:txBody>
      </p:sp>
      <p:sp>
        <p:nvSpPr>
          <p:cNvPr id="8" name="Title 1">
            <a:extLst>
              <a:ext uri="{FF2B5EF4-FFF2-40B4-BE49-F238E27FC236}">
                <a16:creationId xmlns:a16="http://schemas.microsoft.com/office/drawing/2014/main" id="{2A20D1F6-6C47-4F8F-8569-2D6185352028}"/>
              </a:ext>
            </a:extLst>
          </p:cNvPr>
          <p:cNvSpPr>
            <a:spLocks noGrp="1"/>
          </p:cNvSpPr>
          <p:nvPr>
            <p:ph type="title"/>
          </p:nvPr>
        </p:nvSpPr>
        <p:spPr>
          <a:xfrm>
            <a:off x="762001" y="377614"/>
            <a:ext cx="10553700" cy="563549"/>
          </a:xfrm>
          <a:prstGeom prst="rect">
            <a:avLst/>
          </a:prstGeom>
        </p:spPr>
        <p:txBody>
          <a:bodyPr bIns="0" anchor="b"/>
          <a:lstStyle>
            <a:lvl1pPr>
              <a:lnSpc>
                <a:spcPts val="2800"/>
              </a:lnSpc>
              <a:defRPr sz="3000">
                <a:solidFill>
                  <a:schemeClr val="accent1"/>
                </a:solidFill>
              </a:defRPr>
            </a:lvl1pPr>
          </a:lstStyle>
          <a:p>
            <a:r>
              <a:rPr lang="en-US" dirty="0"/>
              <a:t>Click to edit Master title style</a:t>
            </a:r>
          </a:p>
        </p:txBody>
      </p:sp>
      <p:sp>
        <p:nvSpPr>
          <p:cNvPr id="9" name="Text Placeholder 8">
            <a:extLst>
              <a:ext uri="{FF2B5EF4-FFF2-40B4-BE49-F238E27FC236}">
                <a16:creationId xmlns:a16="http://schemas.microsoft.com/office/drawing/2014/main" id="{244AA94B-C310-4B89-A55E-701481333F07}"/>
              </a:ext>
            </a:extLst>
          </p:cNvPr>
          <p:cNvSpPr>
            <a:spLocks noGrp="1"/>
          </p:cNvSpPr>
          <p:nvPr>
            <p:ph type="body" sz="quarter" idx="12"/>
          </p:nvPr>
        </p:nvSpPr>
        <p:spPr>
          <a:xfrm>
            <a:off x="2193131" y="6060326"/>
            <a:ext cx="7805738" cy="203133"/>
          </a:xfrm>
          <a:prstGeom prst="rect">
            <a:avLst/>
          </a:prstGeom>
        </p:spPr>
        <p:txBody>
          <a:bodyPr>
            <a:spAutoFit/>
          </a:bodyPr>
          <a:lstStyle>
            <a:lvl1pPr marL="0" indent="0" algn="ctr">
              <a:spcBef>
                <a:spcPts val="0"/>
              </a:spcBef>
              <a:buFontTx/>
              <a:buNone/>
              <a:defRPr lang="en-US" sz="800" b="0" kern="1200" smtClean="0">
                <a:solidFill>
                  <a:schemeClr val="bg1">
                    <a:lumMod val="65000"/>
                  </a:schemeClr>
                </a:solidFill>
                <a:latin typeface="+mn-lt"/>
                <a:ea typeface="+mn-ea"/>
                <a:cs typeface="+mn-cs"/>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cxnSp>
        <p:nvCxnSpPr>
          <p:cNvPr id="12" name="Straight Connector 11">
            <a:extLst>
              <a:ext uri="{FF2B5EF4-FFF2-40B4-BE49-F238E27FC236}">
                <a16:creationId xmlns:a16="http://schemas.microsoft.com/office/drawing/2014/main" id="{6AF8C8B3-DC6B-4D60-BDF8-3FE949ACC797}"/>
              </a:ext>
            </a:extLst>
          </p:cNvPr>
          <p:cNvCxnSpPr/>
          <p:nvPr userDrawn="1"/>
        </p:nvCxnSpPr>
        <p:spPr>
          <a:xfrm>
            <a:off x="2084340" y="6064236"/>
            <a:ext cx="8023321"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14D82500-DEAF-4896-ACB1-00025BC3A36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6192" t="16677" r="90768" b="73987"/>
          <a:stretch/>
        </p:blipFill>
        <p:spPr>
          <a:xfrm>
            <a:off x="0" y="394207"/>
            <a:ext cx="392520" cy="679550"/>
          </a:xfrm>
          <a:prstGeom prst="rect">
            <a:avLst/>
          </a:prstGeom>
        </p:spPr>
      </p:pic>
    </p:spTree>
    <p:extLst>
      <p:ext uri="{BB962C8B-B14F-4D97-AF65-F5344CB8AC3E}">
        <p14:creationId xmlns:p14="http://schemas.microsoft.com/office/powerpoint/2010/main" val="2066422687"/>
      </p:ext>
    </p:extLst>
  </p:cSld>
  <p:clrMapOvr>
    <a:masterClrMapping/>
  </p:clrMapOvr>
  <p:extLst>
    <p:ext uri="{DCECCB84-F9BA-43D5-87BE-67443E8EF086}">
      <p15:sldGuideLst xmlns:p15="http://schemas.microsoft.com/office/powerpoint/2012/main">
        <p15:guide id="1" orient="horz" pos="288">
          <p15:clr>
            <a:srgbClr val="FBAE40"/>
          </p15:clr>
        </p15:guide>
        <p15:guide id="2" pos="7128">
          <p15:clr>
            <a:srgbClr val="FBAE40"/>
          </p15:clr>
        </p15:guide>
        <p15:guide id="3" orient="horz" pos="600">
          <p15:clr>
            <a:srgbClr val="FBAE40"/>
          </p15:clr>
        </p15:guide>
        <p15:guide id="4" orient="horz" pos="840">
          <p15:clr>
            <a:srgbClr val="547EBF"/>
          </p15:clr>
        </p15:guide>
        <p15:guide id="5" orient="horz" pos="528">
          <p15:clr>
            <a:srgbClr val="547EBF"/>
          </p15:clr>
        </p15:guide>
        <p15:guide id="6" pos="48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Gas">
    <p:spTree>
      <p:nvGrpSpPr>
        <p:cNvPr id="1" name=""/>
        <p:cNvGrpSpPr/>
        <p:nvPr/>
      </p:nvGrpSpPr>
      <p:grpSpPr>
        <a:xfrm>
          <a:off x="0" y="0"/>
          <a:ext cx="0" cy="0"/>
          <a:chOff x="0" y="0"/>
          <a:chExt cx="0" cy="0"/>
        </a:xfrm>
      </p:grpSpPr>
      <p:sp>
        <p:nvSpPr>
          <p:cNvPr id="5" name="Text Placeholder 14">
            <a:extLst>
              <a:ext uri="{FF2B5EF4-FFF2-40B4-BE49-F238E27FC236}">
                <a16:creationId xmlns:a16="http://schemas.microsoft.com/office/drawing/2014/main" id="{CEA5AB72-C40C-43B8-8412-A6DC1751A356}"/>
              </a:ext>
            </a:extLst>
          </p:cNvPr>
          <p:cNvSpPr>
            <a:spLocks noGrp="1"/>
          </p:cNvSpPr>
          <p:nvPr>
            <p:ph type="body" sz="quarter" idx="11"/>
          </p:nvPr>
        </p:nvSpPr>
        <p:spPr>
          <a:xfrm>
            <a:off x="762000" y="928767"/>
            <a:ext cx="10553700" cy="212366"/>
          </a:xfrm>
          <a:prstGeom prst="rect">
            <a:avLst/>
          </a:prstGeom>
          <a:noFill/>
        </p:spPr>
        <p:txBody>
          <a:bodyPr wrap="square" tIns="0" rtlCol="0">
            <a:spAutoFit/>
          </a:bodyPr>
          <a:lstStyle>
            <a:lvl1pPr marL="0" marR="0" indent="0" algn="l" defTabSz="914400" rtl="0" eaLnBrk="1" fontAlgn="auto" latinLnBrk="0" hangingPunct="1">
              <a:lnSpc>
                <a:spcPct val="90000"/>
              </a:lnSpc>
              <a:spcBef>
                <a:spcPts val="0"/>
              </a:spcBef>
              <a:spcAft>
                <a:spcPts val="0"/>
              </a:spcAft>
              <a:buClrTx/>
              <a:buSzTx/>
              <a:buFontTx/>
              <a:buNone/>
              <a:tabLst/>
              <a:defRPr lang="en-US" sz="1200" smtClean="0">
                <a:solidFill>
                  <a:schemeClr val="tx1">
                    <a:lumMod val="75000"/>
                    <a:lumOff val="25000"/>
                  </a:schemeClr>
                </a:solidFill>
                <a:latin typeface="Montserrat" panose="00000500000000000000" pitchFamily="2" charset="0"/>
                <a:ea typeface="Rokkitt" charset="0"/>
                <a:cs typeface="Rokkitt" charset="0"/>
              </a:defRPr>
            </a:lvl1pPr>
            <a:lvl2pPr marL="228600" indent="0">
              <a:buNone/>
              <a:defRPr lang="en-US" sz="1800" smtClean="0"/>
            </a:lvl2pPr>
            <a:lvl3pPr>
              <a:defRPr lang="en-US" sz="1800" smtClean="0"/>
            </a:lvl3pPr>
            <a:lvl4pPr>
              <a:defRPr lang="en-US" smtClean="0"/>
            </a:lvl4pPr>
            <a:lvl5pPr>
              <a:defRPr lang="en-US"/>
            </a:lvl5p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dirty="0"/>
              <a:t>Edit Master text styles</a:t>
            </a:r>
          </a:p>
        </p:txBody>
      </p:sp>
      <p:sp>
        <p:nvSpPr>
          <p:cNvPr id="6" name="Title 1">
            <a:extLst>
              <a:ext uri="{FF2B5EF4-FFF2-40B4-BE49-F238E27FC236}">
                <a16:creationId xmlns:a16="http://schemas.microsoft.com/office/drawing/2014/main" id="{1E06EC42-36EC-4D5F-809F-B6A0721CEDBF}"/>
              </a:ext>
            </a:extLst>
          </p:cNvPr>
          <p:cNvSpPr>
            <a:spLocks noGrp="1"/>
          </p:cNvSpPr>
          <p:nvPr>
            <p:ph type="title"/>
          </p:nvPr>
        </p:nvSpPr>
        <p:spPr>
          <a:xfrm>
            <a:off x="762001" y="377614"/>
            <a:ext cx="10553700" cy="563549"/>
          </a:xfrm>
          <a:prstGeom prst="rect">
            <a:avLst/>
          </a:prstGeom>
        </p:spPr>
        <p:txBody>
          <a:bodyPr bIns="0" anchor="b"/>
          <a:lstStyle>
            <a:lvl1pPr>
              <a:lnSpc>
                <a:spcPts val="2800"/>
              </a:lnSpc>
              <a:defRPr sz="3000">
                <a:solidFill>
                  <a:schemeClr val="accent1"/>
                </a:solidFill>
              </a:defRPr>
            </a:lvl1pPr>
          </a:lstStyle>
          <a:p>
            <a:r>
              <a:rPr lang="en-US" dirty="0"/>
              <a:t>Click to edit Master title style</a:t>
            </a:r>
          </a:p>
        </p:txBody>
      </p:sp>
      <p:pic>
        <p:nvPicPr>
          <p:cNvPr id="7" name="Graphic 6">
            <a:extLst>
              <a:ext uri="{FF2B5EF4-FFF2-40B4-BE49-F238E27FC236}">
                <a16:creationId xmlns:a16="http://schemas.microsoft.com/office/drawing/2014/main" id="{5B95E031-C688-41FA-9CD1-9AA0EEFCEBD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796" y="419534"/>
            <a:ext cx="422372" cy="613121"/>
          </a:xfrm>
          <a:prstGeom prst="rect">
            <a:avLst/>
          </a:prstGeom>
        </p:spPr>
      </p:pic>
    </p:spTree>
    <p:extLst>
      <p:ext uri="{BB962C8B-B14F-4D97-AF65-F5344CB8AC3E}">
        <p14:creationId xmlns:p14="http://schemas.microsoft.com/office/powerpoint/2010/main" val="2270348165"/>
      </p:ext>
    </p:extLst>
  </p:cSld>
  <p:clrMapOvr>
    <a:masterClrMapping/>
  </p:clrMapOvr>
  <p:extLst>
    <p:ext uri="{DCECCB84-F9BA-43D5-87BE-67443E8EF086}">
      <p15:sldGuideLst xmlns:p15="http://schemas.microsoft.com/office/powerpoint/2012/main">
        <p15:guide id="1" orient="horz" pos="288">
          <p15:clr>
            <a:srgbClr val="FBAE40"/>
          </p15:clr>
        </p15:guide>
        <p15:guide id="2" pos="7128">
          <p15:clr>
            <a:srgbClr val="FBAE40"/>
          </p15:clr>
        </p15:guide>
        <p15:guide id="3" orient="horz" pos="600">
          <p15:clr>
            <a:srgbClr val="FBAE40"/>
          </p15:clr>
        </p15:guide>
        <p15:guide id="4" orient="horz" pos="840">
          <p15:clr>
            <a:srgbClr val="547EBF"/>
          </p15:clr>
        </p15:guide>
        <p15:guide id="5" orient="horz" pos="528">
          <p15:clr>
            <a:srgbClr val="547EBF"/>
          </p15:clr>
        </p15:guide>
        <p15:guide id="6" pos="4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lid">
    <p:spTree>
      <p:nvGrpSpPr>
        <p:cNvPr id="1" name=""/>
        <p:cNvGrpSpPr/>
        <p:nvPr/>
      </p:nvGrpSpPr>
      <p:grpSpPr>
        <a:xfrm>
          <a:off x="0" y="0"/>
          <a:ext cx="0" cy="0"/>
          <a:chOff x="0" y="0"/>
          <a:chExt cx="0" cy="0"/>
        </a:xfrm>
      </p:grpSpPr>
      <p:sp>
        <p:nvSpPr>
          <p:cNvPr id="5" name="Text Placeholder 14">
            <a:extLst>
              <a:ext uri="{FF2B5EF4-FFF2-40B4-BE49-F238E27FC236}">
                <a16:creationId xmlns:a16="http://schemas.microsoft.com/office/drawing/2014/main" id="{B5C410F2-1647-4E6E-90F2-A097A483BB18}"/>
              </a:ext>
            </a:extLst>
          </p:cNvPr>
          <p:cNvSpPr>
            <a:spLocks noGrp="1"/>
          </p:cNvSpPr>
          <p:nvPr>
            <p:ph type="body" sz="quarter" idx="11"/>
          </p:nvPr>
        </p:nvSpPr>
        <p:spPr>
          <a:xfrm>
            <a:off x="762000" y="928767"/>
            <a:ext cx="10553700" cy="212366"/>
          </a:xfrm>
          <a:prstGeom prst="rect">
            <a:avLst/>
          </a:prstGeom>
          <a:noFill/>
        </p:spPr>
        <p:txBody>
          <a:bodyPr wrap="square" tIns="0" rtlCol="0">
            <a:spAutoFit/>
          </a:bodyPr>
          <a:lstStyle>
            <a:lvl1pPr marL="0" marR="0" indent="0" algn="l" defTabSz="914400" rtl="0" eaLnBrk="1" fontAlgn="auto" latinLnBrk="0" hangingPunct="1">
              <a:lnSpc>
                <a:spcPct val="90000"/>
              </a:lnSpc>
              <a:spcBef>
                <a:spcPts val="0"/>
              </a:spcBef>
              <a:spcAft>
                <a:spcPts val="0"/>
              </a:spcAft>
              <a:buClrTx/>
              <a:buSzTx/>
              <a:buFontTx/>
              <a:buNone/>
              <a:tabLst/>
              <a:defRPr lang="en-US" sz="1200" smtClean="0">
                <a:solidFill>
                  <a:schemeClr val="tx1">
                    <a:lumMod val="75000"/>
                    <a:lumOff val="25000"/>
                  </a:schemeClr>
                </a:solidFill>
                <a:latin typeface="Montserrat" panose="00000500000000000000" pitchFamily="2" charset="0"/>
                <a:ea typeface="Rokkitt" charset="0"/>
                <a:cs typeface="Rokkitt" charset="0"/>
              </a:defRPr>
            </a:lvl1pPr>
            <a:lvl2pPr marL="228600" indent="0">
              <a:buNone/>
              <a:defRPr lang="en-US" sz="1800" smtClean="0"/>
            </a:lvl2pPr>
            <a:lvl3pPr>
              <a:defRPr lang="en-US" sz="1800" smtClean="0"/>
            </a:lvl3pPr>
            <a:lvl4pPr>
              <a:defRPr lang="en-US" smtClean="0"/>
            </a:lvl4pPr>
            <a:lvl5pPr>
              <a:defRPr lang="en-US"/>
            </a:lvl5p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a:t>Edit Master text styles</a:t>
            </a:r>
          </a:p>
        </p:txBody>
      </p:sp>
      <p:sp>
        <p:nvSpPr>
          <p:cNvPr id="6" name="Title 1">
            <a:extLst>
              <a:ext uri="{FF2B5EF4-FFF2-40B4-BE49-F238E27FC236}">
                <a16:creationId xmlns:a16="http://schemas.microsoft.com/office/drawing/2014/main" id="{A37A652C-E5FE-4D3D-9422-CAD28503DB89}"/>
              </a:ext>
            </a:extLst>
          </p:cNvPr>
          <p:cNvSpPr>
            <a:spLocks noGrp="1"/>
          </p:cNvSpPr>
          <p:nvPr>
            <p:ph type="title"/>
          </p:nvPr>
        </p:nvSpPr>
        <p:spPr>
          <a:xfrm>
            <a:off x="762001" y="377614"/>
            <a:ext cx="10553700" cy="563549"/>
          </a:xfrm>
          <a:prstGeom prst="rect">
            <a:avLst/>
          </a:prstGeom>
        </p:spPr>
        <p:txBody>
          <a:bodyPr bIns="0" anchor="b"/>
          <a:lstStyle>
            <a:lvl1pPr>
              <a:lnSpc>
                <a:spcPts val="2800"/>
              </a:lnSpc>
              <a:defRPr sz="3000">
                <a:solidFill>
                  <a:schemeClr val="accent1"/>
                </a:solidFill>
              </a:defRPr>
            </a:lvl1pPr>
          </a:lstStyle>
          <a:p>
            <a:r>
              <a:rPr lang="en-US"/>
              <a:t>Click to edit Master title style</a:t>
            </a:r>
            <a:endParaRPr lang="en-US" dirty="0"/>
          </a:p>
        </p:txBody>
      </p:sp>
      <p:pic>
        <p:nvPicPr>
          <p:cNvPr id="7" name="Graphic 6">
            <a:extLst>
              <a:ext uri="{FF2B5EF4-FFF2-40B4-BE49-F238E27FC236}">
                <a16:creationId xmlns:a16="http://schemas.microsoft.com/office/drawing/2014/main" id="{E69F7007-B988-4035-97A8-3DCC28E290D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56977" t="13652" r="35780" b="80600"/>
          <a:stretch/>
        </p:blipFill>
        <p:spPr>
          <a:xfrm>
            <a:off x="-23813" y="420163"/>
            <a:ext cx="428626" cy="604688"/>
          </a:xfrm>
          <a:prstGeom prst="rect">
            <a:avLst/>
          </a:prstGeom>
        </p:spPr>
      </p:pic>
    </p:spTree>
    <p:extLst>
      <p:ext uri="{BB962C8B-B14F-4D97-AF65-F5344CB8AC3E}">
        <p14:creationId xmlns:p14="http://schemas.microsoft.com/office/powerpoint/2010/main" val="1603862657"/>
      </p:ext>
    </p:extLst>
  </p:cSld>
  <p:clrMapOvr>
    <a:masterClrMapping/>
  </p:clrMapOvr>
  <p:extLst>
    <p:ext uri="{DCECCB84-F9BA-43D5-87BE-67443E8EF086}">
      <p15:sldGuideLst xmlns:p15="http://schemas.microsoft.com/office/powerpoint/2012/main">
        <p15:guide id="1" pos="480" userDrawn="1">
          <p15:clr>
            <a:srgbClr val="FBAE40"/>
          </p15:clr>
        </p15:guide>
        <p15:guide id="2" pos="7128" userDrawn="1">
          <p15:clr>
            <a:srgbClr val="FBAE40"/>
          </p15:clr>
        </p15:guide>
        <p15:guide id="3" orient="horz" pos="3816" userDrawn="1">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Gas Source">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9BF68432-5221-4B1C-B0B3-F7CF95B8F9E7}"/>
              </a:ext>
            </a:extLst>
          </p:cNvPr>
          <p:cNvSpPr>
            <a:spLocks noGrp="1"/>
          </p:cNvSpPr>
          <p:nvPr>
            <p:ph type="body" sz="quarter" idx="11"/>
          </p:nvPr>
        </p:nvSpPr>
        <p:spPr>
          <a:xfrm>
            <a:off x="762000" y="928767"/>
            <a:ext cx="10553700" cy="212366"/>
          </a:xfrm>
          <a:prstGeom prst="rect">
            <a:avLst/>
          </a:prstGeom>
          <a:noFill/>
        </p:spPr>
        <p:txBody>
          <a:bodyPr wrap="square" tIns="0" rtlCol="0">
            <a:spAutoFit/>
          </a:bodyPr>
          <a:lstStyle>
            <a:lvl1pPr marL="0" marR="0" indent="0" algn="l" defTabSz="914400" rtl="0" eaLnBrk="1" fontAlgn="auto" latinLnBrk="0" hangingPunct="1">
              <a:lnSpc>
                <a:spcPct val="90000"/>
              </a:lnSpc>
              <a:spcBef>
                <a:spcPts val="0"/>
              </a:spcBef>
              <a:spcAft>
                <a:spcPts val="0"/>
              </a:spcAft>
              <a:buClrTx/>
              <a:buSzTx/>
              <a:buFontTx/>
              <a:buNone/>
              <a:tabLst/>
              <a:defRPr lang="en-US" sz="1200" smtClean="0">
                <a:solidFill>
                  <a:schemeClr val="tx1">
                    <a:lumMod val="75000"/>
                    <a:lumOff val="25000"/>
                  </a:schemeClr>
                </a:solidFill>
                <a:latin typeface="Montserrat" panose="00000500000000000000" pitchFamily="2" charset="0"/>
                <a:ea typeface="Rokkitt" charset="0"/>
                <a:cs typeface="Rokkitt" charset="0"/>
              </a:defRPr>
            </a:lvl1pPr>
            <a:lvl2pPr marL="228600" indent="0">
              <a:buNone/>
              <a:defRPr lang="en-US" sz="1800" smtClean="0"/>
            </a:lvl2pPr>
            <a:lvl3pPr>
              <a:defRPr lang="en-US" sz="1800" smtClean="0"/>
            </a:lvl3pPr>
            <a:lvl4pPr>
              <a:defRPr lang="en-US" smtClean="0"/>
            </a:lvl4pPr>
            <a:lvl5pPr>
              <a:defRPr lang="en-US"/>
            </a:lvl5p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dirty="0"/>
              <a:t>Edit Master text styles</a:t>
            </a:r>
          </a:p>
        </p:txBody>
      </p:sp>
      <p:sp>
        <p:nvSpPr>
          <p:cNvPr id="8" name="Title 1">
            <a:extLst>
              <a:ext uri="{FF2B5EF4-FFF2-40B4-BE49-F238E27FC236}">
                <a16:creationId xmlns:a16="http://schemas.microsoft.com/office/drawing/2014/main" id="{BF137343-486F-4C3C-BC33-7C833FA1AEEE}"/>
              </a:ext>
            </a:extLst>
          </p:cNvPr>
          <p:cNvSpPr>
            <a:spLocks noGrp="1"/>
          </p:cNvSpPr>
          <p:nvPr>
            <p:ph type="title"/>
          </p:nvPr>
        </p:nvSpPr>
        <p:spPr>
          <a:xfrm>
            <a:off x="762001" y="377614"/>
            <a:ext cx="10553700" cy="563549"/>
          </a:xfrm>
          <a:prstGeom prst="rect">
            <a:avLst/>
          </a:prstGeom>
        </p:spPr>
        <p:txBody>
          <a:bodyPr bIns="0" anchor="b"/>
          <a:lstStyle>
            <a:lvl1pPr>
              <a:lnSpc>
                <a:spcPts val="2800"/>
              </a:lnSpc>
              <a:defRPr sz="3000">
                <a:solidFill>
                  <a:schemeClr val="accent1"/>
                </a:solidFill>
              </a:defRPr>
            </a:lvl1pPr>
          </a:lstStyle>
          <a:p>
            <a:r>
              <a:rPr lang="en-US" dirty="0"/>
              <a:t>Click to edit Master title style</a:t>
            </a:r>
          </a:p>
        </p:txBody>
      </p:sp>
      <p:sp>
        <p:nvSpPr>
          <p:cNvPr id="10" name="Text Placeholder 8">
            <a:extLst>
              <a:ext uri="{FF2B5EF4-FFF2-40B4-BE49-F238E27FC236}">
                <a16:creationId xmlns:a16="http://schemas.microsoft.com/office/drawing/2014/main" id="{4B0420F7-8267-43FF-887C-EAC6BE2F7AB8}"/>
              </a:ext>
            </a:extLst>
          </p:cNvPr>
          <p:cNvSpPr>
            <a:spLocks noGrp="1"/>
          </p:cNvSpPr>
          <p:nvPr>
            <p:ph type="body" sz="quarter" idx="12"/>
          </p:nvPr>
        </p:nvSpPr>
        <p:spPr>
          <a:xfrm>
            <a:off x="2193131" y="6060326"/>
            <a:ext cx="7805738" cy="203133"/>
          </a:xfrm>
          <a:prstGeom prst="rect">
            <a:avLst/>
          </a:prstGeom>
        </p:spPr>
        <p:txBody>
          <a:bodyPr>
            <a:spAutoFit/>
          </a:bodyPr>
          <a:lstStyle>
            <a:lvl1pPr marL="0" indent="0" algn="ctr">
              <a:spcBef>
                <a:spcPts val="0"/>
              </a:spcBef>
              <a:buFontTx/>
              <a:buNone/>
              <a:defRPr lang="en-US" sz="800" b="0" kern="1200" smtClean="0">
                <a:solidFill>
                  <a:schemeClr val="bg1">
                    <a:lumMod val="65000"/>
                  </a:schemeClr>
                </a:solidFill>
                <a:latin typeface="+mn-lt"/>
                <a:ea typeface="+mn-ea"/>
                <a:cs typeface="+mn-cs"/>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cxnSp>
        <p:nvCxnSpPr>
          <p:cNvPr id="12" name="Straight Connector 11">
            <a:extLst>
              <a:ext uri="{FF2B5EF4-FFF2-40B4-BE49-F238E27FC236}">
                <a16:creationId xmlns:a16="http://schemas.microsoft.com/office/drawing/2014/main" id="{0EAD60E4-5C67-47A0-864E-B1325632F2A9}"/>
              </a:ext>
            </a:extLst>
          </p:cNvPr>
          <p:cNvCxnSpPr/>
          <p:nvPr userDrawn="1"/>
        </p:nvCxnSpPr>
        <p:spPr>
          <a:xfrm>
            <a:off x="2084340" y="6064236"/>
            <a:ext cx="8023321"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9" name="Graphic 8">
            <a:extLst>
              <a:ext uri="{FF2B5EF4-FFF2-40B4-BE49-F238E27FC236}">
                <a16:creationId xmlns:a16="http://schemas.microsoft.com/office/drawing/2014/main" id="{7706F4AA-5C30-4DE9-AA30-9943A563E43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796" y="419534"/>
            <a:ext cx="422372" cy="613121"/>
          </a:xfrm>
          <a:prstGeom prst="rect">
            <a:avLst/>
          </a:prstGeom>
        </p:spPr>
      </p:pic>
    </p:spTree>
    <p:extLst>
      <p:ext uri="{BB962C8B-B14F-4D97-AF65-F5344CB8AC3E}">
        <p14:creationId xmlns:p14="http://schemas.microsoft.com/office/powerpoint/2010/main" val="298288842"/>
      </p:ext>
    </p:extLst>
  </p:cSld>
  <p:clrMapOvr>
    <a:masterClrMapping/>
  </p:clrMapOvr>
  <p:extLst>
    <p:ext uri="{DCECCB84-F9BA-43D5-87BE-67443E8EF086}">
      <p15:sldGuideLst xmlns:p15="http://schemas.microsoft.com/office/powerpoint/2012/main">
        <p15:guide id="1" orient="horz" pos="288">
          <p15:clr>
            <a:srgbClr val="FBAE40"/>
          </p15:clr>
        </p15:guide>
        <p15:guide id="2" pos="7128">
          <p15:clr>
            <a:srgbClr val="FBAE40"/>
          </p15:clr>
        </p15:guide>
        <p15:guide id="3" orient="horz" pos="600">
          <p15:clr>
            <a:srgbClr val="FBAE40"/>
          </p15:clr>
        </p15:guide>
        <p15:guide id="4" orient="horz" pos="840">
          <p15:clr>
            <a:srgbClr val="547EBF"/>
          </p15:clr>
        </p15:guide>
        <p15:guide id="5" orient="horz" pos="528">
          <p15:clr>
            <a:srgbClr val="547EBF"/>
          </p15:clr>
        </p15:guide>
        <p15:guide id="6" pos="480">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_Title">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E1F45FEB-9CA4-4157-9761-1B5FEF3FF77A}"/>
              </a:ext>
            </a:extLst>
          </p:cNvPr>
          <p:cNvSpPr>
            <a:spLocks noGrp="1"/>
          </p:cNvSpPr>
          <p:nvPr>
            <p:ph type="body" sz="quarter" idx="11"/>
          </p:nvPr>
        </p:nvSpPr>
        <p:spPr>
          <a:xfrm>
            <a:off x="762000" y="928767"/>
            <a:ext cx="10553700" cy="212366"/>
          </a:xfrm>
          <a:prstGeom prst="rect">
            <a:avLst/>
          </a:prstGeom>
          <a:noFill/>
        </p:spPr>
        <p:txBody>
          <a:bodyPr wrap="square" tIns="0" rtlCol="0">
            <a:spAutoFit/>
          </a:bodyPr>
          <a:lstStyle>
            <a:lvl1pPr marL="0" marR="0" indent="0" algn="l" defTabSz="914400" rtl="0" eaLnBrk="1" fontAlgn="auto" latinLnBrk="0" hangingPunct="1">
              <a:lnSpc>
                <a:spcPct val="90000"/>
              </a:lnSpc>
              <a:spcBef>
                <a:spcPts val="0"/>
              </a:spcBef>
              <a:spcAft>
                <a:spcPts val="0"/>
              </a:spcAft>
              <a:buClrTx/>
              <a:buSzTx/>
              <a:buFontTx/>
              <a:buNone/>
              <a:tabLst/>
              <a:defRPr lang="en-US" sz="1200" smtClean="0">
                <a:solidFill>
                  <a:schemeClr val="tx1">
                    <a:lumMod val="75000"/>
                    <a:lumOff val="25000"/>
                  </a:schemeClr>
                </a:solidFill>
                <a:latin typeface="Montserrat" panose="00000500000000000000" pitchFamily="2" charset="0"/>
                <a:ea typeface="Rokkitt" charset="0"/>
                <a:cs typeface="Rokkitt" charset="0"/>
              </a:defRPr>
            </a:lvl1pPr>
            <a:lvl2pPr marL="228600" indent="0">
              <a:buNone/>
              <a:defRPr lang="en-US" sz="1800" smtClean="0"/>
            </a:lvl2pPr>
            <a:lvl3pPr>
              <a:defRPr lang="en-US" sz="1800" smtClean="0"/>
            </a:lvl3pPr>
            <a:lvl4pPr>
              <a:defRPr lang="en-US" smtClean="0"/>
            </a:lvl4pPr>
            <a:lvl5pPr>
              <a:defRPr lang="en-US"/>
            </a:lvl5p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dirty="0"/>
              <a:t>Edit Master text styles</a:t>
            </a:r>
          </a:p>
        </p:txBody>
      </p:sp>
      <p:sp>
        <p:nvSpPr>
          <p:cNvPr id="5" name="Title 1">
            <a:extLst>
              <a:ext uri="{FF2B5EF4-FFF2-40B4-BE49-F238E27FC236}">
                <a16:creationId xmlns:a16="http://schemas.microsoft.com/office/drawing/2014/main" id="{3BC6ED07-B685-4BD5-A7A1-6C929B68EDF6}"/>
              </a:ext>
            </a:extLst>
          </p:cNvPr>
          <p:cNvSpPr>
            <a:spLocks noGrp="1"/>
          </p:cNvSpPr>
          <p:nvPr>
            <p:ph type="title"/>
          </p:nvPr>
        </p:nvSpPr>
        <p:spPr>
          <a:xfrm>
            <a:off x="762001" y="377614"/>
            <a:ext cx="10553700" cy="563549"/>
          </a:xfrm>
          <a:prstGeom prst="rect">
            <a:avLst/>
          </a:prstGeom>
        </p:spPr>
        <p:txBody>
          <a:bodyPr bIns="0" anchor="b"/>
          <a:lstStyle>
            <a:lvl1pPr>
              <a:lnSpc>
                <a:spcPts val="2800"/>
              </a:lnSpc>
              <a:defRPr sz="3000">
                <a:solidFill>
                  <a:schemeClr val="accent1"/>
                </a:solidFill>
              </a:defRPr>
            </a:lvl1pPr>
          </a:lstStyle>
          <a:p>
            <a:r>
              <a:rPr lang="en-US" dirty="0"/>
              <a:t>Click to edit Master title style</a:t>
            </a:r>
          </a:p>
        </p:txBody>
      </p:sp>
    </p:spTree>
    <p:extLst>
      <p:ext uri="{BB962C8B-B14F-4D97-AF65-F5344CB8AC3E}">
        <p14:creationId xmlns:p14="http://schemas.microsoft.com/office/powerpoint/2010/main" val="3753529983"/>
      </p:ext>
    </p:extLst>
  </p:cSld>
  <p:clrMapOvr>
    <a:masterClrMapping/>
  </p:clrMapOvr>
  <p:extLst>
    <p:ext uri="{DCECCB84-F9BA-43D5-87BE-67443E8EF086}">
      <p15:sldGuideLst xmlns:p15="http://schemas.microsoft.com/office/powerpoint/2012/main">
        <p15:guide id="1" orient="horz" pos="288">
          <p15:clr>
            <a:srgbClr val="FBAE40"/>
          </p15:clr>
        </p15:guide>
        <p15:guide id="2" pos="7128">
          <p15:clr>
            <a:srgbClr val="FBAE40"/>
          </p15:clr>
        </p15:guide>
        <p15:guide id="3" orient="horz" pos="600">
          <p15:clr>
            <a:srgbClr val="FBAE40"/>
          </p15:clr>
        </p15:guide>
        <p15:guide id="4" orient="horz" pos="840">
          <p15:clr>
            <a:srgbClr val="547EBF"/>
          </p15:clr>
        </p15:guide>
        <p15:guide id="5" orient="horz" pos="528">
          <p15:clr>
            <a:srgbClr val="547EBF"/>
          </p15:clr>
        </p15:guide>
        <p15:guide id="6" pos="48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_Title Source">
    <p:spTree>
      <p:nvGrpSpPr>
        <p:cNvPr id="1" name=""/>
        <p:cNvGrpSpPr/>
        <p:nvPr/>
      </p:nvGrpSpPr>
      <p:grpSpPr>
        <a:xfrm>
          <a:off x="0" y="0"/>
          <a:ext cx="0" cy="0"/>
          <a:chOff x="0" y="0"/>
          <a:chExt cx="0" cy="0"/>
        </a:xfrm>
      </p:grpSpPr>
      <p:sp>
        <p:nvSpPr>
          <p:cNvPr id="6" name="Text Placeholder 14">
            <a:extLst>
              <a:ext uri="{FF2B5EF4-FFF2-40B4-BE49-F238E27FC236}">
                <a16:creationId xmlns:a16="http://schemas.microsoft.com/office/drawing/2014/main" id="{21A64CF6-01AB-4592-858E-9621BF8CAD7F}"/>
              </a:ext>
            </a:extLst>
          </p:cNvPr>
          <p:cNvSpPr>
            <a:spLocks noGrp="1"/>
          </p:cNvSpPr>
          <p:nvPr>
            <p:ph type="body" sz="quarter" idx="11"/>
          </p:nvPr>
        </p:nvSpPr>
        <p:spPr>
          <a:xfrm>
            <a:off x="762000" y="928767"/>
            <a:ext cx="10553700" cy="212366"/>
          </a:xfrm>
          <a:prstGeom prst="rect">
            <a:avLst/>
          </a:prstGeom>
          <a:noFill/>
        </p:spPr>
        <p:txBody>
          <a:bodyPr wrap="square" tIns="0" rtlCol="0">
            <a:spAutoFit/>
          </a:bodyPr>
          <a:lstStyle>
            <a:lvl1pPr marL="0" marR="0" indent="0" algn="l" defTabSz="914400" rtl="0" eaLnBrk="1" fontAlgn="auto" latinLnBrk="0" hangingPunct="1">
              <a:lnSpc>
                <a:spcPct val="90000"/>
              </a:lnSpc>
              <a:spcBef>
                <a:spcPts val="0"/>
              </a:spcBef>
              <a:spcAft>
                <a:spcPts val="0"/>
              </a:spcAft>
              <a:buClrTx/>
              <a:buSzTx/>
              <a:buFontTx/>
              <a:buNone/>
              <a:tabLst/>
              <a:defRPr lang="en-US" sz="1200" smtClean="0">
                <a:solidFill>
                  <a:schemeClr val="tx1">
                    <a:lumMod val="75000"/>
                    <a:lumOff val="25000"/>
                  </a:schemeClr>
                </a:solidFill>
                <a:latin typeface="Montserrat" panose="00000500000000000000" pitchFamily="2" charset="0"/>
                <a:ea typeface="Rokkitt" charset="0"/>
                <a:cs typeface="Rokkitt" charset="0"/>
              </a:defRPr>
            </a:lvl1pPr>
            <a:lvl2pPr marL="228600" indent="0">
              <a:buNone/>
              <a:defRPr lang="en-US" sz="1800" smtClean="0"/>
            </a:lvl2pPr>
            <a:lvl3pPr>
              <a:defRPr lang="en-US" sz="1800" smtClean="0"/>
            </a:lvl3pPr>
            <a:lvl4pPr>
              <a:defRPr lang="en-US" smtClean="0"/>
            </a:lvl4pPr>
            <a:lvl5pPr>
              <a:defRPr lang="en-US"/>
            </a:lvl5p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dirty="0"/>
              <a:t>Edit Master text styles</a:t>
            </a:r>
          </a:p>
        </p:txBody>
      </p:sp>
      <p:sp>
        <p:nvSpPr>
          <p:cNvPr id="7" name="Title 1">
            <a:extLst>
              <a:ext uri="{FF2B5EF4-FFF2-40B4-BE49-F238E27FC236}">
                <a16:creationId xmlns:a16="http://schemas.microsoft.com/office/drawing/2014/main" id="{C5FE1D64-F714-4554-97E3-B831E3FB13EC}"/>
              </a:ext>
            </a:extLst>
          </p:cNvPr>
          <p:cNvSpPr>
            <a:spLocks noGrp="1"/>
          </p:cNvSpPr>
          <p:nvPr>
            <p:ph type="title"/>
          </p:nvPr>
        </p:nvSpPr>
        <p:spPr>
          <a:xfrm>
            <a:off x="762001" y="377614"/>
            <a:ext cx="10553700" cy="563549"/>
          </a:xfrm>
          <a:prstGeom prst="rect">
            <a:avLst/>
          </a:prstGeom>
        </p:spPr>
        <p:txBody>
          <a:bodyPr bIns="0" anchor="b"/>
          <a:lstStyle>
            <a:lvl1pPr>
              <a:lnSpc>
                <a:spcPts val="2800"/>
              </a:lnSpc>
              <a:defRPr sz="3000">
                <a:solidFill>
                  <a:schemeClr val="accent1"/>
                </a:solidFill>
              </a:defRPr>
            </a:lvl1pPr>
          </a:lstStyle>
          <a:p>
            <a:r>
              <a:rPr lang="en-US" dirty="0"/>
              <a:t>Click to edit Master title style</a:t>
            </a:r>
          </a:p>
        </p:txBody>
      </p:sp>
      <p:sp>
        <p:nvSpPr>
          <p:cNvPr id="9" name="Text Placeholder 8">
            <a:extLst>
              <a:ext uri="{FF2B5EF4-FFF2-40B4-BE49-F238E27FC236}">
                <a16:creationId xmlns:a16="http://schemas.microsoft.com/office/drawing/2014/main" id="{BF82A465-1A56-46CE-8B56-65C410890ACE}"/>
              </a:ext>
            </a:extLst>
          </p:cNvPr>
          <p:cNvSpPr>
            <a:spLocks noGrp="1"/>
          </p:cNvSpPr>
          <p:nvPr>
            <p:ph type="body" sz="quarter" idx="12"/>
          </p:nvPr>
        </p:nvSpPr>
        <p:spPr>
          <a:xfrm>
            <a:off x="2193131" y="6060326"/>
            <a:ext cx="7805738" cy="203133"/>
          </a:xfrm>
          <a:prstGeom prst="rect">
            <a:avLst/>
          </a:prstGeom>
        </p:spPr>
        <p:txBody>
          <a:bodyPr>
            <a:spAutoFit/>
          </a:bodyPr>
          <a:lstStyle>
            <a:lvl1pPr marL="0" indent="0" algn="ctr">
              <a:spcBef>
                <a:spcPts val="0"/>
              </a:spcBef>
              <a:buFontTx/>
              <a:buNone/>
              <a:defRPr lang="en-US" sz="800" b="0" kern="1200" smtClean="0">
                <a:solidFill>
                  <a:schemeClr val="bg1">
                    <a:lumMod val="65000"/>
                  </a:schemeClr>
                </a:solidFill>
                <a:latin typeface="+mn-lt"/>
                <a:ea typeface="+mn-ea"/>
                <a:cs typeface="+mn-cs"/>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cxnSp>
        <p:nvCxnSpPr>
          <p:cNvPr id="10" name="Straight Connector 9">
            <a:extLst>
              <a:ext uri="{FF2B5EF4-FFF2-40B4-BE49-F238E27FC236}">
                <a16:creationId xmlns:a16="http://schemas.microsoft.com/office/drawing/2014/main" id="{DC0EB989-0F57-4888-803D-FD69C85AF81B}"/>
              </a:ext>
            </a:extLst>
          </p:cNvPr>
          <p:cNvCxnSpPr/>
          <p:nvPr userDrawn="1"/>
        </p:nvCxnSpPr>
        <p:spPr>
          <a:xfrm>
            <a:off x="2084340" y="6064236"/>
            <a:ext cx="8023321"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9159202"/>
      </p:ext>
    </p:extLst>
  </p:cSld>
  <p:clrMapOvr>
    <a:masterClrMapping/>
  </p:clrMapOvr>
  <p:extLst>
    <p:ext uri="{DCECCB84-F9BA-43D5-87BE-67443E8EF086}">
      <p15:sldGuideLst xmlns:p15="http://schemas.microsoft.com/office/powerpoint/2012/main">
        <p15:guide id="1" orient="horz" pos="288">
          <p15:clr>
            <a:srgbClr val="FBAE40"/>
          </p15:clr>
        </p15:guide>
        <p15:guide id="2" pos="7128">
          <p15:clr>
            <a:srgbClr val="FBAE40"/>
          </p15:clr>
        </p15:guide>
        <p15:guide id="3" orient="horz" pos="600">
          <p15:clr>
            <a:srgbClr val="FBAE40"/>
          </p15:clr>
        </p15:guide>
        <p15:guide id="4" orient="horz" pos="840">
          <p15:clr>
            <a:srgbClr val="547EBF"/>
          </p15:clr>
        </p15:guide>
        <p15:guide id="5" orient="horz" pos="528">
          <p15:clr>
            <a:srgbClr val="547EBF"/>
          </p15:clr>
        </p15:guide>
        <p15:guide id="6" pos="480">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_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943413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90940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1104424" y="6051548"/>
            <a:ext cx="819748" cy="806453"/>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9942025" y="6051611"/>
            <a:ext cx="874460" cy="806389"/>
          </a:xfrm>
          <a:prstGeom prst="rect">
            <a:avLst/>
          </a:prstGeom>
        </p:spPr>
      </p:pic>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flipH="1">
            <a:off x="8854338" y="6052990"/>
            <a:ext cx="799748" cy="805010"/>
          </a:xfrm>
          <a:prstGeom prst="rect">
            <a:avLst/>
          </a:prstGeom>
        </p:spPr>
      </p:pic>
      <p:pic>
        <p:nvPicPr>
          <p:cNvPr id="11" name="Picture 10">
            <a:extLst>
              <a:ext uri="{FF2B5EF4-FFF2-40B4-BE49-F238E27FC236}">
                <a16:creationId xmlns:a16="http://schemas.microsoft.com/office/drawing/2014/main" id="{E0865B74-133A-4BED-B053-0973B1997197}"/>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24779" y="380974"/>
            <a:ext cx="2862072" cy="420737"/>
          </a:xfrm>
          <a:prstGeom prst="rect">
            <a:avLst/>
          </a:prstGeom>
        </p:spPr>
      </p:pic>
      <p:sp>
        <p:nvSpPr>
          <p:cNvPr id="17" name="TextBox 16">
            <a:extLst>
              <a:ext uri="{FF2B5EF4-FFF2-40B4-BE49-F238E27FC236}">
                <a16:creationId xmlns:a16="http://schemas.microsoft.com/office/drawing/2014/main" id="{80E711A1-F4BF-4F55-9E38-AEEF2EF3CAEB}"/>
              </a:ext>
            </a:extLst>
          </p:cNvPr>
          <p:cNvSpPr txBox="1"/>
          <p:nvPr userDrawn="1"/>
        </p:nvSpPr>
        <p:spPr>
          <a:xfrm>
            <a:off x="397478" y="6490400"/>
            <a:ext cx="5469861" cy="230832"/>
          </a:xfrm>
          <a:prstGeom prst="rect">
            <a:avLst/>
          </a:prstGeom>
          <a:noFill/>
        </p:spPr>
        <p:txBody>
          <a:bodyPr wrap="none" lIns="0" rtlCol="0" anchor="ctr" anchorCtr="0">
            <a:noAutofit/>
          </a:bodyPr>
          <a:lstStyle/>
          <a:p>
            <a:r>
              <a:rPr lang="en-US" sz="900" dirty="0">
                <a:solidFill>
                  <a:schemeClr val="bg1"/>
                </a:solidFill>
                <a:latin typeface="Montserrat" charset="0"/>
                <a:ea typeface="Montserrat" charset="0"/>
                <a:cs typeface="Montserrat" charset="0"/>
              </a:rPr>
              <a:t>W2Omarketeching \ </a:t>
            </a:r>
            <a:fld id="{3E7DB552-F491-7542-9C5C-9B2286657205}" type="datetime3">
              <a:rPr lang="en-US" sz="900" smtClean="0">
                <a:solidFill>
                  <a:schemeClr val="bg1"/>
                </a:solidFill>
                <a:latin typeface="Montserrat" charset="0"/>
                <a:ea typeface="Montserrat" charset="0"/>
                <a:cs typeface="Montserrat" charset="0"/>
              </a:rPr>
              <a:t>13 August 2019</a:t>
            </a:fld>
            <a:r>
              <a:rPr lang="en-US" sz="900" dirty="0">
                <a:solidFill>
                  <a:schemeClr val="bg1"/>
                </a:solidFill>
                <a:latin typeface="Montserrat" charset="0"/>
                <a:ea typeface="Montserrat" charset="0"/>
                <a:cs typeface="Montserrat" charset="0"/>
              </a:rPr>
              <a:t> \ Proprietary and Confidential Property of W2O Group</a:t>
            </a:r>
          </a:p>
        </p:txBody>
      </p:sp>
      <p:sp>
        <p:nvSpPr>
          <p:cNvPr id="22" name="TextBox 21">
            <a:extLst>
              <a:ext uri="{FF2B5EF4-FFF2-40B4-BE49-F238E27FC236}">
                <a16:creationId xmlns:a16="http://schemas.microsoft.com/office/drawing/2014/main" id="{9BF11F7B-FB06-4824-84F8-5EB16779348D}"/>
              </a:ext>
            </a:extLst>
          </p:cNvPr>
          <p:cNvSpPr txBox="1"/>
          <p:nvPr userDrawn="1"/>
        </p:nvSpPr>
        <p:spPr>
          <a:xfrm>
            <a:off x="324779" y="2706624"/>
            <a:ext cx="10451592" cy="1179576"/>
          </a:xfrm>
          <a:prstGeom prst="rect">
            <a:avLst/>
          </a:prstGeom>
        </p:spPr>
        <p:txBody>
          <a:bodyPr vert="horz" lIns="0" tIns="60925" rIns="121851" bIns="60925" rtlCol="0" anchor="ctr" anchorCtr="0">
            <a:noAutofit/>
          </a:bodyPr>
          <a:lstStyle>
            <a:lvl1pPr lvl="0" indent="0" defTabSz="609265">
              <a:spcBef>
                <a:spcPts val="600"/>
              </a:spcBef>
              <a:buClr>
                <a:schemeClr val="accent2"/>
              </a:buClr>
              <a:buFontTx/>
              <a:buNone/>
              <a:defRPr sz="4800" b="0" i="0" baseline="0">
                <a:solidFill>
                  <a:schemeClr val="bg1"/>
                </a:solidFill>
                <a:latin typeface="Rokkitt"/>
                <a:cs typeface="Rokkitt"/>
              </a:defRPr>
            </a:lvl1pPr>
            <a:lvl2pPr marL="777240" indent="-228516" defTabSz="609265">
              <a:spcBef>
                <a:spcPts val="600"/>
              </a:spcBef>
              <a:buClr>
                <a:schemeClr val="accent2"/>
              </a:buClr>
              <a:buFont typeface="Arial" charset="0"/>
              <a:buChar char="•"/>
              <a:defRPr b="0" i="0">
                <a:solidFill>
                  <a:schemeClr val="tx1">
                    <a:lumMod val="75000"/>
                    <a:lumOff val="25000"/>
                  </a:schemeClr>
                </a:solidFill>
                <a:latin typeface="Montserrat Light"/>
                <a:cs typeface="Montserrat Light"/>
              </a:defRPr>
            </a:lvl2pPr>
            <a:lvl3pPr marL="1325880" indent="-228516" defTabSz="609265">
              <a:spcBef>
                <a:spcPts val="600"/>
              </a:spcBef>
              <a:buClr>
                <a:schemeClr val="accent2"/>
              </a:buClr>
              <a:buFont typeface="Arial" charset="0"/>
              <a:buChar char="•"/>
              <a:defRPr b="0" i="0">
                <a:solidFill>
                  <a:schemeClr val="tx1">
                    <a:lumMod val="75000"/>
                    <a:lumOff val="25000"/>
                  </a:schemeClr>
                </a:solidFill>
                <a:latin typeface="Montserrat Light"/>
                <a:cs typeface="Montserrat Light"/>
              </a:defRPr>
            </a:lvl3pPr>
            <a:lvl4pPr marL="1874520" indent="-228516" defTabSz="609265">
              <a:spcBef>
                <a:spcPts val="600"/>
              </a:spcBef>
              <a:buClr>
                <a:schemeClr val="accent2"/>
              </a:buClr>
              <a:buFont typeface="Arial" charset="0"/>
              <a:buChar char="•"/>
              <a:defRPr b="0" i="0">
                <a:solidFill>
                  <a:schemeClr val="tx1">
                    <a:lumMod val="75000"/>
                    <a:lumOff val="25000"/>
                  </a:schemeClr>
                </a:solidFill>
                <a:latin typeface="Montserrat Light"/>
                <a:cs typeface="Montserrat Light"/>
              </a:defRPr>
            </a:lvl4pPr>
            <a:lvl5pPr marL="2423160" indent="-228516" defTabSz="609265">
              <a:spcBef>
                <a:spcPts val="600"/>
              </a:spcBef>
              <a:buClr>
                <a:schemeClr val="accent2"/>
              </a:buClr>
              <a:buFont typeface="Arial" charset="0"/>
              <a:buChar char="•"/>
              <a:defRPr b="0" i="0">
                <a:solidFill>
                  <a:schemeClr val="tx1">
                    <a:lumMod val="75000"/>
                    <a:lumOff val="25000"/>
                  </a:schemeClr>
                </a:solidFill>
                <a:latin typeface="Montserrat Light"/>
                <a:cs typeface="Montserrat Light"/>
              </a:defRPr>
            </a:lvl5pPr>
            <a:lvl6pPr marL="3350953" indent="-304639" defTabSz="609265">
              <a:spcBef>
                <a:spcPct val="20000"/>
              </a:spcBef>
              <a:buFont typeface="Arial"/>
              <a:buChar char="•"/>
              <a:defRPr sz="2700"/>
            </a:lvl6pPr>
            <a:lvl7pPr marL="3960219" indent="-304639" defTabSz="609265">
              <a:spcBef>
                <a:spcPct val="20000"/>
              </a:spcBef>
              <a:buFont typeface="Arial"/>
              <a:buChar char="•"/>
              <a:defRPr sz="2700"/>
            </a:lvl7pPr>
            <a:lvl8pPr marL="4569484" indent="-304639" defTabSz="609265">
              <a:spcBef>
                <a:spcPct val="20000"/>
              </a:spcBef>
              <a:buFont typeface="Arial"/>
              <a:buChar char="•"/>
              <a:defRPr sz="2700"/>
            </a:lvl8pPr>
            <a:lvl9pPr marL="5178750" indent="-304639" defTabSz="609265">
              <a:spcBef>
                <a:spcPct val="20000"/>
              </a:spcBef>
              <a:buFont typeface="Arial"/>
              <a:buChar char="•"/>
              <a:defRPr sz="2700"/>
            </a:lvl9pPr>
          </a:lstStyle>
          <a:p>
            <a:pPr lvl="0"/>
            <a:r>
              <a:rPr lang="en-US" dirty="0"/>
              <a:t>Thank you</a:t>
            </a:r>
          </a:p>
        </p:txBody>
      </p:sp>
      <p:sp>
        <p:nvSpPr>
          <p:cNvPr id="23" name="Text Placeholder 28">
            <a:extLst>
              <a:ext uri="{FF2B5EF4-FFF2-40B4-BE49-F238E27FC236}">
                <a16:creationId xmlns:a16="http://schemas.microsoft.com/office/drawing/2014/main" id="{D3150D5E-15F2-422C-8452-1FC2331B5150}"/>
              </a:ext>
            </a:extLst>
          </p:cNvPr>
          <p:cNvSpPr>
            <a:spLocks noGrp="1"/>
          </p:cNvSpPr>
          <p:nvPr>
            <p:ph type="body" sz="quarter" idx="13" hasCustomPrompt="1"/>
          </p:nvPr>
        </p:nvSpPr>
        <p:spPr>
          <a:xfrm>
            <a:off x="324779" y="3995928"/>
            <a:ext cx="9756648" cy="521208"/>
          </a:xfrm>
          <a:prstGeom prst="rect">
            <a:avLst/>
          </a:prstGeom>
        </p:spPr>
        <p:txBody>
          <a:bodyPr lIns="0" tIns="64008" rIns="118872" bIns="64008" anchor="ctr"/>
          <a:lstStyle>
            <a:lvl1pPr marL="0" indent="0">
              <a:buNone/>
              <a:defRPr sz="1800">
                <a:solidFill>
                  <a:schemeClr val="bg1"/>
                </a:solidFill>
              </a:defRPr>
            </a:lvl1pPr>
          </a:lstStyle>
          <a:p>
            <a:pPr lvl="0"/>
            <a:r>
              <a:rPr lang="en-US" dirty="0"/>
              <a:t>Lorem ipsum dot solar</a:t>
            </a:r>
          </a:p>
        </p:txBody>
      </p:sp>
    </p:spTree>
    <p:extLst>
      <p:ext uri="{BB962C8B-B14F-4D97-AF65-F5344CB8AC3E}">
        <p14:creationId xmlns:p14="http://schemas.microsoft.com/office/powerpoint/2010/main" val="48813850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r="17133"/>
          <a:stretch/>
        </p:blipFill>
        <p:spPr>
          <a:xfrm>
            <a:off x="6243977" y="365253"/>
            <a:ext cx="5951199" cy="3020284"/>
          </a:xfrm>
          <a:prstGeom prst="rect">
            <a:avLst/>
          </a:prstGeom>
        </p:spPr>
      </p:pic>
      <p:pic>
        <p:nvPicPr>
          <p:cNvPr id="8" name="Picture 7">
            <a:extLst>
              <a:ext uri="{FF2B5EF4-FFF2-40B4-BE49-F238E27FC236}">
                <a16:creationId xmlns:a16="http://schemas.microsoft.com/office/drawing/2014/main" id="{B3CDC484-2899-40D1-931B-DAFD45F72FD8}"/>
              </a:ext>
            </a:extLst>
          </p:cNvPr>
          <p:cNvPicPr>
            <a:picLocks noChangeAspect="1"/>
          </p:cNvPicPr>
          <p:nvPr userDrawn="1"/>
        </p:nvPicPr>
        <p:blipFill>
          <a:blip r:embed="rId3">
            <a:alphaModFix/>
            <a:extLst>
              <a:ext uri="{28A0092B-C50C-407E-A947-70E740481C1C}">
                <a14:useLocalDpi xmlns:a14="http://schemas.microsoft.com/office/drawing/2010/main" val="0"/>
              </a:ext>
            </a:extLst>
          </a:blip>
          <a:stretch>
            <a:fillRect/>
          </a:stretch>
        </p:blipFill>
        <p:spPr>
          <a:xfrm>
            <a:off x="397375" y="392111"/>
            <a:ext cx="2048256" cy="365823"/>
          </a:xfrm>
          <a:prstGeom prst="rect">
            <a:avLst/>
          </a:prstGeom>
        </p:spPr>
      </p:pic>
      <p:sp>
        <p:nvSpPr>
          <p:cNvPr id="12" name="TextBox 11">
            <a:extLst>
              <a:ext uri="{FF2B5EF4-FFF2-40B4-BE49-F238E27FC236}">
                <a16:creationId xmlns:a16="http://schemas.microsoft.com/office/drawing/2014/main" id="{CCADA337-57E4-4B2D-BAFB-836E17AA009B}"/>
              </a:ext>
            </a:extLst>
          </p:cNvPr>
          <p:cNvSpPr txBox="1"/>
          <p:nvPr userDrawn="1"/>
        </p:nvSpPr>
        <p:spPr>
          <a:xfrm>
            <a:off x="2553247" y="343297"/>
            <a:ext cx="304800" cy="369332"/>
          </a:xfrm>
          <a:prstGeom prst="rect">
            <a:avLst/>
          </a:prstGeom>
          <a:noFill/>
        </p:spPr>
        <p:txBody>
          <a:bodyPr wrap="square" rtlCol="0">
            <a:spAutoFit/>
          </a:bodyPr>
          <a:lstStyle/>
          <a:p>
            <a:r>
              <a:rPr lang="en-US" dirty="0">
                <a:solidFill>
                  <a:schemeClr val="accent1"/>
                </a:solidFill>
              </a:rPr>
              <a:t>+</a:t>
            </a:r>
          </a:p>
        </p:txBody>
      </p:sp>
      <p:sp>
        <p:nvSpPr>
          <p:cNvPr id="9" name="Picture Placeholder 4">
            <a:extLst>
              <a:ext uri="{FF2B5EF4-FFF2-40B4-BE49-F238E27FC236}">
                <a16:creationId xmlns:a16="http://schemas.microsoft.com/office/drawing/2014/main" id="{ACF75207-6021-4B5C-941F-2ED3D4FAF71D}"/>
              </a:ext>
            </a:extLst>
          </p:cNvPr>
          <p:cNvSpPr>
            <a:spLocks noGrp="1"/>
          </p:cNvSpPr>
          <p:nvPr>
            <p:ph type="pic" sz="quarter" idx="15" hasCustomPrompt="1"/>
          </p:nvPr>
        </p:nvSpPr>
        <p:spPr>
          <a:xfrm>
            <a:off x="2958008" y="313439"/>
            <a:ext cx="2286000" cy="521208"/>
          </a:xfrm>
          <a:prstGeom prst="rect">
            <a:avLst/>
          </a:prstGeom>
        </p:spPr>
        <p:txBody>
          <a:bodyPr anchor="ctr"/>
          <a:lstStyle>
            <a:lvl1pPr marL="0" indent="0" algn="ctr">
              <a:buNone/>
              <a:defRPr sz="1400">
                <a:solidFill>
                  <a:schemeClr val="tx1">
                    <a:lumMod val="75000"/>
                    <a:lumOff val="25000"/>
                  </a:schemeClr>
                </a:solidFill>
              </a:defRPr>
            </a:lvl1pPr>
          </a:lstStyle>
          <a:p>
            <a:r>
              <a:rPr lang="en-US" dirty="0"/>
              <a:t>Insert client logo here</a:t>
            </a:r>
          </a:p>
        </p:txBody>
      </p:sp>
      <p:sp>
        <p:nvSpPr>
          <p:cNvPr id="10" name="TextBox 9">
            <a:extLst>
              <a:ext uri="{FF2B5EF4-FFF2-40B4-BE49-F238E27FC236}">
                <a16:creationId xmlns:a16="http://schemas.microsoft.com/office/drawing/2014/main" id="{2C0D6E90-4D0E-4160-B23B-25387F52259A}"/>
              </a:ext>
            </a:extLst>
          </p:cNvPr>
          <p:cNvSpPr txBox="1"/>
          <p:nvPr userDrawn="1"/>
        </p:nvSpPr>
        <p:spPr>
          <a:xfrm>
            <a:off x="397478" y="6490400"/>
            <a:ext cx="5469861" cy="230832"/>
          </a:xfrm>
          <a:prstGeom prst="rect">
            <a:avLst/>
          </a:prstGeom>
          <a:noFill/>
        </p:spPr>
        <p:txBody>
          <a:bodyPr wrap="none" lIns="0" rtlCol="0" anchor="ctr" anchorCtr="0">
            <a:noAutofit/>
          </a:bodyPr>
          <a:lstStyle/>
          <a:p>
            <a:r>
              <a:rPr lang="en-US" sz="900" dirty="0">
                <a:solidFill>
                  <a:schemeClr val="accent1"/>
                </a:solidFill>
                <a:latin typeface="Montserrat" charset="0"/>
                <a:ea typeface="Montserrat" charset="0"/>
                <a:cs typeface="Montserrat" charset="0"/>
              </a:rPr>
              <a:t>W2Osentient \ </a:t>
            </a:r>
            <a:fld id="{3E7DB552-F491-7542-9C5C-9B2286657205}" type="datetime3">
              <a:rPr lang="en-US" sz="900" smtClean="0">
                <a:solidFill>
                  <a:schemeClr val="accent1"/>
                </a:solidFill>
                <a:latin typeface="Montserrat" charset="0"/>
                <a:ea typeface="Montserrat" charset="0"/>
                <a:cs typeface="Montserrat" charset="0"/>
              </a:rPr>
              <a:t>13 August 2019</a:t>
            </a:fld>
            <a:r>
              <a:rPr lang="en-US" sz="900" dirty="0">
                <a:solidFill>
                  <a:schemeClr val="accent1"/>
                </a:solidFill>
                <a:latin typeface="Montserrat" charset="0"/>
                <a:ea typeface="Montserrat" charset="0"/>
                <a:cs typeface="Montserrat" charset="0"/>
              </a:rPr>
              <a:t> \ Proprietary and Confidential Property of W2O Group</a:t>
            </a:r>
          </a:p>
        </p:txBody>
      </p:sp>
      <p:sp>
        <p:nvSpPr>
          <p:cNvPr id="13" name="Text Placeholder 2">
            <a:extLst>
              <a:ext uri="{FF2B5EF4-FFF2-40B4-BE49-F238E27FC236}">
                <a16:creationId xmlns:a16="http://schemas.microsoft.com/office/drawing/2014/main" id="{1E64A0AD-7E5F-41B4-9780-22A289280070}"/>
              </a:ext>
            </a:extLst>
          </p:cNvPr>
          <p:cNvSpPr>
            <a:spLocks noGrp="1"/>
          </p:cNvSpPr>
          <p:nvPr>
            <p:ph type="body" sz="quarter" idx="16" hasCustomPrompt="1"/>
          </p:nvPr>
        </p:nvSpPr>
        <p:spPr>
          <a:xfrm>
            <a:off x="402336" y="3968496"/>
            <a:ext cx="10460736" cy="1216152"/>
          </a:xfrm>
          <a:prstGeom prst="rect">
            <a:avLst/>
          </a:prstGeom>
        </p:spPr>
        <p:txBody>
          <a:bodyPr lIns="0" tIns="64008" rIns="118872" bIns="64008" anchor="ctr"/>
          <a:lstStyle>
            <a:lvl1pPr marL="0" indent="0">
              <a:buNone/>
              <a:defRPr sz="4800">
                <a:solidFill>
                  <a:schemeClr val="accent1"/>
                </a:solidFill>
                <a:latin typeface="+mj-lt"/>
              </a:defRPr>
            </a:lvl1pPr>
          </a:lstStyle>
          <a:p>
            <a:pPr lvl="0"/>
            <a:r>
              <a:rPr lang="en-US" dirty="0"/>
              <a:t>Click to edit Master title styles</a:t>
            </a:r>
          </a:p>
        </p:txBody>
      </p:sp>
      <p:sp>
        <p:nvSpPr>
          <p:cNvPr id="15" name="Text Placeholder 5">
            <a:extLst>
              <a:ext uri="{FF2B5EF4-FFF2-40B4-BE49-F238E27FC236}">
                <a16:creationId xmlns:a16="http://schemas.microsoft.com/office/drawing/2014/main" id="{62E1C889-E833-41C9-AB62-5F7D0A27DC56}"/>
              </a:ext>
            </a:extLst>
          </p:cNvPr>
          <p:cNvSpPr>
            <a:spLocks noGrp="1"/>
          </p:cNvSpPr>
          <p:nvPr>
            <p:ph type="body" sz="quarter" idx="17" hasCustomPrompt="1"/>
          </p:nvPr>
        </p:nvSpPr>
        <p:spPr>
          <a:xfrm>
            <a:off x="402336" y="5330952"/>
            <a:ext cx="9756648" cy="438912"/>
          </a:xfrm>
          <a:prstGeom prst="rect">
            <a:avLst/>
          </a:prstGeom>
        </p:spPr>
        <p:txBody>
          <a:bodyPr lIns="0" tIns="64008" rIns="118872" bIns="64008" anchor="ctr"/>
          <a:lstStyle>
            <a:lvl1pPr marL="0" indent="0">
              <a:buNone/>
              <a:defRPr sz="2000">
                <a:solidFill>
                  <a:schemeClr val="accent1"/>
                </a:solidFill>
              </a:defRPr>
            </a:lvl1pPr>
          </a:lstStyle>
          <a:p>
            <a:pPr lvl="0"/>
            <a:r>
              <a:rPr lang="en-US" dirty="0"/>
              <a:t>Subtitle / Timeline</a:t>
            </a:r>
          </a:p>
        </p:txBody>
      </p:sp>
    </p:spTree>
    <p:extLst>
      <p:ext uri="{BB962C8B-B14F-4D97-AF65-F5344CB8AC3E}">
        <p14:creationId xmlns:p14="http://schemas.microsoft.com/office/powerpoint/2010/main" val="42349725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r="17133"/>
          <a:stretch/>
        </p:blipFill>
        <p:spPr>
          <a:xfrm>
            <a:off x="6243977" y="365253"/>
            <a:ext cx="5951199" cy="3020284"/>
          </a:xfrm>
          <a:prstGeom prst="rect">
            <a:avLst/>
          </a:prstGeom>
        </p:spPr>
      </p:pic>
      <p:pic>
        <p:nvPicPr>
          <p:cNvPr id="7" name="Picture 6">
            <a:extLst>
              <a:ext uri="{FF2B5EF4-FFF2-40B4-BE49-F238E27FC236}">
                <a16:creationId xmlns:a16="http://schemas.microsoft.com/office/drawing/2014/main" id="{F0D36F2C-5C96-4017-8230-F9D7B0A20145}"/>
              </a:ext>
            </a:extLst>
          </p:cNvPr>
          <p:cNvPicPr>
            <a:picLocks noChangeAspect="1"/>
          </p:cNvPicPr>
          <p:nvPr userDrawn="1"/>
        </p:nvPicPr>
        <p:blipFill>
          <a:blip r:embed="rId3">
            <a:alphaModFix/>
            <a:extLst>
              <a:ext uri="{28A0092B-C50C-407E-A947-70E740481C1C}">
                <a14:useLocalDpi xmlns:a14="http://schemas.microsoft.com/office/drawing/2010/main" val="0"/>
              </a:ext>
            </a:extLst>
          </a:blip>
          <a:stretch>
            <a:fillRect/>
          </a:stretch>
        </p:blipFill>
        <p:spPr>
          <a:xfrm>
            <a:off x="397375" y="392111"/>
            <a:ext cx="2048256" cy="365823"/>
          </a:xfrm>
          <a:prstGeom prst="rect">
            <a:avLst/>
          </a:prstGeom>
        </p:spPr>
      </p:pic>
      <p:sp>
        <p:nvSpPr>
          <p:cNvPr id="14" name="TextBox 13">
            <a:extLst>
              <a:ext uri="{FF2B5EF4-FFF2-40B4-BE49-F238E27FC236}">
                <a16:creationId xmlns:a16="http://schemas.microsoft.com/office/drawing/2014/main" id="{47F6E81E-7E05-43CC-98F4-9CF0A2B3A92F}"/>
              </a:ext>
            </a:extLst>
          </p:cNvPr>
          <p:cNvSpPr txBox="1"/>
          <p:nvPr userDrawn="1"/>
        </p:nvSpPr>
        <p:spPr>
          <a:xfrm>
            <a:off x="397478" y="6490400"/>
            <a:ext cx="5469861" cy="230832"/>
          </a:xfrm>
          <a:prstGeom prst="rect">
            <a:avLst/>
          </a:prstGeom>
          <a:noFill/>
        </p:spPr>
        <p:txBody>
          <a:bodyPr wrap="none" lIns="0" rtlCol="0" anchor="ctr" anchorCtr="0">
            <a:noAutofit/>
          </a:bodyPr>
          <a:lstStyle/>
          <a:p>
            <a:r>
              <a:rPr lang="en-US" sz="900" dirty="0">
                <a:solidFill>
                  <a:schemeClr val="accent1"/>
                </a:solidFill>
                <a:latin typeface="Montserrat" charset="0"/>
                <a:ea typeface="Montserrat" charset="0"/>
                <a:cs typeface="Montserrat" charset="0"/>
              </a:rPr>
              <a:t>W2Osentient \ </a:t>
            </a:r>
            <a:fld id="{3E7DB552-F491-7542-9C5C-9B2286657205}" type="datetime3">
              <a:rPr lang="en-US" sz="900" smtClean="0">
                <a:solidFill>
                  <a:schemeClr val="accent1"/>
                </a:solidFill>
                <a:latin typeface="Montserrat" charset="0"/>
                <a:ea typeface="Montserrat" charset="0"/>
                <a:cs typeface="Montserrat" charset="0"/>
              </a:rPr>
              <a:t>13 August 2019</a:t>
            </a:fld>
            <a:r>
              <a:rPr lang="en-US" sz="900" dirty="0">
                <a:solidFill>
                  <a:schemeClr val="accent1"/>
                </a:solidFill>
                <a:latin typeface="Montserrat" charset="0"/>
                <a:ea typeface="Montserrat" charset="0"/>
                <a:cs typeface="Montserrat" charset="0"/>
              </a:rPr>
              <a:t> \ Proprietary and Confidential Property of W2O Group</a:t>
            </a:r>
          </a:p>
        </p:txBody>
      </p:sp>
      <p:sp>
        <p:nvSpPr>
          <p:cNvPr id="17" name="Picture Placeholder 4">
            <a:extLst>
              <a:ext uri="{FF2B5EF4-FFF2-40B4-BE49-F238E27FC236}">
                <a16:creationId xmlns:a16="http://schemas.microsoft.com/office/drawing/2014/main" id="{E1A75189-93BC-4526-A6A7-0F807EFD9480}"/>
              </a:ext>
            </a:extLst>
          </p:cNvPr>
          <p:cNvSpPr>
            <a:spLocks noGrp="1"/>
          </p:cNvSpPr>
          <p:nvPr>
            <p:ph type="pic" sz="quarter" idx="15" hasCustomPrompt="1"/>
          </p:nvPr>
        </p:nvSpPr>
        <p:spPr>
          <a:xfrm>
            <a:off x="2208788" y="5266944"/>
            <a:ext cx="2286000" cy="521208"/>
          </a:xfrm>
          <a:prstGeom prst="rect">
            <a:avLst/>
          </a:prstGeom>
        </p:spPr>
        <p:txBody>
          <a:bodyPr anchor="ctr"/>
          <a:lstStyle>
            <a:lvl1pPr marL="0" indent="0" algn="ctr">
              <a:buNone/>
              <a:defRPr sz="1400">
                <a:solidFill>
                  <a:schemeClr val="tx1">
                    <a:lumMod val="75000"/>
                    <a:lumOff val="25000"/>
                  </a:schemeClr>
                </a:solidFill>
              </a:defRPr>
            </a:lvl1pPr>
          </a:lstStyle>
          <a:p>
            <a:r>
              <a:rPr lang="en-US" dirty="0"/>
              <a:t>Insert client logo here</a:t>
            </a:r>
          </a:p>
        </p:txBody>
      </p:sp>
      <p:sp>
        <p:nvSpPr>
          <p:cNvPr id="18" name="Text Placeholder 2">
            <a:extLst>
              <a:ext uri="{FF2B5EF4-FFF2-40B4-BE49-F238E27FC236}">
                <a16:creationId xmlns:a16="http://schemas.microsoft.com/office/drawing/2014/main" id="{61D81643-5E6D-4162-8315-2FE921D63BAE}"/>
              </a:ext>
            </a:extLst>
          </p:cNvPr>
          <p:cNvSpPr>
            <a:spLocks noGrp="1"/>
          </p:cNvSpPr>
          <p:nvPr>
            <p:ph type="body" sz="quarter" idx="16" hasCustomPrompt="1"/>
          </p:nvPr>
        </p:nvSpPr>
        <p:spPr>
          <a:xfrm>
            <a:off x="402336" y="3968496"/>
            <a:ext cx="10460736" cy="1216152"/>
          </a:xfrm>
          <a:prstGeom prst="rect">
            <a:avLst/>
          </a:prstGeom>
        </p:spPr>
        <p:txBody>
          <a:bodyPr lIns="0" tIns="64008" rIns="118872" bIns="64008" anchor="ctr"/>
          <a:lstStyle>
            <a:lvl1pPr marL="0" indent="0">
              <a:buNone/>
              <a:defRPr sz="4800">
                <a:solidFill>
                  <a:schemeClr val="accent1"/>
                </a:solidFill>
                <a:latin typeface="+mj-lt"/>
              </a:defRPr>
            </a:lvl1pPr>
          </a:lstStyle>
          <a:p>
            <a:pPr lvl="0"/>
            <a:r>
              <a:rPr lang="en-US" dirty="0"/>
              <a:t>Click to edit Master title styles</a:t>
            </a:r>
          </a:p>
        </p:txBody>
      </p:sp>
      <p:sp>
        <p:nvSpPr>
          <p:cNvPr id="20" name="Text Placeholder 5">
            <a:extLst>
              <a:ext uri="{FF2B5EF4-FFF2-40B4-BE49-F238E27FC236}">
                <a16:creationId xmlns:a16="http://schemas.microsoft.com/office/drawing/2014/main" id="{524CCA55-41A1-43DE-B2A1-CAB16D91B859}"/>
              </a:ext>
            </a:extLst>
          </p:cNvPr>
          <p:cNvSpPr>
            <a:spLocks noGrp="1"/>
          </p:cNvSpPr>
          <p:nvPr>
            <p:ph type="body" sz="quarter" idx="23" hasCustomPrompt="1"/>
          </p:nvPr>
        </p:nvSpPr>
        <p:spPr>
          <a:xfrm>
            <a:off x="402336" y="5330952"/>
            <a:ext cx="1705864" cy="438912"/>
          </a:xfrm>
          <a:prstGeom prst="rect">
            <a:avLst/>
          </a:prstGeom>
        </p:spPr>
        <p:txBody>
          <a:bodyPr lIns="0" tIns="64008" rIns="118872" bIns="64008" anchor="ctr"/>
          <a:lstStyle>
            <a:lvl1pPr marL="0" indent="0">
              <a:buNone/>
              <a:defRPr sz="2000">
                <a:solidFill>
                  <a:schemeClr val="accent1"/>
                </a:solidFill>
              </a:defRPr>
            </a:lvl1pPr>
          </a:lstStyle>
          <a:p>
            <a:pPr lvl="0"/>
            <a:r>
              <a:rPr lang="en-US" dirty="0"/>
              <a:t>Prepared for</a:t>
            </a:r>
          </a:p>
        </p:txBody>
      </p:sp>
    </p:spTree>
    <p:extLst>
      <p:ext uri="{BB962C8B-B14F-4D97-AF65-F5344CB8AC3E}">
        <p14:creationId xmlns:p14="http://schemas.microsoft.com/office/powerpoint/2010/main" val="277633580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Title Slide Contac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r="17133"/>
          <a:stretch/>
        </p:blipFill>
        <p:spPr>
          <a:xfrm>
            <a:off x="6243977" y="365253"/>
            <a:ext cx="5951199" cy="3020284"/>
          </a:xfrm>
          <a:prstGeom prst="rect">
            <a:avLst/>
          </a:prstGeom>
        </p:spPr>
      </p:pic>
      <p:cxnSp>
        <p:nvCxnSpPr>
          <p:cNvPr id="6" name="Straight Connector 5">
            <a:extLst>
              <a:ext uri="{FF2B5EF4-FFF2-40B4-BE49-F238E27FC236}">
                <a16:creationId xmlns:a16="http://schemas.microsoft.com/office/drawing/2014/main" id="{D5DA29E1-7FFE-4F6E-B6E3-372B20013924}"/>
              </a:ext>
            </a:extLst>
          </p:cNvPr>
          <p:cNvCxnSpPr/>
          <p:nvPr userDrawn="1"/>
        </p:nvCxnSpPr>
        <p:spPr>
          <a:xfrm>
            <a:off x="8318098" y="5851168"/>
            <a:ext cx="0" cy="77763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75EDBF0-A933-4A55-BDA0-B416CB2AFA6B}"/>
              </a:ext>
            </a:extLst>
          </p:cNvPr>
          <p:cNvCxnSpPr/>
          <p:nvPr userDrawn="1"/>
        </p:nvCxnSpPr>
        <p:spPr>
          <a:xfrm>
            <a:off x="10265565" y="5851168"/>
            <a:ext cx="0" cy="77763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Text Placeholder 16">
            <a:extLst>
              <a:ext uri="{FF2B5EF4-FFF2-40B4-BE49-F238E27FC236}">
                <a16:creationId xmlns:a16="http://schemas.microsoft.com/office/drawing/2014/main" id="{F28783E6-34C3-4DE2-A905-91A8BBCA44CF}"/>
              </a:ext>
            </a:extLst>
          </p:cNvPr>
          <p:cNvSpPr>
            <a:spLocks noGrp="1"/>
          </p:cNvSpPr>
          <p:nvPr>
            <p:ph type="body" sz="quarter" idx="17" hasCustomPrompt="1"/>
          </p:nvPr>
        </p:nvSpPr>
        <p:spPr>
          <a:xfrm>
            <a:off x="8318523" y="6080010"/>
            <a:ext cx="1768475" cy="494798"/>
          </a:xfrm>
          <a:prstGeom prst="rect">
            <a:avLst/>
          </a:prstGeom>
        </p:spPr>
        <p:txBody>
          <a:bodyPr/>
          <a:lstStyle>
            <a:lvl1pPr marL="0" indent="0">
              <a:lnSpc>
                <a:spcPct val="100000"/>
              </a:lnSpc>
              <a:spcBef>
                <a:spcPts val="300"/>
              </a:spcBef>
              <a:buNone/>
              <a:defRPr lang="en-US" sz="900" kern="1200" dirty="0">
                <a:solidFill>
                  <a:schemeClr val="bg1">
                    <a:lumMod val="65000"/>
                  </a:schemeClr>
                </a:solidFill>
                <a:latin typeface="+mn-lt"/>
                <a:ea typeface="+mn-ea"/>
                <a:cs typeface="+mn-cs"/>
              </a:defRPr>
            </a:lvl1pPr>
          </a:lstStyle>
          <a:p>
            <a:pPr marL="0" lvl="0" indent="0" algn="l" defTabSz="914400" rtl="0" eaLnBrk="1" latinLnBrk="0" hangingPunct="1">
              <a:lnSpc>
                <a:spcPct val="100000"/>
              </a:lnSpc>
              <a:spcBef>
                <a:spcPts val="300"/>
              </a:spcBef>
              <a:buFont typeface="Arial" panose="020B0604020202020204" pitchFamily="34" charset="0"/>
              <a:buNone/>
            </a:pPr>
            <a:r>
              <a:rPr lang="en-US" dirty="0"/>
              <a:t>Contact Info</a:t>
            </a:r>
          </a:p>
        </p:txBody>
      </p:sp>
      <p:sp>
        <p:nvSpPr>
          <p:cNvPr id="18" name="Text Placeholder 16">
            <a:extLst>
              <a:ext uri="{FF2B5EF4-FFF2-40B4-BE49-F238E27FC236}">
                <a16:creationId xmlns:a16="http://schemas.microsoft.com/office/drawing/2014/main" id="{9D6D5419-C77D-4291-B166-F672FB00489B}"/>
              </a:ext>
            </a:extLst>
          </p:cNvPr>
          <p:cNvSpPr>
            <a:spLocks noGrp="1"/>
          </p:cNvSpPr>
          <p:nvPr>
            <p:ph type="body" sz="quarter" idx="18" hasCustomPrompt="1"/>
          </p:nvPr>
        </p:nvSpPr>
        <p:spPr>
          <a:xfrm>
            <a:off x="10265989" y="6080010"/>
            <a:ext cx="1768475" cy="494798"/>
          </a:xfrm>
          <a:prstGeom prst="rect">
            <a:avLst/>
          </a:prstGeom>
        </p:spPr>
        <p:txBody>
          <a:bodyPr/>
          <a:lstStyle>
            <a:lvl1pPr marL="0" indent="0">
              <a:lnSpc>
                <a:spcPct val="100000"/>
              </a:lnSpc>
              <a:spcBef>
                <a:spcPts val="300"/>
              </a:spcBef>
              <a:buNone/>
              <a:defRPr sz="900">
                <a:solidFill>
                  <a:schemeClr val="bg1">
                    <a:lumMod val="65000"/>
                  </a:schemeClr>
                </a:solidFill>
              </a:defRPr>
            </a:lvl1pPr>
          </a:lstStyle>
          <a:p>
            <a:pPr lvl="0"/>
            <a:r>
              <a:rPr lang="en-US" dirty="0"/>
              <a:t>Contact Info</a:t>
            </a:r>
          </a:p>
        </p:txBody>
      </p:sp>
      <p:graphicFrame>
        <p:nvGraphicFramePr>
          <p:cNvPr id="19" name="Table 18">
            <a:extLst>
              <a:ext uri="{FF2B5EF4-FFF2-40B4-BE49-F238E27FC236}">
                <a16:creationId xmlns:a16="http://schemas.microsoft.com/office/drawing/2014/main" id="{F8F66504-7761-4BBA-B9D3-1CD75909BF46}"/>
              </a:ext>
            </a:extLst>
          </p:cNvPr>
          <p:cNvGraphicFramePr>
            <a:graphicFrameLocks noGrp="1"/>
          </p:cNvGraphicFramePr>
          <p:nvPr userDrawn="1"/>
        </p:nvGraphicFramePr>
        <p:xfrm>
          <a:off x="8318098" y="5538053"/>
          <a:ext cx="3716366" cy="243840"/>
        </p:xfrm>
        <a:graphic>
          <a:graphicData uri="http://schemas.openxmlformats.org/drawingml/2006/table">
            <a:tbl>
              <a:tblPr firstRow="1" bandRow="1">
                <a:tableStyleId>{5C22544A-7EE6-4342-B048-85BDC9FD1C3A}</a:tableStyleId>
              </a:tblPr>
              <a:tblGrid>
                <a:gridCol w="3716366">
                  <a:extLst>
                    <a:ext uri="{9D8B030D-6E8A-4147-A177-3AD203B41FA5}">
                      <a16:colId xmlns:a16="http://schemas.microsoft.com/office/drawing/2014/main" val="4156581293"/>
                    </a:ext>
                  </a:extLst>
                </a:gridCol>
              </a:tblGrid>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0" dirty="0">
                          <a:solidFill>
                            <a:schemeClr val="bg1">
                              <a:lumMod val="65000"/>
                            </a:schemeClr>
                          </a:solidFill>
                          <a:latin typeface="Montserrat" panose="00000500000000000000" pitchFamily="2" charset="0"/>
                        </a:rPr>
                        <a:t>Agency Contact:</a:t>
                      </a:r>
                    </a:p>
                  </a:txBody>
                  <a:tcPr marL="45720" marR="45720">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12916966"/>
                  </a:ext>
                </a:extLst>
              </a:tr>
            </a:tbl>
          </a:graphicData>
        </a:graphic>
      </p:graphicFrame>
      <p:sp>
        <p:nvSpPr>
          <p:cNvPr id="27" name="Text Placeholder 26">
            <a:extLst>
              <a:ext uri="{FF2B5EF4-FFF2-40B4-BE49-F238E27FC236}">
                <a16:creationId xmlns:a16="http://schemas.microsoft.com/office/drawing/2014/main" id="{4D31C5CD-21E6-4350-8855-9C7475B81884}"/>
              </a:ext>
            </a:extLst>
          </p:cNvPr>
          <p:cNvSpPr>
            <a:spLocks noGrp="1"/>
          </p:cNvSpPr>
          <p:nvPr>
            <p:ph type="body" sz="quarter" idx="21" hasCustomPrompt="1"/>
          </p:nvPr>
        </p:nvSpPr>
        <p:spPr>
          <a:xfrm>
            <a:off x="8318511" y="5879120"/>
            <a:ext cx="1768498" cy="228600"/>
          </a:xfrm>
          <a:prstGeom prst="rect">
            <a:avLst/>
          </a:prstGeom>
        </p:spPr>
        <p:txBody>
          <a:bodyPr anchor="b"/>
          <a:lstStyle>
            <a:lvl1pPr marL="0" indent="0">
              <a:buNone/>
              <a:defRPr sz="1050" b="1">
                <a:solidFill>
                  <a:schemeClr val="accent1"/>
                </a:solidFill>
              </a:defRPr>
            </a:lvl1pPr>
          </a:lstStyle>
          <a:p>
            <a:pPr lvl="0"/>
            <a:r>
              <a:rPr lang="en-US" dirty="0"/>
              <a:t>First Last</a:t>
            </a:r>
          </a:p>
        </p:txBody>
      </p:sp>
      <p:sp>
        <p:nvSpPr>
          <p:cNvPr id="30" name="Text Placeholder 29">
            <a:extLst>
              <a:ext uri="{FF2B5EF4-FFF2-40B4-BE49-F238E27FC236}">
                <a16:creationId xmlns:a16="http://schemas.microsoft.com/office/drawing/2014/main" id="{51FD0321-D793-4617-A1F6-D85A4A3C2B92}"/>
              </a:ext>
            </a:extLst>
          </p:cNvPr>
          <p:cNvSpPr>
            <a:spLocks noGrp="1"/>
          </p:cNvSpPr>
          <p:nvPr>
            <p:ph type="body" sz="quarter" idx="22" hasCustomPrompt="1"/>
          </p:nvPr>
        </p:nvSpPr>
        <p:spPr>
          <a:xfrm>
            <a:off x="10264775" y="5879235"/>
            <a:ext cx="1770063" cy="228484"/>
          </a:xfrm>
          <a:prstGeom prst="rect">
            <a:avLst/>
          </a:prstGeom>
        </p:spPr>
        <p:txBody>
          <a:bodyPr anchor="b"/>
          <a:lstStyle>
            <a:lvl1pPr marL="0" indent="0">
              <a:buNone/>
              <a:defRPr sz="1050" b="1">
                <a:solidFill>
                  <a:schemeClr val="accent1"/>
                </a:solidFill>
              </a:defRPr>
            </a:lvl1pPr>
          </a:lstStyle>
          <a:p>
            <a:pPr lvl="0"/>
            <a:r>
              <a:rPr lang="en-US" dirty="0"/>
              <a:t>First Last</a:t>
            </a:r>
          </a:p>
        </p:txBody>
      </p:sp>
      <p:pic>
        <p:nvPicPr>
          <p:cNvPr id="15" name="Picture 14">
            <a:extLst>
              <a:ext uri="{FF2B5EF4-FFF2-40B4-BE49-F238E27FC236}">
                <a16:creationId xmlns:a16="http://schemas.microsoft.com/office/drawing/2014/main" id="{FDFEA317-0B05-42AD-8246-6F38F1419E34}"/>
              </a:ext>
            </a:extLst>
          </p:cNvPr>
          <p:cNvPicPr>
            <a:picLocks noChangeAspect="1"/>
          </p:cNvPicPr>
          <p:nvPr userDrawn="1"/>
        </p:nvPicPr>
        <p:blipFill>
          <a:blip r:embed="rId3">
            <a:alphaModFix/>
            <a:extLst>
              <a:ext uri="{28A0092B-C50C-407E-A947-70E740481C1C}">
                <a14:useLocalDpi xmlns:a14="http://schemas.microsoft.com/office/drawing/2010/main" val="0"/>
              </a:ext>
            </a:extLst>
          </a:blip>
          <a:stretch>
            <a:fillRect/>
          </a:stretch>
        </p:blipFill>
        <p:spPr>
          <a:xfrm>
            <a:off x="397375" y="392111"/>
            <a:ext cx="2048256" cy="365823"/>
          </a:xfrm>
          <a:prstGeom prst="rect">
            <a:avLst/>
          </a:prstGeom>
        </p:spPr>
      </p:pic>
      <p:sp>
        <p:nvSpPr>
          <p:cNvPr id="22" name="TextBox 21">
            <a:extLst>
              <a:ext uri="{FF2B5EF4-FFF2-40B4-BE49-F238E27FC236}">
                <a16:creationId xmlns:a16="http://schemas.microsoft.com/office/drawing/2014/main" id="{7769555C-B133-4CFE-ABE6-8B244727EB5D}"/>
              </a:ext>
            </a:extLst>
          </p:cNvPr>
          <p:cNvSpPr txBox="1"/>
          <p:nvPr userDrawn="1"/>
        </p:nvSpPr>
        <p:spPr>
          <a:xfrm>
            <a:off x="397478" y="6490400"/>
            <a:ext cx="5469861" cy="230832"/>
          </a:xfrm>
          <a:prstGeom prst="rect">
            <a:avLst/>
          </a:prstGeom>
          <a:noFill/>
        </p:spPr>
        <p:txBody>
          <a:bodyPr wrap="none" lIns="0" rtlCol="0" anchor="ctr" anchorCtr="0">
            <a:noAutofit/>
          </a:bodyPr>
          <a:lstStyle/>
          <a:p>
            <a:r>
              <a:rPr lang="en-US" sz="900" dirty="0">
                <a:solidFill>
                  <a:schemeClr val="accent1"/>
                </a:solidFill>
                <a:latin typeface="Montserrat" charset="0"/>
                <a:ea typeface="Montserrat" charset="0"/>
                <a:cs typeface="Montserrat" charset="0"/>
              </a:rPr>
              <a:t>W2Osentient \ </a:t>
            </a:r>
            <a:fld id="{3E7DB552-F491-7542-9C5C-9B2286657205}" type="datetime3">
              <a:rPr lang="en-US" sz="900" smtClean="0">
                <a:solidFill>
                  <a:schemeClr val="accent1"/>
                </a:solidFill>
                <a:latin typeface="Montserrat" charset="0"/>
                <a:ea typeface="Montserrat" charset="0"/>
                <a:cs typeface="Montserrat" charset="0"/>
              </a:rPr>
              <a:t>13 August 2019</a:t>
            </a:fld>
            <a:r>
              <a:rPr lang="en-US" sz="900" dirty="0">
                <a:solidFill>
                  <a:schemeClr val="accent1"/>
                </a:solidFill>
                <a:latin typeface="Montserrat" charset="0"/>
                <a:ea typeface="Montserrat" charset="0"/>
                <a:cs typeface="Montserrat" charset="0"/>
              </a:rPr>
              <a:t> \ Proprietary and Confidential Property of W2O Group</a:t>
            </a:r>
          </a:p>
        </p:txBody>
      </p:sp>
      <p:sp>
        <p:nvSpPr>
          <p:cNvPr id="25" name="Picture Placeholder 4">
            <a:extLst>
              <a:ext uri="{FF2B5EF4-FFF2-40B4-BE49-F238E27FC236}">
                <a16:creationId xmlns:a16="http://schemas.microsoft.com/office/drawing/2014/main" id="{5E9B93EB-E5FA-4140-851A-32A0B1901906}"/>
              </a:ext>
            </a:extLst>
          </p:cNvPr>
          <p:cNvSpPr>
            <a:spLocks noGrp="1"/>
          </p:cNvSpPr>
          <p:nvPr>
            <p:ph type="pic" sz="quarter" idx="15" hasCustomPrompt="1"/>
          </p:nvPr>
        </p:nvSpPr>
        <p:spPr>
          <a:xfrm>
            <a:off x="2208788" y="5266944"/>
            <a:ext cx="2286000" cy="521208"/>
          </a:xfrm>
          <a:prstGeom prst="rect">
            <a:avLst/>
          </a:prstGeom>
        </p:spPr>
        <p:txBody>
          <a:bodyPr anchor="ctr"/>
          <a:lstStyle>
            <a:lvl1pPr marL="0" indent="0" algn="ctr">
              <a:buNone/>
              <a:defRPr sz="1400">
                <a:solidFill>
                  <a:schemeClr val="tx1">
                    <a:lumMod val="75000"/>
                    <a:lumOff val="25000"/>
                  </a:schemeClr>
                </a:solidFill>
              </a:defRPr>
            </a:lvl1pPr>
          </a:lstStyle>
          <a:p>
            <a:r>
              <a:rPr lang="en-US" dirty="0"/>
              <a:t>Insert client logo here</a:t>
            </a:r>
          </a:p>
        </p:txBody>
      </p:sp>
      <p:sp>
        <p:nvSpPr>
          <p:cNvPr id="26" name="Text Placeholder 2">
            <a:extLst>
              <a:ext uri="{FF2B5EF4-FFF2-40B4-BE49-F238E27FC236}">
                <a16:creationId xmlns:a16="http://schemas.microsoft.com/office/drawing/2014/main" id="{21969D21-50DD-4F70-93C2-78DEC191EADE}"/>
              </a:ext>
            </a:extLst>
          </p:cNvPr>
          <p:cNvSpPr>
            <a:spLocks noGrp="1"/>
          </p:cNvSpPr>
          <p:nvPr>
            <p:ph type="body" sz="quarter" idx="16" hasCustomPrompt="1"/>
          </p:nvPr>
        </p:nvSpPr>
        <p:spPr>
          <a:xfrm>
            <a:off x="402336" y="3968496"/>
            <a:ext cx="10460736" cy="1216152"/>
          </a:xfrm>
          <a:prstGeom prst="rect">
            <a:avLst/>
          </a:prstGeom>
        </p:spPr>
        <p:txBody>
          <a:bodyPr lIns="0" tIns="64008" rIns="118872" bIns="64008" anchor="ctr"/>
          <a:lstStyle>
            <a:lvl1pPr marL="0" indent="0">
              <a:buNone/>
              <a:defRPr sz="4800">
                <a:solidFill>
                  <a:schemeClr val="accent1"/>
                </a:solidFill>
                <a:latin typeface="+mj-lt"/>
              </a:defRPr>
            </a:lvl1pPr>
          </a:lstStyle>
          <a:p>
            <a:pPr lvl="0"/>
            <a:r>
              <a:rPr lang="en-US" dirty="0"/>
              <a:t>Click to edit Master title styles</a:t>
            </a:r>
          </a:p>
        </p:txBody>
      </p:sp>
      <p:sp>
        <p:nvSpPr>
          <p:cNvPr id="29" name="Text Placeholder 5">
            <a:extLst>
              <a:ext uri="{FF2B5EF4-FFF2-40B4-BE49-F238E27FC236}">
                <a16:creationId xmlns:a16="http://schemas.microsoft.com/office/drawing/2014/main" id="{AA530EF4-79ED-47E0-8EC5-51D3204A08A2}"/>
              </a:ext>
            </a:extLst>
          </p:cNvPr>
          <p:cNvSpPr>
            <a:spLocks noGrp="1"/>
          </p:cNvSpPr>
          <p:nvPr>
            <p:ph type="body" sz="quarter" idx="23" hasCustomPrompt="1"/>
          </p:nvPr>
        </p:nvSpPr>
        <p:spPr>
          <a:xfrm>
            <a:off x="402336" y="5330952"/>
            <a:ext cx="1705864" cy="438912"/>
          </a:xfrm>
          <a:prstGeom prst="rect">
            <a:avLst/>
          </a:prstGeom>
        </p:spPr>
        <p:txBody>
          <a:bodyPr lIns="0" tIns="64008" rIns="118872" bIns="64008" anchor="ctr"/>
          <a:lstStyle>
            <a:lvl1pPr marL="0" indent="0">
              <a:buNone/>
              <a:defRPr sz="2000">
                <a:solidFill>
                  <a:schemeClr val="accent1"/>
                </a:solidFill>
              </a:defRPr>
            </a:lvl1pPr>
          </a:lstStyle>
          <a:p>
            <a:pPr lvl="0"/>
            <a:r>
              <a:rPr lang="en-US" dirty="0"/>
              <a:t>Prepared for</a:t>
            </a:r>
          </a:p>
        </p:txBody>
      </p:sp>
    </p:spTree>
    <p:extLst>
      <p:ext uri="{BB962C8B-B14F-4D97-AF65-F5344CB8AC3E}">
        <p14:creationId xmlns:p14="http://schemas.microsoft.com/office/powerpoint/2010/main" val="387612428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Light Blue Divider Slide">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53249" b="45473"/>
          <a:stretch/>
        </p:blipFill>
        <p:spPr>
          <a:xfrm>
            <a:off x="11051878" y="392114"/>
            <a:ext cx="1143298" cy="968853"/>
          </a:xfrm>
          <a:prstGeom prst="rect">
            <a:avLst/>
          </a:prstGeom>
        </p:spPr>
      </p:pic>
      <p:sp>
        <p:nvSpPr>
          <p:cNvPr id="6" name="TextBox 5">
            <a:extLst>
              <a:ext uri="{FF2B5EF4-FFF2-40B4-BE49-F238E27FC236}">
                <a16:creationId xmlns:a16="http://schemas.microsoft.com/office/drawing/2014/main" id="{5E53455C-7487-4120-AAE5-20F223764D97}"/>
              </a:ext>
            </a:extLst>
          </p:cNvPr>
          <p:cNvSpPr txBox="1"/>
          <p:nvPr userDrawn="1"/>
        </p:nvSpPr>
        <p:spPr>
          <a:xfrm>
            <a:off x="397478" y="6490400"/>
            <a:ext cx="5469861" cy="230832"/>
          </a:xfrm>
          <a:prstGeom prst="rect">
            <a:avLst/>
          </a:prstGeom>
          <a:noFill/>
        </p:spPr>
        <p:txBody>
          <a:bodyPr wrap="none" lIns="0" rtlCol="0" anchor="ctr" anchorCtr="0">
            <a:noAutofit/>
          </a:bodyPr>
          <a:lstStyle/>
          <a:p>
            <a:r>
              <a:rPr lang="en-US" sz="900" dirty="0">
                <a:solidFill>
                  <a:schemeClr val="bg1"/>
                </a:solidFill>
                <a:latin typeface="Montserrat" charset="0"/>
                <a:ea typeface="Montserrat" charset="0"/>
                <a:cs typeface="Montserrat" charset="0"/>
              </a:rPr>
              <a:t>W2Osentient \ </a:t>
            </a:r>
            <a:fld id="{3E7DB552-F491-7542-9C5C-9B2286657205}" type="datetime3">
              <a:rPr lang="en-US" sz="900" smtClean="0">
                <a:solidFill>
                  <a:schemeClr val="bg1"/>
                </a:solidFill>
                <a:latin typeface="Montserrat" charset="0"/>
                <a:ea typeface="Montserrat" charset="0"/>
                <a:cs typeface="Montserrat" charset="0"/>
              </a:rPr>
              <a:t>13 August 2019</a:t>
            </a:fld>
            <a:r>
              <a:rPr lang="en-US" sz="900" dirty="0">
                <a:solidFill>
                  <a:schemeClr val="bg1"/>
                </a:solidFill>
                <a:latin typeface="Montserrat" charset="0"/>
                <a:ea typeface="Montserrat" charset="0"/>
                <a:cs typeface="Montserrat" charset="0"/>
              </a:rPr>
              <a:t> \ Proprietary and Confidential Property of W2O Group</a:t>
            </a:r>
          </a:p>
        </p:txBody>
      </p:sp>
      <p:sp>
        <p:nvSpPr>
          <p:cNvPr id="12" name="Text Placeholder 13">
            <a:extLst>
              <a:ext uri="{FF2B5EF4-FFF2-40B4-BE49-F238E27FC236}">
                <a16:creationId xmlns:a16="http://schemas.microsoft.com/office/drawing/2014/main" id="{C841FA48-E4BB-4CEF-A2B9-1396FDAC0FCB}"/>
              </a:ext>
            </a:extLst>
          </p:cNvPr>
          <p:cNvSpPr>
            <a:spLocks noGrp="1"/>
          </p:cNvSpPr>
          <p:nvPr>
            <p:ph type="body" sz="quarter" idx="14" hasCustomPrompt="1"/>
          </p:nvPr>
        </p:nvSpPr>
        <p:spPr>
          <a:xfrm>
            <a:off x="402336" y="2706624"/>
            <a:ext cx="10451592" cy="1179512"/>
          </a:xfrm>
          <a:prstGeom prst="rect">
            <a:avLst/>
          </a:prstGeom>
        </p:spPr>
        <p:txBody>
          <a:bodyPr lIns="0" tIns="64008" rIns="118872" bIns="64008" anchor="ctr"/>
          <a:lstStyle>
            <a:lvl1pPr marL="0" indent="0">
              <a:buFontTx/>
              <a:buNone/>
              <a:defRPr sz="5400">
                <a:solidFill>
                  <a:schemeClr val="bg1"/>
                </a:solidFill>
                <a:latin typeface="+mj-lt"/>
              </a:defRPr>
            </a:lvl1pPr>
            <a:lvl2pPr marL="457200" indent="0">
              <a:buNone/>
              <a:defRPr/>
            </a:lvl2pPr>
          </a:lstStyle>
          <a:p>
            <a:pPr lvl="0"/>
            <a:r>
              <a:rPr lang="en-US" dirty="0"/>
              <a:t>Section Divider</a:t>
            </a:r>
          </a:p>
        </p:txBody>
      </p:sp>
      <p:sp>
        <p:nvSpPr>
          <p:cNvPr id="13" name="Text Placeholder 15">
            <a:extLst>
              <a:ext uri="{FF2B5EF4-FFF2-40B4-BE49-F238E27FC236}">
                <a16:creationId xmlns:a16="http://schemas.microsoft.com/office/drawing/2014/main" id="{BCB25B06-F165-473E-B925-DF2F1F1792C8}"/>
              </a:ext>
            </a:extLst>
          </p:cNvPr>
          <p:cNvSpPr>
            <a:spLocks noGrp="1"/>
          </p:cNvSpPr>
          <p:nvPr>
            <p:ph type="body" sz="quarter" idx="15" hasCustomPrompt="1"/>
          </p:nvPr>
        </p:nvSpPr>
        <p:spPr>
          <a:xfrm>
            <a:off x="402336" y="3995928"/>
            <a:ext cx="9756648" cy="521208"/>
          </a:xfrm>
          <a:prstGeom prst="rect">
            <a:avLst/>
          </a:prstGeom>
        </p:spPr>
        <p:txBody>
          <a:bodyPr lIns="0" tIns="64008" rIns="118872" bIns="64008" anchor="ctr"/>
          <a:lstStyle>
            <a:lvl1pPr marL="0" indent="0">
              <a:buNone/>
              <a:defRPr sz="1800">
                <a:solidFill>
                  <a:schemeClr val="bg1"/>
                </a:solidFill>
              </a:defRPr>
            </a:lvl1pPr>
          </a:lstStyle>
          <a:p>
            <a:pPr lvl="0"/>
            <a:r>
              <a:rPr lang="en-US" dirty="0"/>
              <a:t>Lorem ipsum dot solar</a:t>
            </a:r>
          </a:p>
        </p:txBody>
      </p:sp>
    </p:spTree>
    <p:extLst>
      <p:ext uri="{BB962C8B-B14F-4D97-AF65-F5344CB8AC3E}">
        <p14:creationId xmlns:p14="http://schemas.microsoft.com/office/powerpoint/2010/main" val="601283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lid Source">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2FEEF1DE-F63B-4FA2-8909-C88AFCAE7036}"/>
              </a:ext>
            </a:extLst>
          </p:cNvPr>
          <p:cNvSpPr>
            <a:spLocks noGrp="1"/>
          </p:cNvSpPr>
          <p:nvPr>
            <p:ph type="body" sz="quarter" idx="11"/>
          </p:nvPr>
        </p:nvSpPr>
        <p:spPr>
          <a:xfrm>
            <a:off x="762000" y="928767"/>
            <a:ext cx="10553700" cy="212366"/>
          </a:xfrm>
          <a:prstGeom prst="rect">
            <a:avLst/>
          </a:prstGeom>
          <a:noFill/>
        </p:spPr>
        <p:txBody>
          <a:bodyPr wrap="square" tIns="0" rtlCol="0">
            <a:spAutoFit/>
          </a:bodyPr>
          <a:lstStyle>
            <a:lvl1pPr marL="0" marR="0" indent="0" algn="l" defTabSz="914400" rtl="0" eaLnBrk="1" fontAlgn="auto" latinLnBrk="0" hangingPunct="1">
              <a:lnSpc>
                <a:spcPct val="90000"/>
              </a:lnSpc>
              <a:spcBef>
                <a:spcPts val="0"/>
              </a:spcBef>
              <a:spcAft>
                <a:spcPts val="0"/>
              </a:spcAft>
              <a:buClrTx/>
              <a:buSzTx/>
              <a:buFontTx/>
              <a:buNone/>
              <a:tabLst/>
              <a:defRPr lang="en-US" sz="1200" smtClean="0">
                <a:solidFill>
                  <a:schemeClr val="tx1">
                    <a:lumMod val="75000"/>
                    <a:lumOff val="25000"/>
                  </a:schemeClr>
                </a:solidFill>
                <a:latin typeface="Montserrat" panose="00000500000000000000" pitchFamily="2" charset="0"/>
                <a:ea typeface="Rokkitt" charset="0"/>
                <a:cs typeface="Rokkitt" charset="0"/>
              </a:defRPr>
            </a:lvl1pPr>
            <a:lvl2pPr marL="228600" indent="0">
              <a:buNone/>
              <a:defRPr lang="en-US" sz="1800" smtClean="0"/>
            </a:lvl2pPr>
            <a:lvl3pPr>
              <a:defRPr lang="en-US" sz="1800" smtClean="0"/>
            </a:lvl3pPr>
            <a:lvl4pPr>
              <a:defRPr lang="en-US" smtClean="0"/>
            </a:lvl4pPr>
            <a:lvl5pPr>
              <a:defRPr lang="en-US"/>
            </a:lvl5p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a:t>Edit Master text styles</a:t>
            </a:r>
          </a:p>
        </p:txBody>
      </p:sp>
      <p:sp>
        <p:nvSpPr>
          <p:cNvPr id="8" name="Title 1">
            <a:extLst>
              <a:ext uri="{FF2B5EF4-FFF2-40B4-BE49-F238E27FC236}">
                <a16:creationId xmlns:a16="http://schemas.microsoft.com/office/drawing/2014/main" id="{BDC522E7-449E-4D77-A84B-62EB6C9CA18E}"/>
              </a:ext>
            </a:extLst>
          </p:cNvPr>
          <p:cNvSpPr>
            <a:spLocks noGrp="1"/>
          </p:cNvSpPr>
          <p:nvPr>
            <p:ph type="title"/>
          </p:nvPr>
        </p:nvSpPr>
        <p:spPr>
          <a:xfrm>
            <a:off x="762001" y="377614"/>
            <a:ext cx="10553700" cy="563549"/>
          </a:xfrm>
          <a:prstGeom prst="rect">
            <a:avLst/>
          </a:prstGeom>
        </p:spPr>
        <p:txBody>
          <a:bodyPr bIns="0" anchor="b"/>
          <a:lstStyle>
            <a:lvl1pPr>
              <a:lnSpc>
                <a:spcPts val="2800"/>
              </a:lnSpc>
              <a:defRPr sz="3000">
                <a:solidFill>
                  <a:schemeClr val="accent1"/>
                </a:solidFill>
              </a:defRPr>
            </a:lvl1pPr>
          </a:lstStyle>
          <a:p>
            <a:r>
              <a:rPr lang="en-US"/>
              <a:t>Click to edit Master title style</a:t>
            </a:r>
            <a:endParaRPr lang="en-US" dirty="0"/>
          </a:p>
        </p:txBody>
      </p:sp>
      <p:sp>
        <p:nvSpPr>
          <p:cNvPr id="10" name="Text Placeholder 8">
            <a:extLst>
              <a:ext uri="{FF2B5EF4-FFF2-40B4-BE49-F238E27FC236}">
                <a16:creationId xmlns:a16="http://schemas.microsoft.com/office/drawing/2014/main" id="{2EE64E95-CAE6-49F0-9873-349DF2E58E30}"/>
              </a:ext>
            </a:extLst>
          </p:cNvPr>
          <p:cNvSpPr>
            <a:spLocks noGrp="1"/>
          </p:cNvSpPr>
          <p:nvPr>
            <p:ph type="body" sz="quarter" idx="12"/>
          </p:nvPr>
        </p:nvSpPr>
        <p:spPr>
          <a:xfrm>
            <a:off x="2193131" y="6060326"/>
            <a:ext cx="7805738" cy="203133"/>
          </a:xfrm>
          <a:prstGeom prst="rect">
            <a:avLst/>
          </a:prstGeom>
        </p:spPr>
        <p:txBody>
          <a:bodyPr>
            <a:spAutoFit/>
          </a:bodyPr>
          <a:lstStyle>
            <a:lvl1pPr marL="0" indent="0" algn="ctr">
              <a:spcBef>
                <a:spcPts val="0"/>
              </a:spcBef>
              <a:buFontTx/>
              <a:buNone/>
              <a:defRPr lang="en-US" sz="800" b="0" kern="1200" smtClean="0">
                <a:solidFill>
                  <a:schemeClr val="bg1">
                    <a:lumMod val="65000"/>
                  </a:schemeClr>
                </a:solidFill>
                <a:latin typeface="+mn-lt"/>
                <a:ea typeface="+mn-ea"/>
                <a:cs typeface="+mn-cs"/>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cxnSp>
        <p:nvCxnSpPr>
          <p:cNvPr id="12" name="Straight Connector 11">
            <a:extLst>
              <a:ext uri="{FF2B5EF4-FFF2-40B4-BE49-F238E27FC236}">
                <a16:creationId xmlns:a16="http://schemas.microsoft.com/office/drawing/2014/main" id="{FECA204B-5540-46FC-A9C5-3BFCBB76AE73}"/>
              </a:ext>
            </a:extLst>
          </p:cNvPr>
          <p:cNvCxnSpPr/>
          <p:nvPr userDrawn="1"/>
        </p:nvCxnSpPr>
        <p:spPr>
          <a:xfrm>
            <a:off x="2084340" y="6064236"/>
            <a:ext cx="8023321"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9" name="Graphic 8">
            <a:extLst>
              <a:ext uri="{FF2B5EF4-FFF2-40B4-BE49-F238E27FC236}">
                <a16:creationId xmlns:a16="http://schemas.microsoft.com/office/drawing/2014/main" id="{282DAD12-A0A2-47D3-A2DC-4AF22A2252B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56977" t="13652" r="35780" b="80600"/>
          <a:stretch/>
        </p:blipFill>
        <p:spPr>
          <a:xfrm>
            <a:off x="-23813" y="420163"/>
            <a:ext cx="428626" cy="604688"/>
          </a:xfrm>
          <a:prstGeom prst="rect">
            <a:avLst/>
          </a:prstGeom>
        </p:spPr>
      </p:pic>
    </p:spTree>
    <p:extLst>
      <p:ext uri="{BB962C8B-B14F-4D97-AF65-F5344CB8AC3E}">
        <p14:creationId xmlns:p14="http://schemas.microsoft.com/office/powerpoint/2010/main" val="3037356848"/>
      </p:ext>
    </p:extLst>
  </p:cSld>
  <p:clrMapOvr>
    <a:masterClrMapping/>
  </p:clrMapOvr>
  <p:extLst>
    <p:ext uri="{DCECCB84-F9BA-43D5-87BE-67443E8EF086}">
      <p15:sldGuideLst xmlns:p15="http://schemas.microsoft.com/office/powerpoint/2012/main">
        <p15:guide id="2" pos="7128">
          <p15:clr>
            <a:srgbClr val="FBAE40"/>
          </p15:clr>
        </p15:guide>
        <p15:guide id="6" pos="480">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Dark Blue Divider Slide">
    <p:bg>
      <p:bgPr>
        <a:solidFill>
          <a:schemeClr val="accent2"/>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53249" b="45473"/>
          <a:stretch/>
        </p:blipFill>
        <p:spPr>
          <a:xfrm>
            <a:off x="11051878" y="392114"/>
            <a:ext cx="1143298" cy="968853"/>
          </a:xfrm>
          <a:prstGeom prst="rect">
            <a:avLst/>
          </a:prstGeom>
        </p:spPr>
      </p:pic>
      <p:sp>
        <p:nvSpPr>
          <p:cNvPr id="6" name="TextBox 5">
            <a:extLst>
              <a:ext uri="{FF2B5EF4-FFF2-40B4-BE49-F238E27FC236}">
                <a16:creationId xmlns:a16="http://schemas.microsoft.com/office/drawing/2014/main" id="{43EC3037-26BC-4C66-84E7-7AA5B9295A16}"/>
              </a:ext>
            </a:extLst>
          </p:cNvPr>
          <p:cNvSpPr txBox="1"/>
          <p:nvPr userDrawn="1"/>
        </p:nvSpPr>
        <p:spPr>
          <a:xfrm>
            <a:off x="397478" y="6490400"/>
            <a:ext cx="5469861" cy="230832"/>
          </a:xfrm>
          <a:prstGeom prst="rect">
            <a:avLst/>
          </a:prstGeom>
          <a:noFill/>
        </p:spPr>
        <p:txBody>
          <a:bodyPr wrap="none" lIns="0" rtlCol="0" anchor="ctr" anchorCtr="0">
            <a:noAutofit/>
          </a:bodyPr>
          <a:lstStyle/>
          <a:p>
            <a:r>
              <a:rPr lang="en-US" sz="900" dirty="0">
                <a:solidFill>
                  <a:schemeClr val="bg1"/>
                </a:solidFill>
                <a:latin typeface="Montserrat" charset="0"/>
                <a:ea typeface="Montserrat" charset="0"/>
                <a:cs typeface="Montserrat" charset="0"/>
              </a:rPr>
              <a:t>W2Osentient \ </a:t>
            </a:r>
            <a:fld id="{3E7DB552-F491-7542-9C5C-9B2286657205}" type="datetime3">
              <a:rPr lang="en-US" sz="900" smtClean="0">
                <a:solidFill>
                  <a:schemeClr val="bg1"/>
                </a:solidFill>
                <a:latin typeface="Montserrat" charset="0"/>
                <a:ea typeface="Montserrat" charset="0"/>
                <a:cs typeface="Montserrat" charset="0"/>
              </a:rPr>
              <a:t>13 August 2019</a:t>
            </a:fld>
            <a:r>
              <a:rPr lang="en-US" sz="900" dirty="0">
                <a:solidFill>
                  <a:schemeClr val="bg1"/>
                </a:solidFill>
                <a:latin typeface="Montserrat" charset="0"/>
                <a:ea typeface="Montserrat" charset="0"/>
                <a:cs typeface="Montserrat" charset="0"/>
              </a:rPr>
              <a:t> \ Proprietary and Confidential Property of W2O Group</a:t>
            </a:r>
          </a:p>
        </p:txBody>
      </p:sp>
      <p:sp>
        <p:nvSpPr>
          <p:cNvPr id="12" name="Text Placeholder 13">
            <a:extLst>
              <a:ext uri="{FF2B5EF4-FFF2-40B4-BE49-F238E27FC236}">
                <a16:creationId xmlns:a16="http://schemas.microsoft.com/office/drawing/2014/main" id="{448BDBC2-0E87-4765-A6EE-4E4BED7D1659}"/>
              </a:ext>
            </a:extLst>
          </p:cNvPr>
          <p:cNvSpPr>
            <a:spLocks noGrp="1"/>
          </p:cNvSpPr>
          <p:nvPr>
            <p:ph type="body" sz="quarter" idx="14" hasCustomPrompt="1"/>
          </p:nvPr>
        </p:nvSpPr>
        <p:spPr>
          <a:xfrm>
            <a:off x="402336" y="2706624"/>
            <a:ext cx="10451592" cy="1179512"/>
          </a:xfrm>
          <a:prstGeom prst="rect">
            <a:avLst/>
          </a:prstGeom>
        </p:spPr>
        <p:txBody>
          <a:bodyPr lIns="0" tIns="64008" rIns="118872" bIns="64008" anchor="ctr"/>
          <a:lstStyle>
            <a:lvl1pPr marL="0" indent="0">
              <a:buFontTx/>
              <a:buNone/>
              <a:defRPr sz="5400">
                <a:solidFill>
                  <a:schemeClr val="bg1"/>
                </a:solidFill>
                <a:latin typeface="+mj-lt"/>
              </a:defRPr>
            </a:lvl1pPr>
            <a:lvl2pPr marL="457200" indent="0">
              <a:buNone/>
              <a:defRPr/>
            </a:lvl2pPr>
          </a:lstStyle>
          <a:p>
            <a:pPr lvl="0"/>
            <a:r>
              <a:rPr lang="en-US" dirty="0"/>
              <a:t>Section Divider</a:t>
            </a:r>
          </a:p>
        </p:txBody>
      </p:sp>
      <p:sp>
        <p:nvSpPr>
          <p:cNvPr id="13" name="Text Placeholder 15">
            <a:extLst>
              <a:ext uri="{FF2B5EF4-FFF2-40B4-BE49-F238E27FC236}">
                <a16:creationId xmlns:a16="http://schemas.microsoft.com/office/drawing/2014/main" id="{9D7EF02F-495D-40BC-B50A-AD615377031F}"/>
              </a:ext>
            </a:extLst>
          </p:cNvPr>
          <p:cNvSpPr>
            <a:spLocks noGrp="1"/>
          </p:cNvSpPr>
          <p:nvPr>
            <p:ph type="body" sz="quarter" idx="15" hasCustomPrompt="1"/>
          </p:nvPr>
        </p:nvSpPr>
        <p:spPr>
          <a:xfrm>
            <a:off x="402336" y="3995928"/>
            <a:ext cx="9756648" cy="521208"/>
          </a:xfrm>
          <a:prstGeom prst="rect">
            <a:avLst/>
          </a:prstGeom>
        </p:spPr>
        <p:txBody>
          <a:bodyPr lIns="0" tIns="64008" rIns="118872" bIns="64008" anchor="ctr"/>
          <a:lstStyle>
            <a:lvl1pPr marL="0" indent="0">
              <a:buNone/>
              <a:defRPr sz="1800">
                <a:solidFill>
                  <a:schemeClr val="bg1"/>
                </a:solidFill>
              </a:defRPr>
            </a:lvl1pPr>
          </a:lstStyle>
          <a:p>
            <a:pPr lvl="0"/>
            <a:r>
              <a:rPr lang="en-US" dirty="0"/>
              <a:t>Lorem ipsum dot solar</a:t>
            </a:r>
          </a:p>
        </p:txBody>
      </p:sp>
    </p:spTree>
    <p:extLst>
      <p:ext uri="{BB962C8B-B14F-4D97-AF65-F5344CB8AC3E}">
        <p14:creationId xmlns:p14="http://schemas.microsoft.com/office/powerpoint/2010/main" val="247494789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olid">
    <p:spTree>
      <p:nvGrpSpPr>
        <p:cNvPr id="1" name=""/>
        <p:cNvGrpSpPr/>
        <p:nvPr/>
      </p:nvGrpSpPr>
      <p:grpSpPr>
        <a:xfrm>
          <a:off x="0" y="0"/>
          <a:ext cx="0" cy="0"/>
          <a:chOff x="0" y="0"/>
          <a:chExt cx="0" cy="0"/>
        </a:xfrm>
      </p:grpSpPr>
      <p:sp>
        <p:nvSpPr>
          <p:cNvPr id="5" name="Text Placeholder 14">
            <a:extLst>
              <a:ext uri="{FF2B5EF4-FFF2-40B4-BE49-F238E27FC236}">
                <a16:creationId xmlns:a16="http://schemas.microsoft.com/office/drawing/2014/main" id="{9C549BE0-26AF-484C-8796-90CF54CB7B19}"/>
              </a:ext>
            </a:extLst>
          </p:cNvPr>
          <p:cNvSpPr>
            <a:spLocks noGrp="1"/>
          </p:cNvSpPr>
          <p:nvPr>
            <p:ph type="body" sz="quarter" idx="11"/>
          </p:nvPr>
        </p:nvSpPr>
        <p:spPr>
          <a:xfrm>
            <a:off x="762000" y="928767"/>
            <a:ext cx="10553700" cy="212366"/>
          </a:xfrm>
          <a:prstGeom prst="rect">
            <a:avLst/>
          </a:prstGeom>
          <a:noFill/>
        </p:spPr>
        <p:txBody>
          <a:bodyPr wrap="square" tIns="0" rtlCol="0">
            <a:spAutoFit/>
          </a:bodyPr>
          <a:lstStyle>
            <a:lvl1pPr marL="0" marR="0" indent="0" algn="l" defTabSz="914400" rtl="0" eaLnBrk="1" fontAlgn="auto" latinLnBrk="0" hangingPunct="1">
              <a:lnSpc>
                <a:spcPct val="90000"/>
              </a:lnSpc>
              <a:spcBef>
                <a:spcPts val="0"/>
              </a:spcBef>
              <a:spcAft>
                <a:spcPts val="0"/>
              </a:spcAft>
              <a:buClrTx/>
              <a:buSzTx/>
              <a:buFontTx/>
              <a:buNone/>
              <a:tabLst/>
              <a:defRPr lang="en-US" sz="1200" smtClean="0">
                <a:solidFill>
                  <a:schemeClr val="tx1">
                    <a:lumMod val="75000"/>
                    <a:lumOff val="25000"/>
                  </a:schemeClr>
                </a:solidFill>
                <a:latin typeface="Montserrat" panose="00000500000000000000" pitchFamily="2" charset="0"/>
                <a:ea typeface="Rokkitt" charset="0"/>
                <a:cs typeface="Rokkitt" charset="0"/>
              </a:defRPr>
            </a:lvl1pPr>
            <a:lvl2pPr marL="228600" indent="0">
              <a:buNone/>
              <a:defRPr lang="en-US" sz="1800" smtClean="0"/>
            </a:lvl2pPr>
            <a:lvl3pPr>
              <a:defRPr lang="en-US" sz="1800" smtClean="0"/>
            </a:lvl3pPr>
            <a:lvl4pPr>
              <a:defRPr lang="en-US" smtClean="0"/>
            </a:lvl4pPr>
            <a:lvl5pPr>
              <a:defRPr lang="en-US"/>
            </a:lvl5p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dirty="0"/>
              <a:t>Edit Master text styles</a:t>
            </a:r>
          </a:p>
        </p:txBody>
      </p:sp>
      <p:sp>
        <p:nvSpPr>
          <p:cNvPr id="6" name="Title 1">
            <a:extLst>
              <a:ext uri="{FF2B5EF4-FFF2-40B4-BE49-F238E27FC236}">
                <a16:creationId xmlns:a16="http://schemas.microsoft.com/office/drawing/2014/main" id="{73FDF6DC-632F-4C96-8C43-192C8232A8FC}"/>
              </a:ext>
            </a:extLst>
          </p:cNvPr>
          <p:cNvSpPr>
            <a:spLocks noGrp="1"/>
          </p:cNvSpPr>
          <p:nvPr>
            <p:ph type="title"/>
          </p:nvPr>
        </p:nvSpPr>
        <p:spPr>
          <a:xfrm>
            <a:off x="762001" y="377614"/>
            <a:ext cx="10553700" cy="563549"/>
          </a:xfrm>
          <a:prstGeom prst="rect">
            <a:avLst/>
          </a:prstGeom>
        </p:spPr>
        <p:txBody>
          <a:bodyPr bIns="0" anchor="b"/>
          <a:lstStyle>
            <a:lvl1pPr>
              <a:lnSpc>
                <a:spcPts val="2800"/>
              </a:lnSpc>
              <a:defRPr sz="3000">
                <a:solidFill>
                  <a:schemeClr val="accent1"/>
                </a:solidFill>
              </a:defRPr>
            </a:lvl1pPr>
          </a:lstStyle>
          <a:p>
            <a:r>
              <a:rPr lang="en-US" dirty="0"/>
              <a:t>Click to edit Master title style</a:t>
            </a:r>
          </a:p>
        </p:txBody>
      </p:sp>
      <p:pic>
        <p:nvPicPr>
          <p:cNvPr id="7" name="Graphic 6">
            <a:extLst>
              <a:ext uri="{FF2B5EF4-FFF2-40B4-BE49-F238E27FC236}">
                <a16:creationId xmlns:a16="http://schemas.microsoft.com/office/drawing/2014/main" id="{3204A552-25EA-43DC-8772-1258F2549E0A}"/>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56977" t="13652" r="35780" b="80600"/>
          <a:stretch/>
        </p:blipFill>
        <p:spPr>
          <a:xfrm>
            <a:off x="-23813" y="420163"/>
            <a:ext cx="428626" cy="604688"/>
          </a:xfrm>
          <a:prstGeom prst="rect">
            <a:avLst/>
          </a:prstGeom>
        </p:spPr>
      </p:pic>
    </p:spTree>
    <p:extLst>
      <p:ext uri="{BB962C8B-B14F-4D97-AF65-F5344CB8AC3E}">
        <p14:creationId xmlns:p14="http://schemas.microsoft.com/office/powerpoint/2010/main" val="1763569660"/>
      </p:ext>
    </p:extLst>
  </p:cSld>
  <p:clrMapOvr>
    <a:masterClrMapping/>
  </p:clrMapOvr>
  <p:extLst>
    <p:ext uri="{DCECCB84-F9BA-43D5-87BE-67443E8EF086}">
      <p15:sldGuideLst xmlns:p15="http://schemas.microsoft.com/office/powerpoint/2012/main">
        <p15:guide id="1" orient="horz" pos="288">
          <p15:clr>
            <a:srgbClr val="FBAE40"/>
          </p15:clr>
        </p15:guide>
        <p15:guide id="2" pos="7128">
          <p15:clr>
            <a:srgbClr val="FBAE40"/>
          </p15:clr>
        </p15:guide>
        <p15:guide id="3" orient="horz" pos="600">
          <p15:clr>
            <a:srgbClr val="FBAE40"/>
          </p15:clr>
        </p15:guide>
        <p15:guide id="4" orient="horz" pos="840">
          <p15:clr>
            <a:srgbClr val="547EBF"/>
          </p15:clr>
        </p15:guide>
        <p15:guide id="5" orient="horz" pos="528">
          <p15:clr>
            <a:srgbClr val="547EBF"/>
          </p15:clr>
        </p15:guide>
        <p15:guide id="6" pos="480">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olid Source">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83864240-F0E0-4423-9436-A699DDEC22E7}"/>
              </a:ext>
            </a:extLst>
          </p:cNvPr>
          <p:cNvSpPr>
            <a:spLocks noGrp="1"/>
          </p:cNvSpPr>
          <p:nvPr>
            <p:ph type="body" sz="quarter" idx="11"/>
          </p:nvPr>
        </p:nvSpPr>
        <p:spPr>
          <a:xfrm>
            <a:off x="762000" y="928767"/>
            <a:ext cx="10553700" cy="212366"/>
          </a:xfrm>
          <a:prstGeom prst="rect">
            <a:avLst/>
          </a:prstGeom>
          <a:noFill/>
        </p:spPr>
        <p:txBody>
          <a:bodyPr wrap="square" tIns="0" rtlCol="0">
            <a:spAutoFit/>
          </a:bodyPr>
          <a:lstStyle>
            <a:lvl1pPr marL="0" marR="0" indent="0" algn="l" defTabSz="914400" rtl="0" eaLnBrk="1" fontAlgn="auto" latinLnBrk="0" hangingPunct="1">
              <a:lnSpc>
                <a:spcPct val="90000"/>
              </a:lnSpc>
              <a:spcBef>
                <a:spcPts val="0"/>
              </a:spcBef>
              <a:spcAft>
                <a:spcPts val="0"/>
              </a:spcAft>
              <a:buClrTx/>
              <a:buSzTx/>
              <a:buFontTx/>
              <a:buNone/>
              <a:tabLst/>
              <a:defRPr lang="en-US" sz="1200" smtClean="0">
                <a:solidFill>
                  <a:schemeClr val="tx1">
                    <a:lumMod val="75000"/>
                    <a:lumOff val="25000"/>
                  </a:schemeClr>
                </a:solidFill>
                <a:latin typeface="Montserrat" panose="00000500000000000000" pitchFamily="2" charset="0"/>
                <a:ea typeface="Rokkitt" charset="0"/>
                <a:cs typeface="Rokkitt" charset="0"/>
              </a:defRPr>
            </a:lvl1pPr>
            <a:lvl2pPr marL="228600" indent="0">
              <a:buNone/>
              <a:defRPr lang="en-US" sz="1800" smtClean="0"/>
            </a:lvl2pPr>
            <a:lvl3pPr>
              <a:defRPr lang="en-US" sz="1800" smtClean="0"/>
            </a:lvl3pPr>
            <a:lvl4pPr>
              <a:defRPr lang="en-US" smtClean="0"/>
            </a:lvl4pPr>
            <a:lvl5pPr>
              <a:defRPr lang="en-US"/>
            </a:lvl5p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dirty="0"/>
              <a:t>Edit Master text styles</a:t>
            </a:r>
          </a:p>
        </p:txBody>
      </p:sp>
      <p:sp>
        <p:nvSpPr>
          <p:cNvPr id="8" name="Title 1">
            <a:extLst>
              <a:ext uri="{FF2B5EF4-FFF2-40B4-BE49-F238E27FC236}">
                <a16:creationId xmlns:a16="http://schemas.microsoft.com/office/drawing/2014/main" id="{1FD6B650-929D-46E2-8282-DE58F79E0420}"/>
              </a:ext>
            </a:extLst>
          </p:cNvPr>
          <p:cNvSpPr>
            <a:spLocks noGrp="1"/>
          </p:cNvSpPr>
          <p:nvPr>
            <p:ph type="title"/>
          </p:nvPr>
        </p:nvSpPr>
        <p:spPr>
          <a:xfrm>
            <a:off x="762001" y="377614"/>
            <a:ext cx="10553700" cy="563549"/>
          </a:xfrm>
          <a:prstGeom prst="rect">
            <a:avLst/>
          </a:prstGeom>
        </p:spPr>
        <p:txBody>
          <a:bodyPr bIns="0" anchor="b"/>
          <a:lstStyle>
            <a:lvl1pPr>
              <a:lnSpc>
                <a:spcPts val="2800"/>
              </a:lnSpc>
              <a:defRPr sz="3000">
                <a:solidFill>
                  <a:schemeClr val="accent1"/>
                </a:solidFill>
              </a:defRPr>
            </a:lvl1pPr>
          </a:lstStyle>
          <a:p>
            <a:r>
              <a:rPr lang="en-US" dirty="0"/>
              <a:t>Click to edit Master title style</a:t>
            </a:r>
          </a:p>
        </p:txBody>
      </p:sp>
      <p:sp>
        <p:nvSpPr>
          <p:cNvPr id="10" name="Text Placeholder 8">
            <a:extLst>
              <a:ext uri="{FF2B5EF4-FFF2-40B4-BE49-F238E27FC236}">
                <a16:creationId xmlns:a16="http://schemas.microsoft.com/office/drawing/2014/main" id="{4D74D5D9-79D4-4A1F-9172-84BB27B836AD}"/>
              </a:ext>
            </a:extLst>
          </p:cNvPr>
          <p:cNvSpPr>
            <a:spLocks noGrp="1"/>
          </p:cNvSpPr>
          <p:nvPr>
            <p:ph type="body" sz="quarter" idx="12"/>
          </p:nvPr>
        </p:nvSpPr>
        <p:spPr>
          <a:xfrm>
            <a:off x="2193131" y="6060326"/>
            <a:ext cx="7805738" cy="203133"/>
          </a:xfrm>
          <a:prstGeom prst="rect">
            <a:avLst/>
          </a:prstGeom>
        </p:spPr>
        <p:txBody>
          <a:bodyPr>
            <a:spAutoFit/>
          </a:bodyPr>
          <a:lstStyle>
            <a:lvl1pPr marL="0" indent="0" algn="ctr">
              <a:spcBef>
                <a:spcPts val="0"/>
              </a:spcBef>
              <a:buFontTx/>
              <a:buNone/>
              <a:defRPr lang="en-US" sz="800" b="0" kern="1200" smtClean="0">
                <a:solidFill>
                  <a:schemeClr val="bg1">
                    <a:lumMod val="65000"/>
                  </a:schemeClr>
                </a:solidFill>
                <a:latin typeface="+mn-lt"/>
                <a:ea typeface="+mn-ea"/>
                <a:cs typeface="+mn-cs"/>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cxnSp>
        <p:nvCxnSpPr>
          <p:cNvPr id="12" name="Straight Connector 11">
            <a:extLst>
              <a:ext uri="{FF2B5EF4-FFF2-40B4-BE49-F238E27FC236}">
                <a16:creationId xmlns:a16="http://schemas.microsoft.com/office/drawing/2014/main" id="{75298C7C-7E54-4ACD-B594-612CEC489540}"/>
              </a:ext>
            </a:extLst>
          </p:cNvPr>
          <p:cNvCxnSpPr/>
          <p:nvPr userDrawn="1"/>
        </p:nvCxnSpPr>
        <p:spPr>
          <a:xfrm>
            <a:off x="2084340" y="6064236"/>
            <a:ext cx="8023321"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9" name="Graphic 8">
            <a:extLst>
              <a:ext uri="{FF2B5EF4-FFF2-40B4-BE49-F238E27FC236}">
                <a16:creationId xmlns:a16="http://schemas.microsoft.com/office/drawing/2014/main" id="{442EE08F-D6EC-48DE-8DD2-ED573CC9E4F1}"/>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56977" t="13652" r="35780" b="80600"/>
          <a:stretch/>
        </p:blipFill>
        <p:spPr>
          <a:xfrm>
            <a:off x="-23813" y="420163"/>
            <a:ext cx="428626" cy="604688"/>
          </a:xfrm>
          <a:prstGeom prst="rect">
            <a:avLst/>
          </a:prstGeom>
        </p:spPr>
      </p:pic>
    </p:spTree>
    <p:extLst>
      <p:ext uri="{BB962C8B-B14F-4D97-AF65-F5344CB8AC3E}">
        <p14:creationId xmlns:p14="http://schemas.microsoft.com/office/powerpoint/2010/main" val="2966207033"/>
      </p:ext>
    </p:extLst>
  </p:cSld>
  <p:clrMapOvr>
    <a:masterClrMapping/>
  </p:clrMapOvr>
  <p:extLst>
    <p:ext uri="{DCECCB84-F9BA-43D5-87BE-67443E8EF086}">
      <p15:sldGuideLst xmlns:p15="http://schemas.microsoft.com/office/powerpoint/2012/main">
        <p15:guide id="1" orient="horz" pos="288">
          <p15:clr>
            <a:srgbClr val="FBAE40"/>
          </p15:clr>
        </p15:guide>
        <p15:guide id="2" pos="7128">
          <p15:clr>
            <a:srgbClr val="FBAE40"/>
          </p15:clr>
        </p15:guide>
        <p15:guide id="3" orient="horz" pos="600">
          <p15:clr>
            <a:srgbClr val="FBAE40"/>
          </p15:clr>
        </p15:guide>
        <p15:guide id="4" orient="horz" pos="840">
          <p15:clr>
            <a:srgbClr val="547EBF"/>
          </p15:clr>
        </p15:guide>
        <p15:guide id="5" orient="horz" pos="528">
          <p15:clr>
            <a:srgbClr val="547EBF"/>
          </p15:clr>
        </p15:guide>
        <p15:guide id="6" pos="480">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Liquid">
    <p:spTree>
      <p:nvGrpSpPr>
        <p:cNvPr id="1" name=""/>
        <p:cNvGrpSpPr/>
        <p:nvPr/>
      </p:nvGrpSpPr>
      <p:grpSpPr>
        <a:xfrm>
          <a:off x="0" y="0"/>
          <a:ext cx="0" cy="0"/>
          <a:chOff x="0" y="0"/>
          <a:chExt cx="0" cy="0"/>
        </a:xfrm>
      </p:grpSpPr>
      <p:sp>
        <p:nvSpPr>
          <p:cNvPr id="5" name="Text Placeholder 14">
            <a:extLst>
              <a:ext uri="{FF2B5EF4-FFF2-40B4-BE49-F238E27FC236}">
                <a16:creationId xmlns:a16="http://schemas.microsoft.com/office/drawing/2014/main" id="{A978970E-6C1F-4B5A-B2CF-3397E5ACDB20}"/>
              </a:ext>
            </a:extLst>
          </p:cNvPr>
          <p:cNvSpPr>
            <a:spLocks noGrp="1"/>
          </p:cNvSpPr>
          <p:nvPr>
            <p:ph type="body" sz="quarter" idx="11"/>
          </p:nvPr>
        </p:nvSpPr>
        <p:spPr>
          <a:xfrm>
            <a:off x="762000" y="928767"/>
            <a:ext cx="10553700" cy="212366"/>
          </a:xfrm>
          <a:prstGeom prst="rect">
            <a:avLst/>
          </a:prstGeom>
          <a:noFill/>
        </p:spPr>
        <p:txBody>
          <a:bodyPr wrap="square" tIns="0" rtlCol="0">
            <a:spAutoFit/>
          </a:bodyPr>
          <a:lstStyle>
            <a:lvl1pPr marL="0" marR="0" indent="0" algn="l" defTabSz="914400" rtl="0" eaLnBrk="1" fontAlgn="auto" latinLnBrk="0" hangingPunct="1">
              <a:lnSpc>
                <a:spcPct val="90000"/>
              </a:lnSpc>
              <a:spcBef>
                <a:spcPts val="0"/>
              </a:spcBef>
              <a:spcAft>
                <a:spcPts val="0"/>
              </a:spcAft>
              <a:buClrTx/>
              <a:buSzTx/>
              <a:buFontTx/>
              <a:buNone/>
              <a:tabLst/>
              <a:defRPr lang="en-US" sz="1200" smtClean="0">
                <a:solidFill>
                  <a:schemeClr val="tx1">
                    <a:lumMod val="75000"/>
                    <a:lumOff val="25000"/>
                  </a:schemeClr>
                </a:solidFill>
                <a:latin typeface="Montserrat" panose="00000500000000000000" pitchFamily="2" charset="0"/>
                <a:ea typeface="Rokkitt" charset="0"/>
                <a:cs typeface="Rokkitt" charset="0"/>
              </a:defRPr>
            </a:lvl1pPr>
            <a:lvl2pPr marL="228600" indent="0">
              <a:buNone/>
              <a:defRPr lang="en-US" sz="1800" smtClean="0"/>
            </a:lvl2pPr>
            <a:lvl3pPr>
              <a:defRPr lang="en-US" sz="1800" smtClean="0"/>
            </a:lvl3pPr>
            <a:lvl4pPr>
              <a:defRPr lang="en-US" smtClean="0"/>
            </a:lvl4pPr>
            <a:lvl5pPr>
              <a:defRPr lang="en-US"/>
            </a:lvl5p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dirty="0"/>
              <a:t>Edit Master text styles</a:t>
            </a:r>
          </a:p>
        </p:txBody>
      </p:sp>
      <p:sp>
        <p:nvSpPr>
          <p:cNvPr id="7" name="Title 1">
            <a:extLst>
              <a:ext uri="{FF2B5EF4-FFF2-40B4-BE49-F238E27FC236}">
                <a16:creationId xmlns:a16="http://schemas.microsoft.com/office/drawing/2014/main" id="{12813B46-08C3-4973-B3D1-91F34450735E}"/>
              </a:ext>
            </a:extLst>
          </p:cNvPr>
          <p:cNvSpPr>
            <a:spLocks noGrp="1"/>
          </p:cNvSpPr>
          <p:nvPr>
            <p:ph type="title"/>
          </p:nvPr>
        </p:nvSpPr>
        <p:spPr>
          <a:xfrm>
            <a:off x="762001" y="377614"/>
            <a:ext cx="10553700" cy="563549"/>
          </a:xfrm>
          <a:prstGeom prst="rect">
            <a:avLst/>
          </a:prstGeom>
        </p:spPr>
        <p:txBody>
          <a:bodyPr bIns="0" anchor="b"/>
          <a:lstStyle>
            <a:lvl1pPr>
              <a:lnSpc>
                <a:spcPts val="2800"/>
              </a:lnSpc>
              <a:defRPr sz="3000">
                <a:solidFill>
                  <a:schemeClr val="accent1"/>
                </a:solidFill>
              </a:defRPr>
            </a:lvl1pPr>
          </a:lstStyle>
          <a:p>
            <a:r>
              <a:rPr lang="en-US" dirty="0"/>
              <a:t>Click to edit Master title style</a:t>
            </a:r>
          </a:p>
        </p:txBody>
      </p:sp>
      <p:pic>
        <p:nvPicPr>
          <p:cNvPr id="8" name="Graphic 7">
            <a:extLst>
              <a:ext uri="{FF2B5EF4-FFF2-40B4-BE49-F238E27FC236}">
                <a16:creationId xmlns:a16="http://schemas.microsoft.com/office/drawing/2014/main" id="{BA92D72C-883F-46DD-8734-6517019C52CE}"/>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6192" t="16677" r="90768" b="73987"/>
          <a:stretch/>
        </p:blipFill>
        <p:spPr>
          <a:xfrm>
            <a:off x="0" y="394207"/>
            <a:ext cx="392520" cy="679550"/>
          </a:xfrm>
          <a:prstGeom prst="rect">
            <a:avLst/>
          </a:prstGeom>
        </p:spPr>
      </p:pic>
    </p:spTree>
    <p:extLst>
      <p:ext uri="{BB962C8B-B14F-4D97-AF65-F5344CB8AC3E}">
        <p14:creationId xmlns:p14="http://schemas.microsoft.com/office/powerpoint/2010/main" val="3187036820"/>
      </p:ext>
    </p:extLst>
  </p:cSld>
  <p:clrMapOvr>
    <a:masterClrMapping/>
  </p:clrMapOvr>
  <p:extLst>
    <p:ext uri="{DCECCB84-F9BA-43D5-87BE-67443E8EF086}">
      <p15:sldGuideLst xmlns:p15="http://schemas.microsoft.com/office/powerpoint/2012/main">
        <p15:guide id="1" orient="horz" pos="288">
          <p15:clr>
            <a:srgbClr val="FBAE40"/>
          </p15:clr>
        </p15:guide>
        <p15:guide id="2" pos="7128">
          <p15:clr>
            <a:srgbClr val="FBAE40"/>
          </p15:clr>
        </p15:guide>
        <p15:guide id="3" orient="horz" pos="600">
          <p15:clr>
            <a:srgbClr val="FBAE40"/>
          </p15:clr>
        </p15:guide>
        <p15:guide id="4" orient="horz" pos="840">
          <p15:clr>
            <a:srgbClr val="547EBF"/>
          </p15:clr>
        </p15:guide>
        <p15:guide id="5" orient="horz" pos="528">
          <p15:clr>
            <a:srgbClr val="547EBF"/>
          </p15:clr>
        </p15:guide>
        <p15:guide id="6" pos="480">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Liquid Source">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486A78E6-FC80-47D9-B724-EC406818DDA7}"/>
              </a:ext>
            </a:extLst>
          </p:cNvPr>
          <p:cNvSpPr>
            <a:spLocks noGrp="1"/>
          </p:cNvSpPr>
          <p:nvPr>
            <p:ph type="body" sz="quarter" idx="11"/>
          </p:nvPr>
        </p:nvSpPr>
        <p:spPr>
          <a:xfrm>
            <a:off x="762000" y="928767"/>
            <a:ext cx="10553700" cy="212366"/>
          </a:xfrm>
          <a:prstGeom prst="rect">
            <a:avLst/>
          </a:prstGeom>
          <a:noFill/>
        </p:spPr>
        <p:txBody>
          <a:bodyPr wrap="square" tIns="0" rtlCol="0">
            <a:spAutoFit/>
          </a:bodyPr>
          <a:lstStyle>
            <a:lvl1pPr marL="0" marR="0" indent="0" algn="l" defTabSz="914400" rtl="0" eaLnBrk="1" fontAlgn="auto" latinLnBrk="0" hangingPunct="1">
              <a:lnSpc>
                <a:spcPct val="90000"/>
              </a:lnSpc>
              <a:spcBef>
                <a:spcPts val="0"/>
              </a:spcBef>
              <a:spcAft>
                <a:spcPts val="0"/>
              </a:spcAft>
              <a:buClrTx/>
              <a:buSzTx/>
              <a:buFontTx/>
              <a:buNone/>
              <a:tabLst/>
              <a:defRPr lang="en-US" sz="1200" smtClean="0">
                <a:solidFill>
                  <a:schemeClr val="tx1">
                    <a:lumMod val="75000"/>
                    <a:lumOff val="25000"/>
                  </a:schemeClr>
                </a:solidFill>
                <a:latin typeface="Montserrat" panose="00000500000000000000" pitchFamily="2" charset="0"/>
                <a:ea typeface="Rokkitt" charset="0"/>
                <a:cs typeface="Rokkitt" charset="0"/>
              </a:defRPr>
            </a:lvl1pPr>
            <a:lvl2pPr marL="228600" indent="0">
              <a:buNone/>
              <a:defRPr lang="en-US" sz="1800" smtClean="0"/>
            </a:lvl2pPr>
            <a:lvl3pPr>
              <a:defRPr lang="en-US" sz="1800" smtClean="0"/>
            </a:lvl3pPr>
            <a:lvl4pPr>
              <a:defRPr lang="en-US" smtClean="0"/>
            </a:lvl4pPr>
            <a:lvl5pPr>
              <a:defRPr lang="en-US"/>
            </a:lvl5p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dirty="0"/>
              <a:t>Edit Master text styles</a:t>
            </a:r>
          </a:p>
        </p:txBody>
      </p:sp>
      <p:sp>
        <p:nvSpPr>
          <p:cNvPr id="8" name="Title 1">
            <a:extLst>
              <a:ext uri="{FF2B5EF4-FFF2-40B4-BE49-F238E27FC236}">
                <a16:creationId xmlns:a16="http://schemas.microsoft.com/office/drawing/2014/main" id="{28308769-71CC-4AFF-85E6-5B850DC55E65}"/>
              </a:ext>
            </a:extLst>
          </p:cNvPr>
          <p:cNvSpPr>
            <a:spLocks noGrp="1"/>
          </p:cNvSpPr>
          <p:nvPr>
            <p:ph type="title"/>
          </p:nvPr>
        </p:nvSpPr>
        <p:spPr>
          <a:xfrm>
            <a:off x="762001" y="377614"/>
            <a:ext cx="10553700" cy="563549"/>
          </a:xfrm>
          <a:prstGeom prst="rect">
            <a:avLst/>
          </a:prstGeom>
        </p:spPr>
        <p:txBody>
          <a:bodyPr bIns="0" anchor="b"/>
          <a:lstStyle>
            <a:lvl1pPr>
              <a:lnSpc>
                <a:spcPts val="2800"/>
              </a:lnSpc>
              <a:defRPr sz="3000">
                <a:solidFill>
                  <a:schemeClr val="accent1"/>
                </a:solidFill>
              </a:defRPr>
            </a:lvl1pPr>
          </a:lstStyle>
          <a:p>
            <a:r>
              <a:rPr lang="en-US" dirty="0"/>
              <a:t>Click to edit Master title style</a:t>
            </a:r>
          </a:p>
        </p:txBody>
      </p:sp>
      <p:sp>
        <p:nvSpPr>
          <p:cNvPr id="9" name="Text Placeholder 8">
            <a:extLst>
              <a:ext uri="{FF2B5EF4-FFF2-40B4-BE49-F238E27FC236}">
                <a16:creationId xmlns:a16="http://schemas.microsoft.com/office/drawing/2014/main" id="{29034685-56EC-4F67-A746-590FE5DBDF4A}"/>
              </a:ext>
            </a:extLst>
          </p:cNvPr>
          <p:cNvSpPr>
            <a:spLocks noGrp="1"/>
          </p:cNvSpPr>
          <p:nvPr>
            <p:ph type="body" sz="quarter" idx="12"/>
          </p:nvPr>
        </p:nvSpPr>
        <p:spPr>
          <a:xfrm>
            <a:off x="2193131" y="6060326"/>
            <a:ext cx="7805738" cy="203133"/>
          </a:xfrm>
          <a:prstGeom prst="rect">
            <a:avLst/>
          </a:prstGeom>
        </p:spPr>
        <p:txBody>
          <a:bodyPr>
            <a:spAutoFit/>
          </a:bodyPr>
          <a:lstStyle>
            <a:lvl1pPr marL="0" indent="0" algn="ctr">
              <a:spcBef>
                <a:spcPts val="0"/>
              </a:spcBef>
              <a:buFontTx/>
              <a:buNone/>
              <a:defRPr lang="en-US" sz="800" b="0" kern="1200" smtClean="0">
                <a:solidFill>
                  <a:schemeClr val="bg1">
                    <a:lumMod val="65000"/>
                  </a:schemeClr>
                </a:solidFill>
                <a:latin typeface="+mn-lt"/>
                <a:ea typeface="+mn-ea"/>
                <a:cs typeface="+mn-cs"/>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cxnSp>
        <p:nvCxnSpPr>
          <p:cNvPr id="12" name="Straight Connector 11">
            <a:extLst>
              <a:ext uri="{FF2B5EF4-FFF2-40B4-BE49-F238E27FC236}">
                <a16:creationId xmlns:a16="http://schemas.microsoft.com/office/drawing/2014/main" id="{51E294C5-C09D-4AAD-9AB2-C6075E83039F}"/>
              </a:ext>
            </a:extLst>
          </p:cNvPr>
          <p:cNvCxnSpPr/>
          <p:nvPr userDrawn="1"/>
        </p:nvCxnSpPr>
        <p:spPr>
          <a:xfrm>
            <a:off x="2084340" y="6064236"/>
            <a:ext cx="8023321"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0" name="Graphic 9">
            <a:extLst>
              <a:ext uri="{FF2B5EF4-FFF2-40B4-BE49-F238E27FC236}">
                <a16:creationId xmlns:a16="http://schemas.microsoft.com/office/drawing/2014/main" id="{0514A38E-0764-49D2-89AD-5A5E3FFE350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6192" t="16677" r="90768" b="73987"/>
          <a:stretch/>
        </p:blipFill>
        <p:spPr>
          <a:xfrm>
            <a:off x="0" y="394207"/>
            <a:ext cx="392520" cy="679550"/>
          </a:xfrm>
          <a:prstGeom prst="rect">
            <a:avLst/>
          </a:prstGeom>
        </p:spPr>
      </p:pic>
    </p:spTree>
    <p:extLst>
      <p:ext uri="{BB962C8B-B14F-4D97-AF65-F5344CB8AC3E}">
        <p14:creationId xmlns:p14="http://schemas.microsoft.com/office/powerpoint/2010/main" val="1480928494"/>
      </p:ext>
    </p:extLst>
  </p:cSld>
  <p:clrMapOvr>
    <a:masterClrMapping/>
  </p:clrMapOvr>
  <p:extLst>
    <p:ext uri="{DCECCB84-F9BA-43D5-87BE-67443E8EF086}">
      <p15:sldGuideLst xmlns:p15="http://schemas.microsoft.com/office/powerpoint/2012/main">
        <p15:guide id="1" orient="horz" pos="288">
          <p15:clr>
            <a:srgbClr val="FBAE40"/>
          </p15:clr>
        </p15:guide>
        <p15:guide id="2" pos="7128">
          <p15:clr>
            <a:srgbClr val="FBAE40"/>
          </p15:clr>
        </p15:guide>
        <p15:guide id="3" orient="horz" pos="600">
          <p15:clr>
            <a:srgbClr val="FBAE40"/>
          </p15:clr>
        </p15:guide>
        <p15:guide id="4" orient="horz" pos="840">
          <p15:clr>
            <a:srgbClr val="547EBF"/>
          </p15:clr>
        </p15:guide>
        <p15:guide id="5" orient="horz" pos="528">
          <p15:clr>
            <a:srgbClr val="547EBF"/>
          </p15:clr>
        </p15:guide>
        <p15:guide id="6" pos="480">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Gas">
    <p:spTree>
      <p:nvGrpSpPr>
        <p:cNvPr id="1" name=""/>
        <p:cNvGrpSpPr/>
        <p:nvPr/>
      </p:nvGrpSpPr>
      <p:grpSpPr>
        <a:xfrm>
          <a:off x="0" y="0"/>
          <a:ext cx="0" cy="0"/>
          <a:chOff x="0" y="0"/>
          <a:chExt cx="0" cy="0"/>
        </a:xfrm>
      </p:grpSpPr>
      <p:sp>
        <p:nvSpPr>
          <p:cNvPr id="5" name="Text Placeholder 14">
            <a:extLst>
              <a:ext uri="{FF2B5EF4-FFF2-40B4-BE49-F238E27FC236}">
                <a16:creationId xmlns:a16="http://schemas.microsoft.com/office/drawing/2014/main" id="{BEACF9C6-E9C5-4CE7-9528-5E1789D4401A}"/>
              </a:ext>
            </a:extLst>
          </p:cNvPr>
          <p:cNvSpPr>
            <a:spLocks noGrp="1"/>
          </p:cNvSpPr>
          <p:nvPr>
            <p:ph type="body" sz="quarter" idx="11"/>
          </p:nvPr>
        </p:nvSpPr>
        <p:spPr>
          <a:xfrm>
            <a:off x="762000" y="928767"/>
            <a:ext cx="10553700" cy="212366"/>
          </a:xfrm>
          <a:prstGeom prst="rect">
            <a:avLst/>
          </a:prstGeom>
          <a:noFill/>
        </p:spPr>
        <p:txBody>
          <a:bodyPr wrap="square" tIns="0" rtlCol="0">
            <a:spAutoFit/>
          </a:bodyPr>
          <a:lstStyle>
            <a:lvl1pPr marL="0" marR="0" indent="0" algn="l" defTabSz="914400" rtl="0" eaLnBrk="1" fontAlgn="auto" latinLnBrk="0" hangingPunct="1">
              <a:lnSpc>
                <a:spcPct val="90000"/>
              </a:lnSpc>
              <a:spcBef>
                <a:spcPts val="0"/>
              </a:spcBef>
              <a:spcAft>
                <a:spcPts val="0"/>
              </a:spcAft>
              <a:buClrTx/>
              <a:buSzTx/>
              <a:buFontTx/>
              <a:buNone/>
              <a:tabLst/>
              <a:defRPr lang="en-US" sz="1200" smtClean="0">
                <a:solidFill>
                  <a:schemeClr val="tx1">
                    <a:lumMod val="75000"/>
                    <a:lumOff val="25000"/>
                  </a:schemeClr>
                </a:solidFill>
                <a:latin typeface="Montserrat" panose="00000500000000000000" pitchFamily="2" charset="0"/>
                <a:ea typeface="Rokkitt" charset="0"/>
                <a:cs typeface="Rokkitt" charset="0"/>
              </a:defRPr>
            </a:lvl1pPr>
            <a:lvl2pPr marL="228600" indent="0">
              <a:buNone/>
              <a:defRPr lang="en-US" sz="1800" smtClean="0"/>
            </a:lvl2pPr>
            <a:lvl3pPr>
              <a:defRPr lang="en-US" sz="1800" smtClean="0"/>
            </a:lvl3pPr>
            <a:lvl4pPr>
              <a:defRPr lang="en-US" smtClean="0"/>
            </a:lvl4pPr>
            <a:lvl5pPr>
              <a:defRPr lang="en-US"/>
            </a:lvl5p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dirty="0"/>
              <a:t>Edit Master text styles</a:t>
            </a:r>
          </a:p>
        </p:txBody>
      </p:sp>
      <p:sp>
        <p:nvSpPr>
          <p:cNvPr id="6" name="Title 1">
            <a:extLst>
              <a:ext uri="{FF2B5EF4-FFF2-40B4-BE49-F238E27FC236}">
                <a16:creationId xmlns:a16="http://schemas.microsoft.com/office/drawing/2014/main" id="{46349EFB-DCE6-4AD3-BB44-DD086A2BA61F}"/>
              </a:ext>
            </a:extLst>
          </p:cNvPr>
          <p:cNvSpPr>
            <a:spLocks noGrp="1"/>
          </p:cNvSpPr>
          <p:nvPr>
            <p:ph type="title"/>
          </p:nvPr>
        </p:nvSpPr>
        <p:spPr>
          <a:xfrm>
            <a:off x="762001" y="377614"/>
            <a:ext cx="10553700" cy="563549"/>
          </a:xfrm>
          <a:prstGeom prst="rect">
            <a:avLst/>
          </a:prstGeom>
        </p:spPr>
        <p:txBody>
          <a:bodyPr bIns="0" anchor="b"/>
          <a:lstStyle>
            <a:lvl1pPr>
              <a:lnSpc>
                <a:spcPts val="2800"/>
              </a:lnSpc>
              <a:defRPr sz="3000">
                <a:solidFill>
                  <a:schemeClr val="accent1"/>
                </a:solidFill>
              </a:defRPr>
            </a:lvl1pPr>
          </a:lstStyle>
          <a:p>
            <a:r>
              <a:rPr lang="en-US" dirty="0"/>
              <a:t>Click to edit Master title style</a:t>
            </a:r>
          </a:p>
        </p:txBody>
      </p:sp>
      <p:pic>
        <p:nvPicPr>
          <p:cNvPr id="7" name="Graphic 6">
            <a:extLst>
              <a:ext uri="{FF2B5EF4-FFF2-40B4-BE49-F238E27FC236}">
                <a16:creationId xmlns:a16="http://schemas.microsoft.com/office/drawing/2014/main" id="{79B7FDD2-932B-4592-8779-1224B280B8A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796" y="419534"/>
            <a:ext cx="422372" cy="613121"/>
          </a:xfrm>
          <a:prstGeom prst="rect">
            <a:avLst/>
          </a:prstGeom>
        </p:spPr>
      </p:pic>
    </p:spTree>
    <p:extLst>
      <p:ext uri="{BB962C8B-B14F-4D97-AF65-F5344CB8AC3E}">
        <p14:creationId xmlns:p14="http://schemas.microsoft.com/office/powerpoint/2010/main" val="4164699490"/>
      </p:ext>
    </p:extLst>
  </p:cSld>
  <p:clrMapOvr>
    <a:masterClrMapping/>
  </p:clrMapOvr>
  <p:extLst>
    <p:ext uri="{DCECCB84-F9BA-43D5-87BE-67443E8EF086}">
      <p15:sldGuideLst xmlns:p15="http://schemas.microsoft.com/office/powerpoint/2012/main">
        <p15:guide id="1" orient="horz" pos="288">
          <p15:clr>
            <a:srgbClr val="FBAE40"/>
          </p15:clr>
        </p15:guide>
        <p15:guide id="2" pos="7128">
          <p15:clr>
            <a:srgbClr val="FBAE40"/>
          </p15:clr>
        </p15:guide>
        <p15:guide id="3" orient="horz" pos="600">
          <p15:clr>
            <a:srgbClr val="FBAE40"/>
          </p15:clr>
        </p15:guide>
        <p15:guide id="4" orient="horz" pos="840">
          <p15:clr>
            <a:srgbClr val="547EBF"/>
          </p15:clr>
        </p15:guide>
        <p15:guide id="5" orient="horz" pos="528">
          <p15:clr>
            <a:srgbClr val="547EBF"/>
          </p15:clr>
        </p15:guide>
        <p15:guide id="6" pos="480">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Gas Source">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0B31F558-D71D-4CAB-8C97-C0AC560B5F5F}"/>
              </a:ext>
            </a:extLst>
          </p:cNvPr>
          <p:cNvSpPr>
            <a:spLocks noGrp="1"/>
          </p:cNvSpPr>
          <p:nvPr>
            <p:ph type="body" sz="quarter" idx="11"/>
          </p:nvPr>
        </p:nvSpPr>
        <p:spPr>
          <a:xfrm>
            <a:off x="762000" y="928767"/>
            <a:ext cx="10553700" cy="212366"/>
          </a:xfrm>
          <a:prstGeom prst="rect">
            <a:avLst/>
          </a:prstGeom>
          <a:noFill/>
        </p:spPr>
        <p:txBody>
          <a:bodyPr wrap="square" tIns="0" rtlCol="0">
            <a:spAutoFit/>
          </a:bodyPr>
          <a:lstStyle>
            <a:lvl1pPr marL="0" marR="0" indent="0" algn="l" defTabSz="914400" rtl="0" eaLnBrk="1" fontAlgn="auto" latinLnBrk="0" hangingPunct="1">
              <a:lnSpc>
                <a:spcPct val="90000"/>
              </a:lnSpc>
              <a:spcBef>
                <a:spcPts val="0"/>
              </a:spcBef>
              <a:spcAft>
                <a:spcPts val="0"/>
              </a:spcAft>
              <a:buClrTx/>
              <a:buSzTx/>
              <a:buFontTx/>
              <a:buNone/>
              <a:tabLst/>
              <a:defRPr lang="en-US" sz="1200" smtClean="0">
                <a:solidFill>
                  <a:schemeClr val="tx1">
                    <a:lumMod val="75000"/>
                    <a:lumOff val="25000"/>
                  </a:schemeClr>
                </a:solidFill>
                <a:latin typeface="Montserrat" panose="00000500000000000000" pitchFamily="2" charset="0"/>
                <a:ea typeface="Rokkitt" charset="0"/>
                <a:cs typeface="Rokkitt" charset="0"/>
              </a:defRPr>
            </a:lvl1pPr>
            <a:lvl2pPr marL="228600" indent="0">
              <a:buNone/>
              <a:defRPr lang="en-US" sz="1800" smtClean="0"/>
            </a:lvl2pPr>
            <a:lvl3pPr>
              <a:defRPr lang="en-US" sz="1800" smtClean="0"/>
            </a:lvl3pPr>
            <a:lvl4pPr>
              <a:defRPr lang="en-US" smtClean="0"/>
            </a:lvl4pPr>
            <a:lvl5pPr>
              <a:defRPr lang="en-US"/>
            </a:lvl5p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dirty="0"/>
              <a:t>Edit Master text styles</a:t>
            </a:r>
          </a:p>
        </p:txBody>
      </p:sp>
      <p:sp>
        <p:nvSpPr>
          <p:cNvPr id="8" name="Title 1">
            <a:extLst>
              <a:ext uri="{FF2B5EF4-FFF2-40B4-BE49-F238E27FC236}">
                <a16:creationId xmlns:a16="http://schemas.microsoft.com/office/drawing/2014/main" id="{9AA9F950-A2E4-4111-B94E-7E7B60C64625}"/>
              </a:ext>
            </a:extLst>
          </p:cNvPr>
          <p:cNvSpPr>
            <a:spLocks noGrp="1"/>
          </p:cNvSpPr>
          <p:nvPr>
            <p:ph type="title"/>
          </p:nvPr>
        </p:nvSpPr>
        <p:spPr>
          <a:xfrm>
            <a:off x="762001" y="377614"/>
            <a:ext cx="10553700" cy="563549"/>
          </a:xfrm>
          <a:prstGeom prst="rect">
            <a:avLst/>
          </a:prstGeom>
        </p:spPr>
        <p:txBody>
          <a:bodyPr bIns="0" anchor="b"/>
          <a:lstStyle>
            <a:lvl1pPr>
              <a:lnSpc>
                <a:spcPts val="2800"/>
              </a:lnSpc>
              <a:defRPr sz="3000">
                <a:solidFill>
                  <a:schemeClr val="accent1"/>
                </a:solidFill>
              </a:defRPr>
            </a:lvl1pPr>
          </a:lstStyle>
          <a:p>
            <a:r>
              <a:rPr lang="en-US" dirty="0"/>
              <a:t>Click to edit Master title style</a:t>
            </a:r>
          </a:p>
        </p:txBody>
      </p:sp>
      <p:sp>
        <p:nvSpPr>
          <p:cNvPr id="10" name="Text Placeholder 8">
            <a:extLst>
              <a:ext uri="{FF2B5EF4-FFF2-40B4-BE49-F238E27FC236}">
                <a16:creationId xmlns:a16="http://schemas.microsoft.com/office/drawing/2014/main" id="{68CBF1A4-F379-46D2-A786-C48D0EFDAB8F}"/>
              </a:ext>
            </a:extLst>
          </p:cNvPr>
          <p:cNvSpPr>
            <a:spLocks noGrp="1"/>
          </p:cNvSpPr>
          <p:nvPr>
            <p:ph type="body" sz="quarter" idx="12"/>
          </p:nvPr>
        </p:nvSpPr>
        <p:spPr>
          <a:xfrm>
            <a:off x="2193131" y="6060326"/>
            <a:ext cx="7805738" cy="203133"/>
          </a:xfrm>
          <a:prstGeom prst="rect">
            <a:avLst/>
          </a:prstGeom>
        </p:spPr>
        <p:txBody>
          <a:bodyPr>
            <a:spAutoFit/>
          </a:bodyPr>
          <a:lstStyle>
            <a:lvl1pPr marL="0" indent="0" algn="ctr">
              <a:spcBef>
                <a:spcPts val="0"/>
              </a:spcBef>
              <a:buFontTx/>
              <a:buNone/>
              <a:defRPr lang="en-US" sz="800" b="0" kern="1200" smtClean="0">
                <a:solidFill>
                  <a:schemeClr val="bg1">
                    <a:lumMod val="65000"/>
                  </a:schemeClr>
                </a:solidFill>
                <a:latin typeface="+mn-lt"/>
                <a:ea typeface="+mn-ea"/>
                <a:cs typeface="+mn-cs"/>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cxnSp>
        <p:nvCxnSpPr>
          <p:cNvPr id="11" name="Straight Connector 10">
            <a:extLst>
              <a:ext uri="{FF2B5EF4-FFF2-40B4-BE49-F238E27FC236}">
                <a16:creationId xmlns:a16="http://schemas.microsoft.com/office/drawing/2014/main" id="{00A5419A-92E0-4EA7-A522-661F0A7CB99A}"/>
              </a:ext>
            </a:extLst>
          </p:cNvPr>
          <p:cNvCxnSpPr/>
          <p:nvPr userDrawn="1"/>
        </p:nvCxnSpPr>
        <p:spPr>
          <a:xfrm>
            <a:off x="2084340" y="6064236"/>
            <a:ext cx="8023321"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9" name="Graphic 8">
            <a:extLst>
              <a:ext uri="{FF2B5EF4-FFF2-40B4-BE49-F238E27FC236}">
                <a16:creationId xmlns:a16="http://schemas.microsoft.com/office/drawing/2014/main" id="{5FA49ABB-991F-4E69-937C-82FD550F25A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796" y="419534"/>
            <a:ext cx="422372" cy="613121"/>
          </a:xfrm>
          <a:prstGeom prst="rect">
            <a:avLst/>
          </a:prstGeom>
        </p:spPr>
      </p:pic>
    </p:spTree>
    <p:extLst>
      <p:ext uri="{BB962C8B-B14F-4D97-AF65-F5344CB8AC3E}">
        <p14:creationId xmlns:p14="http://schemas.microsoft.com/office/powerpoint/2010/main" val="3672878903"/>
      </p:ext>
    </p:extLst>
  </p:cSld>
  <p:clrMapOvr>
    <a:masterClrMapping/>
  </p:clrMapOvr>
  <p:extLst>
    <p:ext uri="{DCECCB84-F9BA-43D5-87BE-67443E8EF086}">
      <p15:sldGuideLst xmlns:p15="http://schemas.microsoft.com/office/powerpoint/2012/main">
        <p15:guide id="1" orient="horz" pos="288">
          <p15:clr>
            <a:srgbClr val="FBAE40"/>
          </p15:clr>
        </p15:guide>
        <p15:guide id="2" pos="7128">
          <p15:clr>
            <a:srgbClr val="FBAE40"/>
          </p15:clr>
        </p15:guide>
        <p15:guide id="3" orient="horz" pos="600">
          <p15:clr>
            <a:srgbClr val="FBAE40"/>
          </p15:clr>
        </p15:guide>
        <p15:guide id="4" orient="horz" pos="840">
          <p15:clr>
            <a:srgbClr val="547EBF"/>
          </p15:clr>
        </p15:guide>
        <p15:guide id="5" orient="horz" pos="528">
          <p15:clr>
            <a:srgbClr val="547EBF"/>
          </p15:clr>
        </p15:guide>
        <p15:guide id="6" pos="480">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lank_Title">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F4FB8814-3314-4BC3-B013-2A30A572760A}"/>
              </a:ext>
            </a:extLst>
          </p:cNvPr>
          <p:cNvSpPr>
            <a:spLocks noGrp="1"/>
          </p:cNvSpPr>
          <p:nvPr>
            <p:ph type="body" sz="quarter" idx="11"/>
          </p:nvPr>
        </p:nvSpPr>
        <p:spPr>
          <a:xfrm>
            <a:off x="762000" y="928767"/>
            <a:ext cx="10553700" cy="212366"/>
          </a:xfrm>
          <a:prstGeom prst="rect">
            <a:avLst/>
          </a:prstGeom>
          <a:noFill/>
        </p:spPr>
        <p:txBody>
          <a:bodyPr wrap="square" tIns="0" rtlCol="0">
            <a:spAutoFit/>
          </a:bodyPr>
          <a:lstStyle>
            <a:lvl1pPr marL="0" marR="0" indent="0" algn="l" defTabSz="914400" rtl="0" eaLnBrk="1" fontAlgn="auto" latinLnBrk="0" hangingPunct="1">
              <a:lnSpc>
                <a:spcPct val="90000"/>
              </a:lnSpc>
              <a:spcBef>
                <a:spcPts val="0"/>
              </a:spcBef>
              <a:spcAft>
                <a:spcPts val="0"/>
              </a:spcAft>
              <a:buClrTx/>
              <a:buSzTx/>
              <a:buFontTx/>
              <a:buNone/>
              <a:tabLst/>
              <a:defRPr lang="en-US" sz="1200" smtClean="0">
                <a:solidFill>
                  <a:schemeClr val="tx1">
                    <a:lumMod val="75000"/>
                    <a:lumOff val="25000"/>
                  </a:schemeClr>
                </a:solidFill>
                <a:latin typeface="Montserrat" panose="00000500000000000000" pitchFamily="2" charset="0"/>
                <a:ea typeface="Rokkitt" charset="0"/>
                <a:cs typeface="Rokkitt" charset="0"/>
              </a:defRPr>
            </a:lvl1pPr>
            <a:lvl2pPr marL="228600" indent="0">
              <a:buNone/>
              <a:defRPr lang="en-US" sz="1800" smtClean="0"/>
            </a:lvl2pPr>
            <a:lvl3pPr>
              <a:defRPr lang="en-US" sz="1800" smtClean="0"/>
            </a:lvl3pPr>
            <a:lvl4pPr>
              <a:defRPr lang="en-US" smtClean="0"/>
            </a:lvl4pPr>
            <a:lvl5pPr>
              <a:defRPr lang="en-US"/>
            </a:lvl5p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dirty="0"/>
              <a:t>Edit Master text styles</a:t>
            </a:r>
          </a:p>
        </p:txBody>
      </p:sp>
      <p:sp>
        <p:nvSpPr>
          <p:cNvPr id="5" name="Title 1">
            <a:extLst>
              <a:ext uri="{FF2B5EF4-FFF2-40B4-BE49-F238E27FC236}">
                <a16:creationId xmlns:a16="http://schemas.microsoft.com/office/drawing/2014/main" id="{EB9AB5DE-8B7D-45CC-8513-EFAB8E8E975B}"/>
              </a:ext>
            </a:extLst>
          </p:cNvPr>
          <p:cNvSpPr>
            <a:spLocks noGrp="1"/>
          </p:cNvSpPr>
          <p:nvPr>
            <p:ph type="title"/>
          </p:nvPr>
        </p:nvSpPr>
        <p:spPr>
          <a:xfrm>
            <a:off x="762001" y="377614"/>
            <a:ext cx="10553700" cy="563549"/>
          </a:xfrm>
          <a:prstGeom prst="rect">
            <a:avLst/>
          </a:prstGeom>
        </p:spPr>
        <p:txBody>
          <a:bodyPr bIns="0" anchor="b"/>
          <a:lstStyle>
            <a:lvl1pPr>
              <a:lnSpc>
                <a:spcPts val="2800"/>
              </a:lnSpc>
              <a:defRPr sz="3000">
                <a:solidFill>
                  <a:schemeClr val="accent1"/>
                </a:solidFill>
              </a:defRPr>
            </a:lvl1pPr>
          </a:lstStyle>
          <a:p>
            <a:r>
              <a:rPr lang="en-US" dirty="0"/>
              <a:t>Click to edit Master title style</a:t>
            </a:r>
          </a:p>
        </p:txBody>
      </p:sp>
    </p:spTree>
    <p:extLst>
      <p:ext uri="{BB962C8B-B14F-4D97-AF65-F5344CB8AC3E}">
        <p14:creationId xmlns:p14="http://schemas.microsoft.com/office/powerpoint/2010/main" val="431660876"/>
      </p:ext>
    </p:extLst>
  </p:cSld>
  <p:clrMapOvr>
    <a:masterClrMapping/>
  </p:clrMapOvr>
  <p:extLst>
    <p:ext uri="{DCECCB84-F9BA-43D5-87BE-67443E8EF086}">
      <p15:sldGuideLst xmlns:p15="http://schemas.microsoft.com/office/powerpoint/2012/main">
        <p15:guide id="1" orient="horz" pos="288">
          <p15:clr>
            <a:srgbClr val="FBAE40"/>
          </p15:clr>
        </p15:guide>
        <p15:guide id="2" pos="7128">
          <p15:clr>
            <a:srgbClr val="FBAE40"/>
          </p15:clr>
        </p15:guide>
        <p15:guide id="3" orient="horz" pos="600">
          <p15:clr>
            <a:srgbClr val="FBAE40"/>
          </p15:clr>
        </p15:guide>
        <p15:guide id="4" orient="horz" pos="840">
          <p15:clr>
            <a:srgbClr val="547EBF"/>
          </p15:clr>
        </p15:guide>
        <p15:guide id="5" orient="horz" pos="528">
          <p15:clr>
            <a:srgbClr val="547EBF"/>
          </p15:clr>
        </p15:guide>
        <p15:guide id="6" pos="48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nk_Title Source">
    <p:spTree>
      <p:nvGrpSpPr>
        <p:cNvPr id="1" name=""/>
        <p:cNvGrpSpPr/>
        <p:nvPr/>
      </p:nvGrpSpPr>
      <p:grpSpPr>
        <a:xfrm>
          <a:off x="0" y="0"/>
          <a:ext cx="0" cy="0"/>
          <a:chOff x="0" y="0"/>
          <a:chExt cx="0" cy="0"/>
        </a:xfrm>
      </p:grpSpPr>
      <p:sp>
        <p:nvSpPr>
          <p:cNvPr id="6" name="Text Placeholder 14">
            <a:extLst>
              <a:ext uri="{FF2B5EF4-FFF2-40B4-BE49-F238E27FC236}">
                <a16:creationId xmlns:a16="http://schemas.microsoft.com/office/drawing/2014/main" id="{459B1EA7-782C-4A9D-BFC3-15C3CD239BB0}"/>
              </a:ext>
            </a:extLst>
          </p:cNvPr>
          <p:cNvSpPr>
            <a:spLocks noGrp="1"/>
          </p:cNvSpPr>
          <p:nvPr>
            <p:ph type="body" sz="quarter" idx="11"/>
          </p:nvPr>
        </p:nvSpPr>
        <p:spPr>
          <a:xfrm>
            <a:off x="762000" y="928767"/>
            <a:ext cx="10553700" cy="212366"/>
          </a:xfrm>
          <a:prstGeom prst="rect">
            <a:avLst/>
          </a:prstGeom>
          <a:noFill/>
        </p:spPr>
        <p:txBody>
          <a:bodyPr wrap="square" tIns="0" rtlCol="0">
            <a:spAutoFit/>
          </a:bodyPr>
          <a:lstStyle>
            <a:lvl1pPr marL="0" marR="0" indent="0" algn="l" defTabSz="914400" rtl="0" eaLnBrk="1" fontAlgn="auto" latinLnBrk="0" hangingPunct="1">
              <a:lnSpc>
                <a:spcPct val="90000"/>
              </a:lnSpc>
              <a:spcBef>
                <a:spcPts val="0"/>
              </a:spcBef>
              <a:spcAft>
                <a:spcPts val="0"/>
              </a:spcAft>
              <a:buClrTx/>
              <a:buSzTx/>
              <a:buFontTx/>
              <a:buNone/>
              <a:tabLst/>
              <a:defRPr lang="en-US" sz="1200" smtClean="0">
                <a:solidFill>
                  <a:schemeClr val="tx1">
                    <a:lumMod val="75000"/>
                    <a:lumOff val="25000"/>
                  </a:schemeClr>
                </a:solidFill>
                <a:latin typeface="Montserrat" panose="00000500000000000000" pitchFamily="2" charset="0"/>
                <a:ea typeface="Rokkitt" charset="0"/>
                <a:cs typeface="Rokkitt" charset="0"/>
              </a:defRPr>
            </a:lvl1pPr>
            <a:lvl2pPr marL="228600" indent="0">
              <a:buNone/>
              <a:defRPr lang="en-US" sz="1800" smtClean="0"/>
            </a:lvl2pPr>
            <a:lvl3pPr>
              <a:defRPr lang="en-US" sz="1800" smtClean="0"/>
            </a:lvl3pPr>
            <a:lvl4pPr>
              <a:defRPr lang="en-US" smtClean="0"/>
            </a:lvl4pPr>
            <a:lvl5pPr>
              <a:defRPr lang="en-US"/>
            </a:lvl5p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dirty="0"/>
              <a:t>Edit Master text styles</a:t>
            </a:r>
          </a:p>
        </p:txBody>
      </p:sp>
      <p:sp>
        <p:nvSpPr>
          <p:cNvPr id="7" name="Title 1">
            <a:extLst>
              <a:ext uri="{FF2B5EF4-FFF2-40B4-BE49-F238E27FC236}">
                <a16:creationId xmlns:a16="http://schemas.microsoft.com/office/drawing/2014/main" id="{3377FC03-F431-41BE-A883-9ABB9A7C4206}"/>
              </a:ext>
            </a:extLst>
          </p:cNvPr>
          <p:cNvSpPr>
            <a:spLocks noGrp="1"/>
          </p:cNvSpPr>
          <p:nvPr>
            <p:ph type="title"/>
          </p:nvPr>
        </p:nvSpPr>
        <p:spPr>
          <a:xfrm>
            <a:off x="762001" y="377614"/>
            <a:ext cx="10553700" cy="563549"/>
          </a:xfrm>
          <a:prstGeom prst="rect">
            <a:avLst/>
          </a:prstGeom>
        </p:spPr>
        <p:txBody>
          <a:bodyPr bIns="0" anchor="b"/>
          <a:lstStyle>
            <a:lvl1pPr>
              <a:lnSpc>
                <a:spcPts val="2800"/>
              </a:lnSpc>
              <a:defRPr sz="3000">
                <a:solidFill>
                  <a:schemeClr val="accent1"/>
                </a:solidFill>
              </a:defRPr>
            </a:lvl1pPr>
          </a:lstStyle>
          <a:p>
            <a:r>
              <a:rPr lang="en-US" dirty="0"/>
              <a:t>Click to edit Master title style</a:t>
            </a:r>
          </a:p>
        </p:txBody>
      </p:sp>
      <p:sp>
        <p:nvSpPr>
          <p:cNvPr id="9" name="Text Placeholder 8">
            <a:extLst>
              <a:ext uri="{FF2B5EF4-FFF2-40B4-BE49-F238E27FC236}">
                <a16:creationId xmlns:a16="http://schemas.microsoft.com/office/drawing/2014/main" id="{A2C736AB-CB47-430A-AADA-A0A608901A00}"/>
              </a:ext>
            </a:extLst>
          </p:cNvPr>
          <p:cNvSpPr>
            <a:spLocks noGrp="1"/>
          </p:cNvSpPr>
          <p:nvPr>
            <p:ph type="body" sz="quarter" idx="12"/>
          </p:nvPr>
        </p:nvSpPr>
        <p:spPr>
          <a:xfrm>
            <a:off x="2193131" y="6060326"/>
            <a:ext cx="7805738" cy="203133"/>
          </a:xfrm>
          <a:prstGeom prst="rect">
            <a:avLst/>
          </a:prstGeom>
        </p:spPr>
        <p:txBody>
          <a:bodyPr>
            <a:spAutoFit/>
          </a:bodyPr>
          <a:lstStyle>
            <a:lvl1pPr marL="0" indent="0" algn="ctr">
              <a:spcBef>
                <a:spcPts val="0"/>
              </a:spcBef>
              <a:buFontTx/>
              <a:buNone/>
              <a:defRPr lang="en-US" sz="800" b="0" kern="1200" smtClean="0">
                <a:solidFill>
                  <a:schemeClr val="bg1">
                    <a:lumMod val="65000"/>
                  </a:schemeClr>
                </a:solidFill>
                <a:latin typeface="+mn-lt"/>
                <a:ea typeface="+mn-ea"/>
                <a:cs typeface="+mn-cs"/>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cxnSp>
        <p:nvCxnSpPr>
          <p:cNvPr id="10" name="Straight Connector 9">
            <a:extLst>
              <a:ext uri="{FF2B5EF4-FFF2-40B4-BE49-F238E27FC236}">
                <a16:creationId xmlns:a16="http://schemas.microsoft.com/office/drawing/2014/main" id="{3680E06F-A37F-4EEB-BAA1-A7DAF2E28B27}"/>
              </a:ext>
            </a:extLst>
          </p:cNvPr>
          <p:cNvCxnSpPr/>
          <p:nvPr userDrawn="1"/>
        </p:nvCxnSpPr>
        <p:spPr>
          <a:xfrm>
            <a:off x="2084340" y="6064236"/>
            <a:ext cx="8023321"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4321285"/>
      </p:ext>
    </p:extLst>
  </p:cSld>
  <p:clrMapOvr>
    <a:masterClrMapping/>
  </p:clrMapOvr>
  <p:extLst>
    <p:ext uri="{DCECCB84-F9BA-43D5-87BE-67443E8EF086}">
      <p15:sldGuideLst xmlns:p15="http://schemas.microsoft.com/office/powerpoint/2012/main">
        <p15:guide id="1" orient="horz" pos="288">
          <p15:clr>
            <a:srgbClr val="FBAE40"/>
          </p15:clr>
        </p15:guide>
        <p15:guide id="2" pos="7128">
          <p15:clr>
            <a:srgbClr val="FBAE40"/>
          </p15:clr>
        </p15:guide>
        <p15:guide id="3" orient="horz" pos="600">
          <p15:clr>
            <a:srgbClr val="FBAE40"/>
          </p15:clr>
        </p15:guide>
        <p15:guide id="4" orient="horz" pos="840">
          <p15:clr>
            <a:srgbClr val="547EBF"/>
          </p15:clr>
        </p15:guide>
        <p15:guide id="5" orient="horz" pos="528">
          <p15:clr>
            <a:srgbClr val="547EBF"/>
          </p15:clr>
        </p15:guide>
        <p15:guide id="6" pos="48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lank_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2884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iquid">
    <p:spTree>
      <p:nvGrpSpPr>
        <p:cNvPr id="1" name=""/>
        <p:cNvGrpSpPr/>
        <p:nvPr/>
      </p:nvGrpSpPr>
      <p:grpSpPr>
        <a:xfrm>
          <a:off x="0" y="0"/>
          <a:ext cx="0" cy="0"/>
          <a:chOff x="0" y="0"/>
          <a:chExt cx="0" cy="0"/>
        </a:xfrm>
      </p:grpSpPr>
      <p:sp>
        <p:nvSpPr>
          <p:cNvPr id="15" name="Text Placeholder 14"/>
          <p:cNvSpPr>
            <a:spLocks noGrp="1"/>
          </p:cNvSpPr>
          <p:nvPr>
            <p:ph type="body" sz="quarter" idx="11"/>
          </p:nvPr>
        </p:nvSpPr>
        <p:spPr>
          <a:xfrm>
            <a:off x="762000" y="928767"/>
            <a:ext cx="10553700" cy="212366"/>
          </a:xfrm>
          <a:prstGeom prst="rect">
            <a:avLst/>
          </a:prstGeom>
          <a:noFill/>
        </p:spPr>
        <p:txBody>
          <a:bodyPr wrap="square" tIns="0" rtlCol="0">
            <a:spAutoFit/>
          </a:bodyPr>
          <a:lstStyle>
            <a:lvl1pPr marL="0" marR="0" indent="0" algn="l" defTabSz="914400" rtl="0" eaLnBrk="1" fontAlgn="auto" latinLnBrk="0" hangingPunct="1">
              <a:lnSpc>
                <a:spcPct val="90000"/>
              </a:lnSpc>
              <a:spcBef>
                <a:spcPts val="0"/>
              </a:spcBef>
              <a:spcAft>
                <a:spcPts val="0"/>
              </a:spcAft>
              <a:buClrTx/>
              <a:buSzTx/>
              <a:buFontTx/>
              <a:buNone/>
              <a:tabLst/>
              <a:defRPr lang="en-US" sz="1200" smtClean="0">
                <a:solidFill>
                  <a:schemeClr val="tx1">
                    <a:lumMod val="75000"/>
                    <a:lumOff val="25000"/>
                  </a:schemeClr>
                </a:solidFill>
                <a:latin typeface="Montserrat" panose="00000500000000000000" pitchFamily="2" charset="0"/>
                <a:ea typeface="Rokkitt" charset="0"/>
                <a:cs typeface="Rokkitt" charset="0"/>
              </a:defRPr>
            </a:lvl1pPr>
            <a:lvl2pPr marL="228600" indent="0">
              <a:buNone/>
              <a:defRPr lang="en-US" sz="1800" smtClean="0"/>
            </a:lvl2pPr>
            <a:lvl3pPr>
              <a:defRPr lang="en-US" sz="1800" smtClean="0"/>
            </a:lvl3pPr>
            <a:lvl4pPr>
              <a:defRPr lang="en-US" smtClean="0"/>
            </a:lvl4pPr>
            <a:lvl5pPr>
              <a:defRPr lang="en-US"/>
            </a:lvl5p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a:t>Edit Master text styles</a:t>
            </a:r>
          </a:p>
        </p:txBody>
      </p:sp>
      <p:sp>
        <p:nvSpPr>
          <p:cNvPr id="10" name="Title 1">
            <a:extLst>
              <a:ext uri="{FF2B5EF4-FFF2-40B4-BE49-F238E27FC236}">
                <a16:creationId xmlns:a16="http://schemas.microsoft.com/office/drawing/2014/main" id="{DF744A2B-EA07-48F0-B57D-0AD3371AE848}"/>
              </a:ext>
            </a:extLst>
          </p:cNvPr>
          <p:cNvSpPr>
            <a:spLocks noGrp="1"/>
          </p:cNvSpPr>
          <p:nvPr>
            <p:ph type="title"/>
          </p:nvPr>
        </p:nvSpPr>
        <p:spPr>
          <a:xfrm>
            <a:off x="762001" y="377614"/>
            <a:ext cx="10553700" cy="563549"/>
          </a:xfrm>
          <a:prstGeom prst="rect">
            <a:avLst/>
          </a:prstGeom>
        </p:spPr>
        <p:txBody>
          <a:bodyPr bIns="0" anchor="b"/>
          <a:lstStyle>
            <a:lvl1pPr>
              <a:lnSpc>
                <a:spcPts val="2800"/>
              </a:lnSpc>
              <a:defRPr sz="3000">
                <a:solidFill>
                  <a:schemeClr val="accent1"/>
                </a:solidFill>
              </a:defRPr>
            </a:lvl1pPr>
          </a:lstStyle>
          <a:p>
            <a:r>
              <a:rPr lang="en-US"/>
              <a:t>Click to edit Master title style</a:t>
            </a:r>
            <a:endParaRPr lang="en-US" dirty="0"/>
          </a:p>
        </p:txBody>
      </p:sp>
      <p:pic>
        <p:nvPicPr>
          <p:cNvPr id="5" name="Graphic 4">
            <a:extLst>
              <a:ext uri="{FF2B5EF4-FFF2-40B4-BE49-F238E27FC236}">
                <a16:creationId xmlns:a16="http://schemas.microsoft.com/office/drawing/2014/main" id="{4D0D6A6A-F8D2-49A4-B7FE-C63F0E7FE9C3}"/>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6192" t="16677" r="90768" b="73987"/>
          <a:stretch/>
        </p:blipFill>
        <p:spPr>
          <a:xfrm>
            <a:off x="0" y="394207"/>
            <a:ext cx="392520" cy="679550"/>
          </a:xfrm>
          <a:prstGeom prst="rect">
            <a:avLst/>
          </a:prstGeom>
        </p:spPr>
      </p:pic>
    </p:spTree>
    <p:extLst>
      <p:ext uri="{BB962C8B-B14F-4D97-AF65-F5344CB8AC3E}">
        <p14:creationId xmlns:p14="http://schemas.microsoft.com/office/powerpoint/2010/main" val="782026996"/>
      </p:ext>
    </p:extLst>
  </p:cSld>
  <p:clrMapOvr>
    <a:masterClrMapping/>
  </p:clrMapOvr>
  <p:extLst>
    <p:ext uri="{DCECCB84-F9BA-43D5-87BE-67443E8EF086}">
      <p15:sldGuideLst xmlns:p15="http://schemas.microsoft.com/office/powerpoint/2012/main">
        <p15:guide id="2" pos="7128">
          <p15:clr>
            <a:srgbClr val="FBAE40"/>
          </p15:clr>
        </p15:guide>
        <p15:guide id="6" pos="480">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771630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1104424" y="6051548"/>
            <a:ext cx="819748" cy="806453"/>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9942025" y="6051611"/>
            <a:ext cx="874460" cy="806389"/>
          </a:xfrm>
          <a:prstGeom prst="rect">
            <a:avLst/>
          </a:prstGeom>
        </p:spPr>
      </p:pic>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flipH="1">
            <a:off x="8854338" y="6052990"/>
            <a:ext cx="799748" cy="805010"/>
          </a:xfrm>
          <a:prstGeom prst="rect">
            <a:avLst/>
          </a:prstGeom>
        </p:spPr>
      </p:pic>
      <p:pic>
        <p:nvPicPr>
          <p:cNvPr id="11" name="Picture 10">
            <a:extLst>
              <a:ext uri="{FF2B5EF4-FFF2-40B4-BE49-F238E27FC236}">
                <a16:creationId xmlns:a16="http://schemas.microsoft.com/office/drawing/2014/main" id="{8C9BF0F4-274D-496C-8297-5AE84245F51B}"/>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24779" y="382186"/>
            <a:ext cx="2048256" cy="365823"/>
          </a:xfrm>
          <a:prstGeom prst="rect">
            <a:avLst/>
          </a:prstGeom>
        </p:spPr>
      </p:pic>
      <p:sp>
        <p:nvSpPr>
          <p:cNvPr id="17" name="TextBox 16">
            <a:extLst>
              <a:ext uri="{FF2B5EF4-FFF2-40B4-BE49-F238E27FC236}">
                <a16:creationId xmlns:a16="http://schemas.microsoft.com/office/drawing/2014/main" id="{C90D150C-BCF2-48D3-9578-8EFEC82189B1}"/>
              </a:ext>
            </a:extLst>
          </p:cNvPr>
          <p:cNvSpPr txBox="1"/>
          <p:nvPr userDrawn="1"/>
        </p:nvSpPr>
        <p:spPr>
          <a:xfrm>
            <a:off x="397478" y="6490400"/>
            <a:ext cx="5469861" cy="230832"/>
          </a:xfrm>
          <a:prstGeom prst="rect">
            <a:avLst/>
          </a:prstGeom>
          <a:noFill/>
        </p:spPr>
        <p:txBody>
          <a:bodyPr wrap="none" lIns="0" rtlCol="0" anchor="ctr" anchorCtr="0">
            <a:noAutofit/>
          </a:bodyPr>
          <a:lstStyle/>
          <a:p>
            <a:r>
              <a:rPr lang="en-US" sz="900" dirty="0">
                <a:solidFill>
                  <a:schemeClr val="bg1"/>
                </a:solidFill>
                <a:latin typeface="Montserrat" charset="0"/>
                <a:ea typeface="Montserrat" charset="0"/>
                <a:cs typeface="Montserrat" charset="0"/>
              </a:rPr>
              <a:t>W2Osentient \ </a:t>
            </a:r>
            <a:fld id="{3E7DB552-F491-7542-9C5C-9B2286657205}" type="datetime3">
              <a:rPr lang="en-US" sz="900" smtClean="0">
                <a:solidFill>
                  <a:schemeClr val="bg1"/>
                </a:solidFill>
                <a:latin typeface="Montserrat" charset="0"/>
                <a:ea typeface="Montserrat" charset="0"/>
                <a:cs typeface="Montserrat" charset="0"/>
              </a:rPr>
              <a:t>13 August 2019</a:t>
            </a:fld>
            <a:r>
              <a:rPr lang="en-US" sz="900" dirty="0">
                <a:solidFill>
                  <a:schemeClr val="bg1"/>
                </a:solidFill>
                <a:latin typeface="Montserrat" charset="0"/>
                <a:ea typeface="Montserrat" charset="0"/>
                <a:cs typeface="Montserrat" charset="0"/>
              </a:rPr>
              <a:t> \ Proprietary and Confidential Property of W2O Group</a:t>
            </a:r>
          </a:p>
        </p:txBody>
      </p:sp>
      <p:sp>
        <p:nvSpPr>
          <p:cNvPr id="24" name="TextBox 23">
            <a:extLst>
              <a:ext uri="{FF2B5EF4-FFF2-40B4-BE49-F238E27FC236}">
                <a16:creationId xmlns:a16="http://schemas.microsoft.com/office/drawing/2014/main" id="{CA9B17AF-F6B2-4B17-A004-BD929848776F}"/>
              </a:ext>
            </a:extLst>
          </p:cNvPr>
          <p:cNvSpPr txBox="1"/>
          <p:nvPr userDrawn="1"/>
        </p:nvSpPr>
        <p:spPr>
          <a:xfrm>
            <a:off x="324779" y="2706624"/>
            <a:ext cx="10451592" cy="1179576"/>
          </a:xfrm>
          <a:prstGeom prst="rect">
            <a:avLst/>
          </a:prstGeom>
        </p:spPr>
        <p:txBody>
          <a:bodyPr vert="horz" lIns="0" tIns="60925" rIns="121851" bIns="60925" rtlCol="0" anchor="ctr" anchorCtr="0">
            <a:noAutofit/>
          </a:bodyPr>
          <a:lstStyle>
            <a:lvl1pPr lvl="0" indent="0" defTabSz="609265">
              <a:spcBef>
                <a:spcPts val="600"/>
              </a:spcBef>
              <a:buClr>
                <a:schemeClr val="accent2"/>
              </a:buClr>
              <a:buFontTx/>
              <a:buNone/>
              <a:defRPr sz="4800" b="0" i="0" baseline="0">
                <a:solidFill>
                  <a:schemeClr val="bg1"/>
                </a:solidFill>
                <a:latin typeface="Rokkitt"/>
                <a:cs typeface="Rokkitt"/>
              </a:defRPr>
            </a:lvl1pPr>
            <a:lvl2pPr marL="777240" indent="-228516" defTabSz="609265">
              <a:spcBef>
                <a:spcPts val="600"/>
              </a:spcBef>
              <a:buClr>
                <a:schemeClr val="accent2"/>
              </a:buClr>
              <a:buFont typeface="Arial" charset="0"/>
              <a:buChar char="•"/>
              <a:defRPr b="0" i="0">
                <a:solidFill>
                  <a:schemeClr val="tx1">
                    <a:lumMod val="75000"/>
                    <a:lumOff val="25000"/>
                  </a:schemeClr>
                </a:solidFill>
                <a:latin typeface="Montserrat Light"/>
                <a:cs typeface="Montserrat Light"/>
              </a:defRPr>
            </a:lvl2pPr>
            <a:lvl3pPr marL="1325880" indent="-228516" defTabSz="609265">
              <a:spcBef>
                <a:spcPts val="600"/>
              </a:spcBef>
              <a:buClr>
                <a:schemeClr val="accent2"/>
              </a:buClr>
              <a:buFont typeface="Arial" charset="0"/>
              <a:buChar char="•"/>
              <a:defRPr b="0" i="0">
                <a:solidFill>
                  <a:schemeClr val="tx1">
                    <a:lumMod val="75000"/>
                    <a:lumOff val="25000"/>
                  </a:schemeClr>
                </a:solidFill>
                <a:latin typeface="Montserrat Light"/>
                <a:cs typeface="Montserrat Light"/>
              </a:defRPr>
            </a:lvl3pPr>
            <a:lvl4pPr marL="1874520" indent="-228516" defTabSz="609265">
              <a:spcBef>
                <a:spcPts val="600"/>
              </a:spcBef>
              <a:buClr>
                <a:schemeClr val="accent2"/>
              </a:buClr>
              <a:buFont typeface="Arial" charset="0"/>
              <a:buChar char="•"/>
              <a:defRPr b="0" i="0">
                <a:solidFill>
                  <a:schemeClr val="tx1">
                    <a:lumMod val="75000"/>
                    <a:lumOff val="25000"/>
                  </a:schemeClr>
                </a:solidFill>
                <a:latin typeface="Montserrat Light"/>
                <a:cs typeface="Montserrat Light"/>
              </a:defRPr>
            </a:lvl4pPr>
            <a:lvl5pPr marL="2423160" indent="-228516" defTabSz="609265">
              <a:spcBef>
                <a:spcPts val="600"/>
              </a:spcBef>
              <a:buClr>
                <a:schemeClr val="accent2"/>
              </a:buClr>
              <a:buFont typeface="Arial" charset="0"/>
              <a:buChar char="•"/>
              <a:defRPr b="0" i="0">
                <a:solidFill>
                  <a:schemeClr val="tx1">
                    <a:lumMod val="75000"/>
                    <a:lumOff val="25000"/>
                  </a:schemeClr>
                </a:solidFill>
                <a:latin typeface="Montserrat Light"/>
                <a:cs typeface="Montserrat Light"/>
              </a:defRPr>
            </a:lvl5pPr>
            <a:lvl6pPr marL="3350953" indent="-304639" defTabSz="609265">
              <a:spcBef>
                <a:spcPct val="20000"/>
              </a:spcBef>
              <a:buFont typeface="Arial"/>
              <a:buChar char="•"/>
              <a:defRPr sz="2700"/>
            </a:lvl6pPr>
            <a:lvl7pPr marL="3960219" indent="-304639" defTabSz="609265">
              <a:spcBef>
                <a:spcPct val="20000"/>
              </a:spcBef>
              <a:buFont typeface="Arial"/>
              <a:buChar char="•"/>
              <a:defRPr sz="2700"/>
            </a:lvl7pPr>
            <a:lvl8pPr marL="4569484" indent="-304639" defTabSz="609265">
              <a:spcBef>
                <a:spcPct val="20000"/>
              </a:spcBef>
              <a:buFont typeface="Arial"/>
              <a:buChar char="•"/>
              <a:defRPr sz="2700"/>
            </a:lvl8pPr>
            <a:lvl9pPr marL="5178750" indent="-304639" defTabSz="609265">
              <a:spcBef>
                <a:spcPct val="20000"/>
              </a:spcBef>
              <a:buFont typeface="Arial"/>
              <a:buChar char="•"/>
              <a:defRPr sz="2700"/>
            </a:lvl9pPr>
          </a:lstStyle>
          <a:p>
            <a:pPr lvl="0"/>
            <a:r>
              <a:rPr lang="en-US" dirty="0"/>
              <a:t>Thank you</a:t>
            </a:r>
          </a:p>
        </p:txBody>
      </p:sp>
      <p:sp>
        <p:nvSpPr>
          <p:cNvPr id="25" name="Text Placeholder 28">
            <a:extLst>
              <a:ext uri="{FF2B5EF4-FFF2-40B4-BE49-F238E27FC236}">
                <a16:creationId xmlns:a16="http://schemas.microsoft.com/office/drawing/2014/main" id="{462383C4-B17F-4E74-966E-59FC15CE7366}"/>
              </a:ext>
            </a:extLst>
          </p:cNvPr>
          <p:cNvSpPr>
            <a:spLocks noGrp="1"/>
          </p:cNvSpPr>
          <p:nvPr>
            <p:ph type="body" sz="quarter" idx="13" hasCustomPrompt="1"/>
          </p:nvPr>
        </p:nvSpPr>
        <p:spPr>
          <a:xfrm>
            <a:off x="324779" y="3995928"/>
            <a:ext cx="9756648" cy="521208"/>
          </a:xfrm>
          <a:prstGeom prst="rect">
            <a:avLst/>
          </a:prstGeom>
        </p:spPr>
        <p:txBody>
          <a:bodyPr lIns="0" tIns="64008" rIns="118872" bIns="64008" anchor="ctr"/>
          <a:lstStyle>
            <a:lvl1pPr marL="0" indent="0">
              <a:buNone/>
              <a:defRPr sz="1800">
                <a:solidFill>
                  <a:schemeClr val="bg1"/>
                </a:solidFill>
              </a:defRPr>
            </a:lvl1pPr>
          </a:lstStyle>
          <a:p>
            <a:pPr lvl="0"/>
            <a:r>
              <a:rPr lang="en-US" dirty="0"/>
              <a:t>Lorem ipsum dot solar</a:t>
            </a:r>
          </a:p>
        </p:txBody>
      </p:sp>
    </p:spTree>
    <p:extLst>
      <p:ext uri="{BB962C8B-B14F-4D97-AF65-F5344CB8AC3E}">
        <p14:creationId xmlns:p14="http://schemas.microsoft.com/office/powerpoint/2010/main" val="375871915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r="17133"/>
          <a:stretch/>
        </p:blipFill>
        <p:spPr>
          <a:xfrm>
            <a:off x="6243977" y="365253"/>
            <a:ext cx="5951199" cy="3020284"/>
          </a:xfrm>
          <a:prstGeom prst="rect">
            <a:avLst/>
          </a:prstGeom>
        </p:spPr>
      </p:pic>
      <p:pic>
        <p:nvPicPr>
          <p:cNvPr id="7" name="Picture 6">
            <a:extLst>
              <a:ext uri="{FF2B5EF4-FFF2-40B4-BE49-F238E27FC236}">
                <a16:creationId xmlns:a16="http://schemas.microsoft.com/office/drawing/2014/main" id="{B7FD495E-34B0-4F0D-9157-7CD14D988B19}"/>
              </a:ext>
            </a:extLst>
          </p:cNvPr>
          <p:cNvPicPr>
            <a:picLocks noChangeAspect="1"/>
          </p:cNvPicPr>
          <p:nvPr userDrawn="1"/>
        </p:nvPicPr>
        <p:blipFill>
          <a:blip r:embed="rId3">
            <a:alphaModFix/>
            <a:extLst>
              <a:ext uri="{28A0092B-C50C-407E-A947-70E740481C1C}">
                <a14:useLocalDpi xmlns:a14="http://schemas.microsoft.com/office/drawing/2010/main" val="0"/>
              </a:ext>
            </a:extLst>
          </a:blip>
          <a:stretch>
            <a:fillRect/>
          </a:stretch>
        </p:blipFill>
        <p:spPr>
          <a:xfrm>
            <a:off x="397374" y="392111"/>
            <a:ext cx="1554480" cy="422007"/>
          </a:xfrm>
          <a:prstGeom prst="rect">
            <a:avLst/>
          </a:prstGeom>
        </p:spPr>
      </p:pic>
      <p:sp>
        <p:nvSpPr>
          <p:cNvPr id="10" name="TextBox 9">
            <a:extLst>
              <a:ext uri="{FF2B5EF4-FFF2-40B4-BE49-F238E27FC236}">
                <a16:creationId xmlns:a16="http://schemas.microsoft.com/office/drawing/2014/main" id="{23F927BD-8711-4317-B462-E00114D96111}"/>
              </a:ext>
            </a:extLst>
          </p:cNvPr>
          <p:cNvSpPr txBox="1"/>
          <p:nvPr userDrawn="1"/>
        </p:nvSpPr>
        <p:spPr>
          <a:xfrm>
            <a:off x="2055812" y="343297"/>
            <a:ext cx="304800" cy="369332"/>
          </a:xfrm>
          <a:prstGeom prst="rect">
            <a:avLst/>
          </a:prstGeom>
          <a:noFill/>
        </p:spPr>
        <p:txBody>
          <a:bodyPr wrap="square" rtlCol="0">
            <a:spAutoFit/>
          </a:bodyPr>
          <a:lstStyle/>
          <a:p>
            <a:r>
              <a:rPr lang="en-US" dirty="0">
                <a:solidFill>
                  <a:schemeClr val="accent1"/>
                </a:solidFill>
              </a:rPr>
              <a:t>+</a:t>
            </a:r>
          </a:p>
        </p:txBody>
      </p:sp>
      <p:sp>
        <p:nvSpPr>
          <p:cNvPr id="12" name="Picture Placeholder 4">
            <a:extLst>
              <a:ext uri="{FF2B5EF4-FFF2-40B4-BE49-F238E27FC236}">
                <a16:creationId xmlns:a16="http://schemas.microsoft.com/office/drawing/2014/main" id="{270A2A6A-E5F3-42B0-95BF-53125B9B6E18}"/>
              </a:ext>
            </a:extLst>
          </p:cNvPr>
          <p:cNvSpPr>
            <a:spLocks noGrp="1"/>
          </p:cNvSpPr>
          <p:nvPr>
            <p:ph type="pic" sz="quarter" idx="15" hasCustomPrompt="1"/>
          </p:nvPr>
        </p:nvSpPr>
        <p:spPr>
          <a:xfrm>
            <a:off x="2500808" y="313439"/>
            <a:ext cx="2286000" cy="521208"/>
          </a:xfrm>
          <a:prstGeom prst="rect">
            <a:avLst/>
          </a:prstGeom>
        </p:spPr>
        <p:txBody>
          <a:bodyPr anchor="ctr"/>
          <a:lstStyle>
            <a:lvl1pPr marL="0" indent="0" algn="ctr">
              <a:buNone/>
              <a:defRPr sz="1400">
                <a:solidFill>
                  <a:schemeClr val="tx1">
                    <a:lumMod val="75000"/>
                    <a:lumOff val="25000"/>
                  </a:schemeClr>
                </a:solidFill>
              </a:defRPr>
            </a:lvl1pPr>
          </a:lstStyle>
          <a:p>
            <a:r>
              <a:rPr lang="en-US" dirty="0"/>
              <a:t>Insert client logo here</a:t>
            </a:r>
          </a:p>
        </p:txBody>
      </p:sp>
      <p:sp>
        <p:nvSpPr>
          <p:cNvPr id="8" name="TextBox 7">
            <a:extLst>
              <a:ext uri="{FF2B5EF4-FFF2-40B4-BE49-F238E27FC236}">
                <a16:creationId xmlns:a16="http://schemas.microsoft.com/office/drawing/2014/main" id="{3DC64F6F-94C0-441B-9796-D87EEDF163C3}"/>
              </a:ext>
            </a:extLst>
          </p:cNvPr>
          <p:cNvSpPr txBox="1"/>
          <p:nvPr userDrawn="1"/>
        </p:nvSpPr>
        <p:spPr>
          <a:xfrm>
            <a:off x="397478" y="6490400"/>
            <a:ext cx="5469861" cy="230832"/>
          </a:xfrm>
          <a:prstGeom prst="rect">
            <a:avLst/>
          </a:prstGeom>
          <a:noFill/>
        </p:spPr>
        <p:txBody>
          <a:bodyPr wrap="none" lIns="0" rtlCol="0" anchor="ctr" anchorCtr="0">
            <a:noAutofit/>
          </a:bodyPr>
          <a:lstStyle/>
          <a:p>
            <a:r>
              <a:rPr lang="en-US" sz="900" dirty="0">
                <a:solidFill>
                  <a:schemeClr val="accent1"/>
                </a:solidFill>
                <a:latin typeface="Montserrat" charset="0"/>
                <a:ea typeface="Montserrat" charset="0"/>
                <a:cs typeface="Montserrat" charset="0"/>
              </a:rPr>
              <a:t>W2Opure \ </a:t>
            </a:r>
            <a:fld id="{3E7DB552-F491-7542-9C5C-9B2286657205}" type="datetime3">
              <a:rPr lang="en-US" sz="900" smtClean="0">
                <a:solidFill>
                  <a:schemeClr val="accent1"/>
                </a:solidFill>
                <a:latin typeface="Montserrat" charset="0"/>
                <a:ea typeface="Montserrat" charset="0"/>
                <a:cs typeface="Montserrat" charset="0"/>
              </a:rPr>
              <a:t>13 August 2019</a:t>
            </a:fld>
            <a:r>
              <a:rPr lang="en-US" sz="900" dirty="0">
                <a:solidFill>
                  <a:schemeClr val="accent1"/>
                </a:solidFill>
                <a:latin typeface="Montserrat" charset="0"/>
                <a:ea typeface="Montserrat" charset="0"/>
                <a:cs typeface="Montserrat" charset="0"/>
              </a:rPr>
              <a:t> \ Proprietary and Confidential Property of W2O Group</a:t>
            </a:r>
          </a:p>
        </p:txBody>
      </p:sp>
      <p:sp>
        <p:nvSpPr>
          <p:cNvPr id="3" name="Text Placeholder 2">
            <a:extLst>
              <a:ext uri="{FF2B5EF4-FFF2-40B4-BE49-F238E27FC236}">
                <a16:creationId xmlns:a16="http://schemas.microsoft.com/office/drawing/2014/main" id="{BDA2A2F8-E50E-4627-8F46-508E0B1A5542}"/>
              </a:ext>
            </a:extLst>
          </p:cNvPr>
          <p:cNvSpPr>
            <a:spLocks noGrp="1"/>
          </p:cNvSpPr>
          <p:nvPr>
            <p:ph type="body" sz="quarter" idx="16" hasCustomPrompt="1"/>
          </p:nvPr>
        </p:nvSpPr>
        <p:spPr>
          <a:xfrm>
            <a:off x="402336" y="3968496"/>
            <a:ext cx="10460736" cy="1216152"/>
          </a:xfrm>
          <a:prstGeom prst="rect">
            <a:avLst/>
          </a:prstGeom>
        </p:spPr>
        <p:txBody>
          <a:bodyPr lIns="0" tIns="64008" rIns="118872" bIns="64008" anchor="ctr"/>
          <a:lstStyle>
            <a:lvl1pPr marL="0" indent="0">
              <a:buNone/>
              <a:defRPr sz="4800">
                <a:solidFill>
                  <a:schemeClr val="accent1"/>
                </a:solidFill>
                <a:latin typeface="+mj-lt"/>
              </a:defRPr>
            </a:lvl1pPr>
          </a:lstStyle>
          <a:p>
            <a:pPr lvl="0"/>
            <a:r>
              <a:rPr lang="en-US" dirty="0"/>
              <a:t>Click to edit Master title styles</a:t>
            </a:r>
          </a:p>
        </p:txBody>
      </p:sp>
      <p:sp>
        <p:nvSpPr>
          <p:cNvPr id="6" name="Text Placeholder 5">
            <a:extLst>
              <a:ext uri="{FF2B5EF4-FFF2-40B4-BE49-F238E27FC236}">
                <a16:creationId xmlns:a16="http://schemas.microsoft.com/office/drawing/2014/main" id="{B00E1E65-D021-4007-A863-1F26235D042C}"/>
              </a:ext>
            </a:extLst>
          </p:cNvPr>
          <p:cNvSpPr>
            <a:spLocks noGrp="1"/>
          </p:cNvSpPr>
          <p:nvPr>
            <p:ph type="body" sz="quarter" idx="17" hasCustomPrompt="1"/>
          </p:nvPr>
        </p:nvSpPr>
        <p:spPr>
          <a:xfrm>
            <a:off x="402336" y="5330952"/>
            <a:ext cx="9756648" cy="438912"/>
          </a:xfrm>
          <a:prstGeom prst="rect">
            <a:avLst/>
          </a:prstGeom>
        </p:spPr>
        <p:txBody>
          <a:bodyPr lIns="0" tIns="64008" rIns="118872" bIns="64008" anchor="ctr"/>
          <a:lstStyle>
            <a:lvl1pPr marL="0" indent="0">
              <a:buNone/>
              <a:defRPr sz="2000">
                <a:solidFill>
                  <a:schemeClr val="accent1"/>
                </a:solidFill>
              </a:defRPr>
            </a:lvl1pPr>
          </a:lstStyle>
          <a:p>
            <a:pPr lvl="0"/>
            <a:r>
              <a:rPr lang="en-US" dirty="0"/>
              <a:t>Subtitle / Timeline</a:t>
            </a:r>
          </a:p>
        </p:txBody>
      </p:sp>
    </p:spTree>
    <p:extLst>
      <p:ext uri="{BB962C8B-B14F-4D97-AF65-F5344CB8AC3E}">
        <p14:creationId xmlns:p14="http://schemas.microsoft.com/office/powerpoint/2010/main" val="422601957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r="17133"/>
          <a:stretch/>
        </p:blipFill>
        <p:spPr>
          <a:xfrm>
            <a:off x="6243977" y="365253"/>
            <a:ext cx="5951199" cy="3020284"/>
          </a:xfrm>
          <a:prstGeom prst="rect">
            <a:avLst/>
          </a:prstGeom>
        </p:spPr>
      </p:pic>
      <p:pic>
        <p:nvPicPr>
          <p:cNvPr id="7" name="Picture 6">
            <a:extLst>
              <a:ext uri="{FF2B5EF4-FFF2-40B4-BE49-F238E27FC236}">
                <a16:creationId xmlns:a16="http://schemas.microsoft.com/office/drawing/2014/main" id="{7E2521F3-4FB4-4C02-9F0D-97A389CDA06B}"/>
              </a:ext>
            </a:extLst>
          </p:cNvPr>
          <p:cNvPicPr>
            <a:picLocks noChangeAspect="1"/>
          </p:cNvPicPr>
          <p:nvPr userDrawn="1"/>
        </p:nvPicPr>
        <p:blipFill>
          <a:blip r:embed="rId3">
            <a:alphaModFix/>
            <a:extLst>
              <a:ext uri="{28A0092B-C50C-407E-A947-70E740481C1C}">
                <a14:useLocalDpi xmlns:a14="http://schemas.microsoft.com/office/drawing/2010/main" val="0"/>
              </a:ext>
            </a:extLst>
          </a:blip>
          <a:stretch>
            <a:fillRect/>
          </a:stretch>
        </p:blipFill>
        <p:spPr>
          <a:xfrm>
            <a:off x="397374" y="392111"/>
            <a:ext cx="1554480" cy="422007"/>
          </a:xfrm>
          <a:prstGeom prst="rect">
            <a:avLst/>
          </a:prstGeom>
        </p:spPr>
      </p:pic>
      <p:sp>
        <p:nvSpPr>
          <p:cNvPr id="9" name="Picture Placeholder 4">
            <a:extLst>
              <a:ext uri="{FF2B5EF4-FFF2-40B4-BE49-F238E27FC236}">
                <a16:creationId xmlns:a16="http://schemas.microsoft.com/office/drawing/2014/main" id="{6EF6A5A2-0CC6-49C0-A8DA-1CA01D4AAE5D}"/>
              </a:ext>
            </a:extLst>
          </p:cNvPr>
          <p:cNvSpPr>
            <a:spLocks noGrp="1"/>
          </p:cNvSpPr>
          <p:nvPr>
            <p:ph type="pic" sz="quarter" idx="15" hasCustomPrompt="1"/>
          </p:nvPr>
        </p:nvSpPr>
        <p:spPr>
          <a:xfrm>
            <a:off x="2208788" y="5266944"/>
            <a:ext cx="2286000" cy="521208"/>
          </a:xfrm>
          <a:prstGeom prst="rect">
            <a:avLst/>
          </a:prstGeom>
        </p:spPr>
        <p:txBody>
          <a:bodyPr anchor="ctr"/>
          <a:lstStyle>
            <a:lvl1pPr marL="0" indent="0" algn="ctr">
              <a:buNone/>
              <a:defRPr sz="1400">
                <a:solidFill>
                  <a:schemeClr val="tx1">
                    <a:lumMod val="75000"/>
                    <a:lumOff val="25000"/>
                  </a:schemeClr>
                </a:solidFill>
              </a:defRPr>
            </a:lvl1pPr>
          </a:lstStyle>
          <a:p>
            <a:r>
              <a:rPr lang="en-US" dirty="0"/>
              <a:t>Insert client logo here</a:t>
            </a:r>
          </a:p>
        </p:txBody>
      </p:sp>
      <p:sp>
        <p:nvSpPr>
          <p:cNvPr id="13" name="TextBox 12">
            <a:extLst>
              <a:ext uri="{FF2B5EF4-FFF2-40B4-BE49-F238E27FC236}">
                <a16:creationId xmlns:a16="http://schemas.microsoft.com/office/drawing/2014/main" id="{BD15A0D6-B15D-46D0-AD17-224B1B393180}"/>
              </a:ext>
            </a:extLst>
          </p:cNvPr>
          <p:cNvSpPr txBox="1"/>
          <p:nvPr userDrawn="1"/>
        </p:nvSpPr>
        <p:spPr>
          <a:xfrm>
            <a:off x="397478" y="6490400"/>
            <a:ext cx="5469861" cy="230832"/>
          </a:xfrm>
          <a:prstGeom prst="rect">
            <a:avLst/>
          </a:prstGeom>
          <a:noFill/>
        </p:spPr>
        <p:txBody>
          <a:bodyPr wrap="none" lIns="0" rtlCol="0" anchor="ctr" anchorCtr="0">
            <a:noAutofit/>
          </a:bodyPr>
          <a:lstStyle/>
          <a:p>
            <a:r>
              <a:rPr lang="en-US" sz="900" dirty="0">
                <a:solidFill>
                  <a:schemeClr val="accent1"/>
                </a:solidFill>
                <a:latin typeface="Montserrat" charset="0"/>
                <a:ea typeface="Montserrat" charset="0"/>
                <a:cs typeface="Montserrat" charset="0"/>
              </a:rPr>
              <a:t>W2Opure \ </a:t>
            </a:r>
            <a:fld id="{3E7DB552-F491-7542-9C5C-9B2286657205}" type="datetime3">
              <a:rPr lang="en-US" sz="900" smtClean="0">
                <a:solidFill>
                  <a:schemeClr val="accent1"/>
                </a:solidFill>
                <a:latin typeface="Montserrat" charset="0"/>
                <a:ea typeface="Montserrat" charset="0"/>
                <a:cs typeface="Montserrat" charset="0"/>
              </a:rPr>
              <a:t>13 August 2019</a:t>
            </a:fld>
            <a:r>
              <a:rPr lang="en-US" sz="900" dirty="0">
                <a:solidFill>
                  <a:schemeClr val="accent1"/>
                </a:solidFill>
                <a:latin typeface="Montserrat" charset="0"/>
                <a:ea typeface="Montserrat" charset="0"/>
                <a:cs typeface="Montserrat" charset="0"/>
              </a:rPr>
              <a:t> \ Proprietary and Confidential Property of W2O Group</a:t>
            </a:r>
          </a:p>
        </p:txBody>
      </p:sp>
      <p:sp>
        <p:nvSpPr>
          <p:cNvPr id="18" name="Text Placeholder 2">
            <a:extLst>
              <a:ext uri="{FF2B5EF4-FFF2-40B4-BE49-F238E27FC236}">
                <a16:creationId xmlns:a16="http://schemas.microsoft.com/office/drawing/2014/main" id="{0CBE01E9-6F47-4492-899B-32FFB047756E}"/>
              </a:ext>
            </a:extLst>
          </p:cNvPr>
          <p:cNvSpPr>
            <a:spLocks noGrp="1"/>
          </p:cNvSpPr>
          <p:nvPr>
            <p:ph type="body" sz="quarter" idx="16" hasCustomPrompt="1"/>
          </p:nvPr>
        </p:nvSpPr>
        <p:spPr>
          <a:xfrm>
            <a:off x="402336" y="3968496"/>
            <a:ext cx="10460736" cy="1216152"/>
          </a:xfrm>
          <a:prstGeom prst="rect">
            <a:avLst/>
          </a:prstGeom>
        </p:spPr>
        <p:txBody>
          <a:bodyPr lIns="0" tIns="64008" rIns="118872" bIns="64008" anchor="ctr"/>
          <a:lstStyle>
            <a:lvl1pPr marL="0" indent="0">
              <a:buNone/>
              <a:defRPr sz="4800">
                <a:solidFill>
                  <a:schemeClr val="accent1"/>
                </a:solidFill>
                <a:latin typeface="+mj-lt"/>
              </a:defRPr>
            </a:lvl1pPr>
          </a:lstStyle>
          <a:p>
            <a:pPr lvl="0"/>
            <a:r>
              <a:rPr lang="en-US" dirty="0"/>
              <a:t>Click to edit Master title styles</a:t>
            </a:r>
          </a:p>
        </p:txBody>
      </p:sp>
      <p:sp>
        <p:nvSpPr>
          <p:cNvPr id="20" name="Text Placeholder 5">
            <a:extLst>
              <a:ext uri="{FF2B5EF4-FFF2-40B4-BE49-F238E27FC236}">
                <a16:creationId xmlns:a16="http://schemas.microsoft.com/office/drawing/2014/main" id="{127B1D69-8828-4479-AF32-EBA4441DBDF2}"/>
              </a:ext>
            </a:extLst>
          </p:cNvPr>
          <p:cNvSpPr>
            <a:spLocks noGrp="1"/>
          </p:cNvSpPr>
          <p:nvPr>
            <p:ph type="body" sz="quarter" idx="23" hasCustomPrompt="1"/>
          </p:nvPr>
        </p:nvSpPr>
        <p:spPr>
          <a:xfrm>
            <a:off x="402336" y="5330952"/>
            <a:ext cx="1705864" cy="438912"/>
          </a:xfrm>
          <a:prstGeom prst="rect">
            <a:avLst/>
          </a:prstGeom>
        </p:spPr>
        <p:txBody>
          <a:bodyPr lIns="0" tIns="64008" rIns="118872" bIns="64008" anchor="ctr"/>
          <a:lstStyle>
            <a:lvl1pPr marL="0" indent="0">
              <a:buNone/>
              <a:defRPr sz="2000">
                <a:solidFill>
                  <a:schemeClr val="accent1"/>
                </a:solidFill>
              </a:defRPr>
            </a:lvl1pPr>
          </a:lstStyle>
          <a:p>
            <a:pPr lvl="0"/>
            <a:r>
              <a:rPr lang="en-US" dirty="0"/>
              <a:t>Prepared for</a:t>
            </a:r>
          </a:p>
        </p:txBody>
      </p:sp>
    </p:spTree>
    <p:extLst>
      <p:ext uri="{BB962C8B-B14F-4D97-AF65-F5344CB8AC3E}">
        <p14:creationId xmlns:p14="http://schemas.microsoft.com/office/powerpoint/2010/main" val="247826948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Title Slide Contac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r="17133"/>
          <a:stretch/>
        </p:blipFill>
        <p:spPr>
          <a:xfrm>
            <a:off x="6243977" y="365253"/>
            <a:ext cx="5951199" cy="3020284"/>
          </a:xfrm>
          <a:prstGeom prst="rect">
            <a:avLst/>
          </a:prstGeom>
        </p:spPr>
      </p:pic>
      <p:cxnSp>
        <p:nvCxnSpPr>
          <p:cNvPr id="6" name="Straight Connector 5">
            <a:extLst>
              <a:ext uri="{FF2B5EF4-FFF2-40B4-BE49-F238E27FC236}">
                <a16:creationId xmlns:a16="http://schemas.microsoft.com/office/drawing/2014/main" id="{D5DA29E1-7FFE-4F6E-B6E3-372B20013924}"/>
              </a:ext>
            </a:extLst>
          </p:cNvPr>
          <p:cNvCxnSpPr/>
          <p:nvPr userDrawn="1"/>
        </p:nvCxnSpPr>
        <p:spPr>
          <a:xfrm>
            <a:off x="8318098" y="5851168"/>
            <a:ext cx="0" cy="77763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75EDBF0-A933-4A55-BDA0-B416CB2AFA6B}"/>
              </a:ext>
            </a:extLst>
          </p:cNvPr>
          <p:cNvCxnSpPr/>
          <p:nvPr userDrawn="1"/>
        </p:nvCxnSpPr>
        <p:spPr>
          <a:xfrm>
            <a:off x="10265565" y="5851168"/>
            <a:ext cx="0" cy="77763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Text Placeholder 16">
            <a:extLst>
              <a:ext uri="{FF2B5EF4-FFF2-40B4-BE49-F238E27FC236}">
                <a16:creationId xmlns:a16="http://schemas.microsoft.com/office/drawing/2014/main" id="{F28783E6-34C3-4DE2-A905-91A8BBCA44CF}"/>
              </a:ext>
            </a:extLst>
          </p:cNvPr>
          <p:cNvSpPr>
            <a:spLocks noGrp="1"/>
          </p:cNvSpPr>
          <p:nvPr>
            <p:ph type="body" sz="quarter" idx="17" hasCustomPrompt="1"/>
          </p:nvPr>
        </p:nvSpPr>
        <p:spPr>
          <a:xfrm>
            <a:off x="8318523" y="6080010"/>
            <a:ext cx="1768475" cy="494798"/>
          </a:xfrm>
          <a:prstGeom prst="rect">
            <a:avLst/>
          </a:prstGeom>
        </p:spPr>
        <p:txBody>
          <a:bodyPr/>
          <a:lstStyle>
            <a:lvl1pPr marL="0" indent="0">
              <a:lnSpc>
                <a:spcPct val="100000"/>
              </a:lnSpc>
              <a:spcBef>
                <a:spcPts val="300"/>
              </a:spcBef>
              <a:buNone/>
              <a:defRPr lang="en-US" sz="900" kern="1200" dirty="0">
                <a:solidFill>
                  <a:schemeClr val="bg1">
                    <a:lumMod val="65000"/>
                  </a:schemeClr>
                </a:solidFill>
                <a:latin typeface="+mn-lt"/>
                <a:ea typeface="+mn-ea"/>
                <a:cs typeface="+mn-cs"/>
              </a:defRPr>
            </a:lvl1pPr>
          </a:lstStyle>
          <a:p>
            <a:pPr marL="0" lvl="0" indent="0" algn="l" defTabSz="914400" rtl="0" eaLnBrk="1" latinLnBrk="0" hangingPunct="1">
              <a:lnSpc>
                <a:spcPct val="100000"/>
              </a:lnSpc>
              <a:spcBef>
                <a:spcPts val="300"/>
              </a:spcBef>
              <a:buFont typeface="Arial" panose="020B0604020202020204" pitchFamily="34" charset="0"/>
              <a:buNone/>
            </a:pPr>
            <a:r>
              <a:rPr lang="en-US" dirty="0"/>
              <a:t>Contact Info</a:t>
            </a:r>
          </a:p>
        </p:txBody>
      </p:sp>
      <p:sp>
        <p:nvSpPr>
          <p:cNvPr id="18" name="Text Placeholder 16">
            <a:extLst>
              <a:ext uri="{FF2B5EF4-FFF2-40B4-BE49-F238E27FC236}">
                <a16:creationId xmlns:a16="http://schemas.microsoft.com/office/drawing/2014/main" id="{9D6D5419-C77D-4291-B166-F672FB00489B}"/>
              </a:ext>
            </a:extLst>
          </p:cNvPr>
          <p:cNvSpPr>
            <a:spLocks noGrp="1"/>
          </p:cNvSpPr>
          <p:nvPr>
            <p:ph type="body" sz="quarter" idx="18" hasCustomPrompt="1"/>
          </p:nvPr>
        </p:nvSpPr>
        <p:spPr>
          <a:xfrm>
            <a:off x="10265989" y="6080010"/>
            <a:ext cx="1768475" cy="494798"/>
          </a:xfrm>
          <a:prstGeom prst="rect">
            <a:avLst/>
          </a:prstGeom>
        </p:spPr>
        <p:txBody>
          <a:bodyPr/>
          <a:lstStyle>
            <a:lvl1pPr marL="0" indent="0">
              <a:lnSpc>
                <a:spcPct val="100000"/>
              </a:lnSpc>
              <a:spcBef>
                <a:spcPts val="300"/>
              </a:spcBef>
              <a:buNone/>
              <a:defRPr sz="900">
                <a:solidFill>
                  <a:schemeClr val="bg1">
                    <a:lumMod val="65000"/>
                  </a:schemeClr>
                </a:solidFill>
              </a:defRPr>
            </a:lvl1pPr>
          </a:lstStyle>
          <a:p>
            <a:pPr lvl="0"/>
            <a:r>
              <a:rPr lang="en-US" dirty="0"/>
              <a:t>Contact Info</a:t>
            </a:r>
          </a:p>
        </p:txBody>
      </p:sp>
      <p:graphicFrame>
        <p:nvGraphicFramePr>
          <p:cNvPr id="19" name="Table 18">
            <a:extLst>
              <a:ext uri="{FF2B5EF4-FFF2-40B4-BE49-F238E27FC236}">
                <a16:creationId xmlns:a16="http://schemas.microsoft.com/office/drawing/2014/main" id="{F8F66504-7761-4BBA-B9D3-1CD75909BF46}"/>
              </a:ext>
            </a:extLst>
          </p:cNvPr>
          <p:cNvGraphicFramePr>
            <a:graphicFrameLocks noGrp="1"/>
          </p:cNvGraphicFramePr>
          <p:nvPr userDrawn="1"/>
        </p:nvGraphicFramePr>
        <p:xfrm>
          <a:off x="8318098" y="5538053"/>
          <a:ext cx="3716366" cy="243840"/>
        </p:xfrm>
        <a:graphic>
          <a:graphicData uri="http://schemas.openxmlformats.org/drawingml/2006/table">
            <a:tbl>
              <a:tblPr firstRow="1" bandRow="1">
                <a:tableStyleId>{5C22544A-7EE6-4342-B048-85BDC9FD1C3A}</a:tableStyleId>
              </a:tblPr>
              <a:tblGrid>
                <a:gridCol w="3716366">
                  <a:extLst>
                    <a:ext uri="{9D8B030D-6E8A-4147-A177-3AD203B41FA5}">
                      <a16:colId xmlns:a16="http://schemas.microsoft.com/office/drawing/2014/main" val="4156581293"/>
                    </a:ext>
                  </a:extLst>
                </a:gridCol>
              </a:tblGrid>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0" dirty="0">
                          <a:solidFill>
                            <a:schemeClr val="bg1">
                              <a:lumMod val="65000"/>
                            </a:schemeClr>
                          </a:solidFill>
                          <a:latin typeface="Montserrat" panose="00000500000000000000" pitchFamily="2" charset="0"/>
                        </a:rPr>
                        <a:t>Agency Contact:</a:t>
                      </a:r>
                    </a:p>
                  </a:txBody>
                  <a:tcPr marL="45720" marR="45720">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12916966"/>
                  </a:ext>
                </a:extLst>
              </a:tr>
            </a:tbl>
          </a:graphicData>
        </a:graphic>
      </p:graphicFrame>
      <p:sp>
        <p:nvSpPr>
          <p:cNvPr id="27" name="Text Placeholder 26">
            <a:extLst>
              <a:ext uri="{FF2B5EF4-FFF2-40B4-BE49-F238E27FC236}">
                <a16:creationId xmlns:a16="http://schemas.microsoft.com/office/drawing/2014/main" id="{4D31C5CD-21E6-4350-8855-9C7475B81884}"/>
              </a:ext>
            </a:extLst>
          </p:cNvPr>
          <p:cNvSpPr>
            <a:spLocks noGrp="1"/>
          </p:cNvSpPr>
          <p:nvPr>
            <p:ph type="body" sz="quarter" idx="21" hasCustomPrompt="1"/>
          </p:nvPr>
        </p:nvSpPr>
        <p:spPr>
          <a:xfrm>
            <a:off x="8318511" y="5879120"/>
            <a:ext cx="1768498" cy="228600"/>
          </a:xfrm>
          <a:prstGeom prst="rect">
            <a:avLst/>
          </a:prstGeom>
        </p:spPr>
        <p:txBody>
          <a:bodyPr anchor="b"/>
          <a:lstStyle>
            <a:lvl1pPr marL="0" indent="0">
              <a:buNone/>
              <a:defRPr sz="1050" b="1">
                <a:solidFill>
                  <a:schemeClr val="accent1"/>
                </a:solidFill>
              </a:defRPr>
            </a:lvl1pPr>
          </a:lstStyle>
          <a:p>
            <a:pPr lvl="0"/>
            <a:r>
              <a:rPr lang="en-US" dirty="0"/>
              <a:t>First Last</a:t>
            </a:r>
          </a:p>
        </p:txBody>
      </p:sp>
      <p:sp>
        <p:nvSpPr>
          <p:cNvPr id="30" name="Text Placeholder 29">
            <a:extLst>
              <a:ext uri="{FF2B5EF4-FFF2-40B4-BE49-F238E27FC236}">
                <a16:creationId xmlns:a16="http://schemas.microsoft.com/office/drawing/2014/main" id="{51FD0321-D793-4617-A1F6-D85A4A3C2B92}"/>
              </a:ext>
            </a:extLst>
          </p:cNvPr>
          <p:cNvSpPr>
            <a:spLocks noGrp="1"/>
          </p:cNvSpPr>
          <p:nvPr>
            <p:ph type="body" sz="quarter" idx="22" hasCustomPrompt="1"/>
          </p:nvPr>
        </p:nvSpPr>
        <p:spPr>
          <a:xfrm>
            <a:off x="10264775" y="5879235"/>
            <a:ext cx="1770063" cy="228484"/>
          </a:xfrm>
          <a:prstGeom prst="rect">
            <a:avLst/>
          </a:prstGeom>
        </p:spPr>
        <p:txBody>
          <a:bodyPr anchor="b"/>
          <a:lstStyle>
            <a:lvl1pPr marL="0" indent="0">
              <a:buNone/>
              <a:defRPr sz="1050" b="1">
                <a:solidFill>
                  <a:schemeClr val="accent1"/>
                </a:solidFill>
              </a:defRPr>
            </a:lvl1pPr>
          </a:lstStyle>
          <a:p>
            <a:pPr lvl="0"/>
            <a:r>
              <a:rPr lang="en-US" dirty="0"/>
              <a:t>First Last</a:t>
            </a:r>
          </a:p>
        </p:txBody>
      </p:sp>
      <p:pic>
        <p:nvPicPr>
          <p:cNvPr id="20" name="Picture 19">
            <a:extLst>
              <a:ext uri="{FF2B5EF4-FFF2-40B4-BE49-F238E27FC236}">
                <a16:creationId xmlns:a16="http://schemas.microsoft.com/office/drawing/2014/main" id="{AF89B86B-385D-435E-9D7F-07384489416D}"/>
              </a:ext>
            </a:extLst>
          </p:cNvPr>
          <p:cNvPicPr>
            <a:picLocks noChangeAspect="1"/>
          </p:cNvPicPr>
          <p:nvPr userDrawn="1"/>
        </p:nvPicPr>
        <p:blipFill>
          <a:blip r:embed="rId3">
            <a:alphaModFix/>
            <a:extLst>
              <a:ext uri="{28A0092B-C50C-407E-A947-70E740481C1C}">
                <a14:useLocalDpi xmlns:a14="http://schemas.microsoft.com/office/drawing/2010/main" val="0"/>
              </a:ext>
            </a:extLst>
          </a:blip>
          <a:stretch>
            <a:fillRect/>
          </a:stretch>
        </p:blipFill>
        <p:spPr>
          <a:xfrm>
            <a:off x="397374" y="392111"/>
            <a:ext cx="1554480" cy="422007"/>
          </a:xfrm>
          <a:prstGeom prst="rect">
            <a:avLst/>
          </a:prstGeom>
        </p:spPr>
      </p:pic>
      <p:sp>
        <p:nvSpPr>
          <p:cNvPr id="22" name="TextBox 21">
            <a:extLst>
              <a:ext uri="{FF2B5EF4-FFF2-40B4-BE49-F238E27FC236}">
                <a16:creationId xmlns:a16="http://schemas.microsoft.com/office/drawing/2014/main" id="{B78EF74D-A12E-4791-8FF7-E8C8233F1AC4}"/>
              </a:ext>
            </a:extLst>
          </p:cNvPr>
          <p:cNvSpPr txBox="1"/>
          <p:nvPr userDrawn="1"/>
        </p:nvSpPr>
        <p:spPr>
          <a:xfrm>
            <a:off x="397478" y="6490400"/>
            <a:ext cx="5469861" cy="230832"/>
          </a:xfrm>
          <a:prstGeom prst="rect">
            <a:avLst/>
          </a:prstGeom>
          <a:noFill/>
        </p:spPr>
        <p:txBody>
          <a:bodyPr wrap="none" lIns="0" rtlCol="0" anchor="ctr" anchorCtr="0">
            <a:noAutofit/>
          </a:bodyPr>
          <a:lstStyle/>
          <a:p>
            <a:r>
              <a:rPr lang="en-US" sz="900" dirty="0">
                <a:solidFill>
                  <a:schemeClr val="accent1"/>
                </a:solidFill>
                <a:latin typeface="Montserrat" charset="0"/>
                <a:ea typeface="Montserrat" charset="0"/>
                <a:cs typeface="Montserrat" charset="0"/>
              </a:rPr>
              <a:t>W2Opure \ </a:t>
            </a:r>
            <a:fld id="{3E7DB552-F491-7542-9C5C-9B2286657205}" type="datetime3">
              <a:rPr lang="en-US" sz="900" smtClean="0">
                <a:solidFill>
                  <a:schemeClr val="accent1"/>
                </a:solidFill>
                <a:latin typeface="Montserrat" charset="0"/>
                <a:ea typeface="Montserrat" charset="0"/>
                <a:cs typeface="Montserrat" charset="0"/>
              </a:rPr>
              <a:t>13 August 2019</a:t>
            </a:fld>
            <a:r>
              <a:rPr lang="en-US" sz="900" dirty="0">
                <a:solidFill>
                  <a:schemeClr val="accent1"/>
                </a:solidFill>
                <a:latin typeface="Montserrat" charset="0"/>
                <a:ea typeface="Montserrat" charset="0"/>
                <a:cs typeface="Montserrat" charset="0"/>
              </a:rPr>
              <a:t> \ Proprietary and Confidential Property of W2O Group</a:t>
            </a:r>
          </a:p>
        </p:txBody>
      </p:sp>
      <p:sp>
        <p:nvSpPr>
          <p:cNvPr id="25" name="Picture Placeholder 4">
            <a:extLst>
              <a:ext uri="{FF2B5EF4-FFF2-40B4-BE49-F238E27FC236}">
                <a16:creationId xmlns:a16="http://schemas.microsoft.com/office/drawing/2014/main" id="{CFD366ED-EEE6-48A7-B65B-65DAA14662A9}"/>
              </a:ext>
            </a:extLst>
          </p:cNvPr>
          <p:cNvSpPr>
            <a:spLocks noGrp="1"/>
          </p:cNvSpPr>
          <p:nvPr>
            <p:ph type="pic" sz="quarter" idx="15" hasCustomPrompt="1"/>
          </p:nvPr>
        </p:nvSpPr>
        <p:spPr>
          <a:xfrm>
            <a:off x="2208788" y="5266944"/>
            <a:ext cx="2286000" cy="521208"/>
          </a:xfrm>
          <a:prstGeom prst="rect">
            <a:avLst/>
          </a:prstGeom>
        </p:spPr>
        <p:txBody>
          <a:bodyPr anchor="ctr"/>
          <a:lstStyle>
            <a:lvl1pPr marL="0" indent="0" algn="ctr">
              <a:buNone/>
              <a:defRPr sz="1400">
                <a:solidFill>
                  <a:schemeClr val="tx1">
                    <a:lumMod val="75000"/>
                    <a:lumOff val="25000"/>
                  </a:schemeClr>
                </a:solidFill>
              </a:defRPr>
            </a:lvl1pPr>
          </a:lstStyle>
          <a:p>
            <a:r>
              <a:rPr lang="en-US" dirty="0"/>
              <a:t>Insert client logo here</a:t>
            </a:r>
          </a:p>
        </p:txBody>
      </p:sp>
      <p:sp>
        <p:nvSpPr>
          <p:cNvPr id="26" name="Text Placeholder 2">
            <a:extLst>
              <a:ext uri="{FF2B5EF4-FFF2-40B4-BE49-F238E27FC236}">
                <a16:creationId xmlns:a16="http://schemas.microsoft.com/office/drawing/2014/main" id="{B866B956-226C-4EB9-9F43-7B52387D4A56}"/>
              </a:ext>
            </a:extLst>
          </p:cNvPr>
          <p:cNvSpPr>
            <a:spLocks noGrp="1"/>
          </p:cNvSpPr>
          <p:nvPr>
            <p:ph type="body" sz="quarter" idx="16" hasCustomPrompt="1"/>
          </p:nvPr>
        </p:nvSpPr>
        <p:spPr>
          <a:xfrm>
            <a:off x="402336" y="3968496"/>
            <a:ext cx="10460736" cy="1216152"/>
          </a:xfrm>
          <a:prstGeom prst="rect">
            <a:avLst/>
          </a:prstGeom>
        </p:spPr>
        <p:txBody>
          <a:bodyPr lIns="0" tIns="64008" rIns="118872" bIns="64008" anchor="ctr"/>
          <a:lstStyle>
            <a:lvl1pPr marL="0" indent="0">
              <a:buNone/>
              <a:defRPr sz="4800">
                <a:solidFill>
                  <a:schemeClr val="accent1"/>
                </a:solidFill>
                <a:latin typeface="+mj-lt"/>
              </a:defRPr>
            </a:lvl1pPr>
          </a:lstStyle>
          <a:p>
            <a:pPr lvl="0"/>
            <a:r>
              <a:rPr lang="en-US" dirty="0"/>
              <a:t>Click to edit Master title styles</a:t>
            </a:r>
          </a:p>
        </p:txBody>
      </p:sp>
      <p:sp>
        <p:nvSpPr>
          <p:cNvPr id="29" name="Text Placeholder 5">
            <a:extLst>
              <a:ext uri="{FF2B5EF4-FFF2-40B4-BE49-F238E27FC236}">
                <a16:creationId xmlns:a16="http://schemas.microsoft.com/office/drawing/2014/main" id="{549F218E-B772-4487-89F9-83D33104CF56}"/>
              </a:ext>
            </a:extLst>
          </p:cNvPr>
          <p:cNvSpPr>
            <a:spLocks noGrp="1"/>
          </p:cNvSpPr>
          <p:nvPr>
            <p:ph type="body" sz="quarter" idx="23" hasCustomPrompt="1"/>
          </p:nvPr>
        </p:nvSpPr>
        <p:spPr>
          <a:xfrm>
            <a:off x="402336" y="5330952"/>
            <a:ext cx="1705864" cy="438912"/>
          </a:xfrm>
          <a:prstGeom prst="rect">
            <a:avLst/>
          </a:prstGeom>
        </p:spPr>
        <p:txBody>
          <a:bodyPr lIns="0" tIns="64008" rIns="118872" bIns="64008" anchor="ctr"/>
          <a:lstStyle>
            <a:lvl1pPr marL="0" indent="0">
              <a:buNone/>
              <a:defRPr sz="2000">
                <a:solidFill>
                  <a:schemeClr val="accent1"/>
                </a:solidFill>
              </a:defRPr>
            </a:lvl1pPr>
          </a:lstStyle>
          <a:p>
            <a:pPr lvl="0"/>
            <a:r>
              <a:rPr lang="en-US" dirty="0"/>
              <a:t>Prepared for</a:t>
            </a:r>
          </a:p>
        </p:txBody>
      </p:sp>
    </p:spTree>
    <p:extLst>
      <p:ext uri="{BB962C8B-B14F-4D97-AF65-F5344CB8AC3E}">
        <p14:creationId xmlns:p14="http://schemas.microsoft.com/office/powerpoint/2010/main" val="272535100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Light Blue Divider Slide">
    <p:spTree>
      <p:nvGrpSpPr>
        <p:cNvPr id="1" name=""/>
        <p:cNvGrpSpPr/>
        <p:nvPr/>
      </p:nvGrpSpPr>
      <p:grpSpPr>
        <a:xfrm>
          <a:off x="0" y="0"/>
          <a:ext cx="0" cy="0"/>
          <a:chOff x="0" y="0"/>
          <a:chExt cx="0" cy="0"/>
        </a:xfrm>
      </p:grpSpPr>
      <p:sp>
        <p:nvSpPr>
          <p:cNvPr id="6" name="Rectangle 5"/>
          <p:cNvSpPr/>
          <p:nvPr userDrawn="1"/>
        </p:nvSpPr>
        <p:spPr>
          <a:xfrm>
            <a:off x="1"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21851" tIns="60925" rIns="121851" bIns="60925" rtlCol="0" anchor="ctr"/>
          <a:lstStyle/>
          <a:p>
            <a:pPr algn="ctr"/>
            <a:endParaRPr lang="en-US" sz="1800" dirty="0">
              <a:solidFill>
                <a:schemeClr val="accent1"/>
              </a:solidFill>
              <a:latin typeface="Montserrat"/>
            </a:endParaRPr>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53249" b="45473"/>
          <a:stretch/>
        </p:blipFill>
        <p:spPr>
          <a:xfrm>
            <a:off x="11051878" y="392114"/>
            <a:ext cx="1143298" cy="968853"/>
          </a:xfrm>
          <a:prstGeom prst="rect">
            <a:avLst/>
          </a:prstGeom>
        </p:spPr>
      </p:pic>
      <p:sp>
        <p:nvSpPr>
          <p:cNvPr id="9" name="TextBox 8">
            <a:extLst>
              <a:ext uri="{FF2B5EF4-FFF2-40B4-BE49-F238E27FC236}">
                <a16:creationId xmlns:a16="http://schemas.microsoft.com/office/drawing/2014/main" id="{328E8568-B49F-40EA-9142-53D508918E28}"/>
              </a:ext>
            </a:extLst>
          </p:cNvPr>
          <p:cNvSpPr txBox="1"/>
          <p:nvPr userDrawn="1"/>
        </p:nvSpPr>
        <p:spPr>
          <a:xfrm>
            <a:off x="397478" y="6490400"/>
            <a:ext cx="5469861" cy="230832"/>
          </a:xfrm>
          <a:prstGeom prst="rect">
            <a:avLst/>
          </a:prstGeom>
          <a:noFill/>
        </p:spPr>
        <p:txBody>
          <a:bodyPr wrap="none" lIns="0" rtlCol="0" anchor="ctr" anchorCtr="0">
            <a:noAutofit/>
          </a:bodyPr>
          <a:lstStyle/>
          <a:p>
            <a:r>
              <a:rPr lang="en-US" sz="900" dirty="0">
                <a:solidFill>
                  <a:schemeClr val="bg1"/>
                </a:solidFill>
                <a:latin typeface="Montserrat" charset="0"/>
                <a:ea typeface="Montserrat" charset="0"/>
                <a:cs typeface="Montserrat" charset="0"/>
              </a:rPr>
              <a:t>W2O \ </a:t>
            </a:r>
            <a:fld id="{3E7DB552-F491-7542-9C5C-9B2286657205}" type="datetime3">
              <a:rPr lang="en-US" sz="900" smtClean="0">
                <a:solidFill>
                  <a:schemeClr val="bg1"/>
                </a:solidFill>
                <a:latin typeface="Montserrat" charset="0"/>
                <a:ea typeface="Montserrat" charset="0"/>
                <a:cs typeface="Montserrat" charset="0"/>
              </a:rPr>
              <a:t>13 August 2019</a:t>
            </a:fld>
            <a:r>
              <a:rPr lang="en-US" sz="900" dirty="0">
                <a:solidFill>
                  <a:schemeClr val="bg1"/>
                </a:solidFill>
                <a:latin typeface="Montserrat" charset="0"/>
                <a:ea typeface="Montserrat" charset="0"/>
                <a:cs typeface="Montserrat" charset="0"/>
              </a:rPr>
              <a:t> \ Proprietary and Confidential Property of W2O Group</a:t>
            </a:r>
          </a:p>
        </p:txBody>
      </p:sp>
      <p:sp>
        <p:nvSpPr>
          <p:cNvPr id="14" name="Text Placeholder 13">
            <a:extLst>
              <a:ext uri="{FF2B5EF4-FFF2-40B4-BE49-F238E27FC236}">
                <a16:creationId xmlns:a16="http://schemas.microsoft.com/office/drawing/2014/main" id="{51EAE57E-BF75-4979-A661-6BC0E6A6105B}"/>
              </a:ext>
            </a:extLst>
          </p:cNvPr>
          <p:cNvSpPr>
            <a:spLocks noGrp="1"/>
          </p:cNvSpPr>
          <p:nvPr>
            <p:ph type="body" sz="quarter" idx="14" hasCustomPrompt="1"/>
          </p:nvPr>
        </p:nvSpPr>
        <p:spPr>
          <a:xfrm>
            <a:off x="402336" y="2706624"/>
            <a:ext cx="10451592" cy="1179512"/>
          </a:xfrm>
          <a:prstGeom prst="rect">
            <a:avLst/>
          </a:prstGeom>
        </p:spPr>
        <p:txBody>
          <a:bodyPr lIns="0" tIns="64008" rIns="118872" bIns="64008" anchor="ctr"/>
          <a:lstStyle>
            <a:lvl1pPr marL="0" indent="0">
              <a:buFontTx/>
              <a:buNone/>
              <a:defRPr sz="5400">
                <a:solidFill>
                  <a:schemeClr val="bg1"/>
                </a:solidFill>
                <a:latin typeface="+mj-lt"/>
              </a:defRPr>
            </a:lvl1pPr>
            <a:lvl2pPr marL="457200" indent="0">
              <a:buNone/>
              <a:defRPr/>
            </a:lvl2pPr>
          </a:lstStyle>
          <a:p>
            <a:pPr lvl="0"/>
            <a:r>
              <a:rPr lang="en-US" dirty="0"/>
              <a:t>Section Divider</a:t>
            </a:r>
          </a:p>
        </p:txBody>
      </p:sp>
      <p:sp>
        <p:nvSpPr>
          <p:cNvPr id="16" name="Text Placeholder 15">
            <a:extLst>
              <a:ext uri="{FF2B5EF4-FFF2-40B4-BE49-F238E27FC236}">
                <a16:creationId xmlns:a16="http://schemas.microsoft.com/office/drawing/2014/main" id="{378901F9-EF1B-40FF-91EE-B4B09E2295B3}"/>
              </a:ext>
            </a:extLst>
          </p:cNvPr>
          <p:cNvSpPr>
            <a:spLocks noGrp="1"/>
          </p:cNvSpPr>
          <p:nvPr>
            <p:ph type="body" sz="quarter" idx="15" hasCustomPrompt="1"/>
          </p:nvPr>
        </p:nvSpPr>
        <p:spPr>
          <a:xfrm>
            <a:off x="402336" y="3995928"/>
            <a:ext cx="9756648" cy="521208"/>
          </a:xfrm>
          <a:prstGeom prst="rect">
            <a:avLst/>
          </a:prstGeom>
        </p:spPr>
        <p:txBody>
          <a:bodyPr lIns="0" tIns="64008" rIns="118872" bIns="64008" anchor="ctr"/>
          <a:lstStyle>
            <a:lvl1pPr marL="0" indent="0">
              <a:buNone/>
              <a:defRPr sz="1800">
                <a:solidFill>
                  <a:schemeClr val="bg1"/>
                </a:solidFill>
              </a:defRPr>
            </a:lvl1pPr>
          </a:lstStyle>
          <a:p>
            <a:pPr lvl="0"/>
            <a:r>
              <a:rPr lang="en-US" dirty="0"/>
              <a:t>Lorem ipsum dot solar</a:t>
            </a:r>
          </a:p>
        </p:txBody>
      </p:sp>
    </p:spTree>
    <p:extLst>
      <p:ext uri="{BB962C8B-B14F-4D97-AF65-F5344CB8AC3E}">
        <p14:creationId xmlns:p14="http://schemas.microsoft.com/office/powerpoint/2010/main" val="245113407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Dark Blue Divider Slide">
    <p:spTree>
      <p:nvGrpSpPr>
        <p:cNvPr id="1" name=""/>
        <p:cNvGrpSpPr/>
        <p:nvPr/>
      </p:nvGrpSpPr>
      <p:grpSpPr>
        <a:xfrm>
          <a:off x="0" y="0"/>
          <a:ext cx="0" cy="0"/>
          <a:chOff x="0" y="0"/>
          <a:chExt cx="0" cy="0"/>
        </a:xfrm>
      </p:grpSpPr>
      <p:sp>
        <p:nvSpPr>
          <p:cNvPr id="9" name="Rectangle 8"/>
          <p:cNvSpPr/>
          <p:nvPr userDrawn="1"/>
        </p:nvSpPr>
        <p:spPr>
          <a:xfrm>
            <a:off x="1" y="0"/>
            <a:ext cx="12192000" cy="685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51" tIns="60925" rIns="121851" bIns="60925" rtlCol="0" anchor="ctr"/>
          <a:lstStyle/>
          <a:p>
            <a:pPr algn="ctr"/>
            <a:endParaRPr lang="en-US" sz="1800" dirty="0">
              <a:solidFill>
                <a:schemeClr val="accent1"/>
              </a:solidFill>
              <a:latin typeface="Montserrat"/>
            </a:endParaRPr>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53249" b="45473"/>
          <a:stretch/>
        </p:blipFill>
        <p:spPr>
          <a:xfrm>
            <a:off x="11051878" y="392114"/>
            <a:ext cx="1143298" cy="968853"/>
          </a:xfrm>
          <a:prstGeom prst="rect">
            <a:avLst/>
          </a:prstGeom>
        </p:spPr>
      </p:pic>
      <p:sp>
        <p:nvSpPr>
          <p:cNvPr id="11" name="TextBox 10">
            <a:extLst>
              <a:ext uri="{FF2B5EF4-FFF2-40B4-BE49-F238E27FC236}">
                <a16:creationId xmlns:a16="http://schemas.microsoft.com/office/drawing/2014/main" id="{FC5B50EC-53F5-4313-8E79-2BA42770B6C0}"/>
              </a:ext>
            </a:extLst>
          </p:cNvPr>
          <p:cNvSpPr txBox="1"/>
          <p:nvPr userDrawn="1"/>
        </p:nvSpPr>
        <p:spPr>
          <a:xfrm>
            <a:off x="397478" y="6490400"/>
            <a:ext cx="5469861" cy="230832"/>
          </a:xfrm>
          <a:prstGeom prst="rect">
            <a:avLst/>
          </a:prstGeom>
          <a:noFill/>
        </p:spPr>
        <p:txBody>
          <a:bodyPr wrap="none" lIns="0" rtlCol="0" anchor="ctr" anchorCtr="0">
            <a:noAutofit/>
          </a:bodyPr>
          <a:lstStyle/>
          <a:p>
            <a:r>
              <a:rPr lang="en-US" sz="900" dirty="0">
                <a:solidFill>
                  <a:schemeClr val="bg1"/>
                </a:solidFill>
                <a:latin typeface="Montserrat" charset="0"/>
                <a:ea typeface="Montserrat" charset="0"/>
                <a:cs typeface="Montserrat" charset="0"/>
              </a:rPr>
              <a:t>W2O \ </a:t>
            </a:r>
            <a:fld id="{3E7DB552-F491-7542-9C5C-9B2286657205}" type="datetime3">
              <a:rPr lang="en-US" sz="900" smtClean="0">
                <a:solidFill>
                  <a:schemeClr val="bg1"/>
                </a:solidFill>
                <a:latin typeface="Montserrat" charset="0"/>
                <a:ea typeface="Montserrat" charset="0"/>
                <a:cs typeface="Montserrat" charset="0"/>
              </a:rPr>
              <a:t>13 August 2019</a:t>
            </a:fld>
            <a:r>
              <a:rPr lang="en-US" sz="900" dirty="0">
                <a:solidFill>
                  <a:schemeClr val="bg1"/>
                </a:solidFill>
                <a:latin typeface="Montserrat" charset="0"/>
                <a:ea typeface="Montserrat" charset="0"/>
                <a:cs typeface="Montserrat" charset="0"/>
              </a:rPr>
              <a:t> \ Proprietary and Confidential Property of W2O Group</a:t>
            </a:r>
          </a:p>
        </p:txBody>
      </p:sp>
      <p:sp>
        <p:nvSpPr>
          <p:cNvPr id="15" name="Text Placeholder 13">
            <a:extLst>
              <a:ext uri="{FF2B5EF4-FFF2-40B4-BE49-F238E27FC236}">
                <a16:creationId xmlns:a16="http://schemas.microsoft.com/office/drawing/2014/main" id="{DF61B17C-9D49-4A76-8E12-A346F96D18DE}"/>
              </a:ext>
            </a:extLst>
          </p:cNvPr>
          <p:cNvSpPr>
            <a:spLocks noGrp="1"/>
          </p:cNvSpPr>
          <p:nvPr>
            <p:ph type="body" sz="quarter" idx="14" hasCustomPrompt="1"/>
          </p:nvPr>
        </p:nvSpPr>
        <p:spPr>
          <a:xfrm>
            <a:off x="402336" y="2706624"/>
            <a:ext cx="10451592" cy="1179512"/>
          </a:xfrm>
          <a:prstGeom prst="rect">
            <a:avLst/>
          </a:prstGeom>
        </p:spPr>
        <p:txBody>
          <a:bodyPr lIns="0" tIns="64008" rIns="118872" bIns="64008" anchor="ctr"/>
          <a:lstStyle>
            <a:lvl1pPr marL="0" indent="0">
              <a:buFontTx/>
              <a:buNone/>
              <a:defRPr sz="5400">
                <a:solidFill>
                  <a:schemeClr val="bg1"/>
                </a:solidFill>
                <a:latin typeface="+mj-lt"/>
              </a:defRPr>
            </a:lvl1pPr>
            <a:lvl2pPr marL="457200" indent="0">
              <a:buNone/>
              <a:defRPr/>
            </a:lvl2pPr>
          </a:lstStyle>
          <a:p>
            <a:pPr lvl="0"/>
            <a:r>
              <a:rPr lang="en-US" dirty="0"/>
              <a:t>Section Divider</a:t>
            </a:r>
          </a:p>
        </p:txBody>
      </p:sp>
      <p:sp>
        <p:nvSpPr>
          <p:cNvPr id="16" name="Text Placeholder 15">
            <a:extLst>
              <a:ext uri="{FF2B5EF4-FFF2-40B4-BE49-F238E27FC236}">
                <a16:creationId xmlns:a16="http://schemas.microsoft.com/office/drawing/2014/main" id="{838931C4-3338-45BC-9461-270E872F781A}"/>
              </a:ext>
            </a:extLst>
          </p:cNvPr>
          <p:cNvSpPr>
            <a:spLocks noGrp="1"/>
          </p:cNvSpPr>
          <p:nvPr>
            <p:ph type="body" sz="quarter" idx="15" hasCustomPrompt="1"/>
          </p:nvPr>
        </p:nvSpPr>
        <p:spPr>
          <a:xfrm>
            <a:off x="402336" y="3995928"/>
            <a:ext cx="9756648" cy="521208"/>
          </a:xfrm>
          <a:prstGeom prst="rect">
            <a:avLst/>
          </a:prstGeom>
        </p:spPr>
        <p:txBody>
          <a:bodyPr lIns="0" tIns="64008" rIns="118872" bIns="64008" anchor="ctr"/>
          <a:lstStyle>
            <a:lvl1pPr marL="0" indent="0">
              <a:buNone/>
              <a:defRPr sz="1800">
                <a:solidFill>
                  <a:schemeClr val="bg1"/>
                </a:solidFill>
              </a:defRPr>
            </a:lvl1pPr>
          </a:lstStyle>
          <a:p>
            <a:pPr lvl="0"/>
            <a:r>
              <a:rPr lang="en-US" dirty="0"/>
              <a:t>Lorem ipsum dot solar</a:t>
            </a:r>
          </a:p>
        </p:txBody>
      </p:sp>
    </p:spTree>
    <p:extLst>
      <p:ext uri="{BB962C8B-B14F-4D97-AF65-F5344CB8AC3E}">
        <p14:creationId xmlns:p14="http://schemas.microsoft.com/office/powerpoint/2010/main" val="106990493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Solid">
    <p:spTree>
      <p:nvGrpSpPr>
        <p:cNvPr id="1" name=""/>
        <p:cNvGrpSpPr/>
        <p:nvPr/>
      </p:nvGrpSpPr>
      <p:grpSpPr>
        <a:xfrm>
          <a:off x="0" y="0"/>
          <a:ext cx="0" cy="0"/>
          <a:chOff x="0" y="0"/>
          <a:chExt cx="0" cy="0"/>
        </a:xfrm>
      </p:grpSpPr>
      <p:sp>
        <p:nvSpPr>
          <p:cNvPr id="5" name="Text Placeholder 14">
            <a:extLst>
              <a:ext uri="{FF2B5EF4-FFF2-40B4-BE49-F238E27FC236}">
                <a16:creationId xmlns:a16="http://schemas.microsoft.com/office/drawing/2014/main" id="{8DFDF469-CC71-4C33-9AF9-1B0A39890585}"/>
              </a:ext>
            </a:extLst>
          </p:cNvPr>
          <p:cNvSpPr>
            <a:spLocks noGrp="1"/>
          </p:cNvSpPr>
          <p:nvPr>
            <p:ph type="body" sz="quarter" idx="11"/>
          </p:nvPr>
        </p:nvSpPr>
        <p:spPr>
          <a:xfrm>
            <a:off x="762000" y="928767"/>
            <a:ext cx="10553700" cy="212366"/>
          </a:xfrm>
          <a:prstGeom prst="rect">
            <a:avLst/>
          </a:prstGeom>
          <a:noFill/>
        </p:spPr>
        <p:txBody>
          <a:bodyPr wrap="square" tIns="0" rtlCol="0">
            <a:spAutoFit/>
          </a:bodyPr>
          <a:lstStyle>
            <a:lvl1pPr marL="0" marR="0" indent="0" algn="l" defTabSz="914400" rtl="0" eaLnBrk="1" fontAlgn="auto" latinLnBrk="0" hangingPunct="1">
              <a:lnSpc>
                <a:spcPct val="90000"/>
              </a:lnSpc>
              <a:spcBef>
                <a:spcPts val="0"/>
              </a:spcBef>
              <a:spcAft>
                <a:spcPts val="0"/>
              </a:spcAft>
              <a:buClrTx/>
              <a:buSzTx/>
              <a:buFontTx/>
              <a:buNone/>
              <a:tabLst/>
              <a:defRPr lang="en-US" sz="1200" smtClean="0">
                <a:solidFill>
                  <a:schemeClr val="tx1">
                    <a:lumMod val="75000"/>
                    <a:lumOff val="25000"/>
                  </a:schemeClr>
                </a:solidFill>
                <a:latin typeface="Montserrat" panose="00000500000000000000" pitchFamily="2" charset="0"/>
                <a:ea typeface="Rokkitt" charset="0"/>
                <a:cs typeface="Rokkitt" charset="0"/>
              </a:defRPr>
            </a:lvl1pPr>
            <a:lvl2pPr marL="228600" indent="0">
              <a:buNone/>
              <a:defRPr lang="en-US" sz="1800" smtClean="0"/>
            </a:lvl2pPr>
            <a:lvl3pPr>
              <a:defRPr lang="en-US" sz="1800" smtClean="0"/>
            </a:lvl3pPr>
            <a:lvl4pPr>
              <a:defRPr lang="en-US" smtClean="0"/>
            </a:lvl4pPr>
            <a:lvl5pPr>
              <a:defRPr lang="en-US"/>
            </a:lvl5p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dirty="0"/>
              <a:t>Edit Master text styles</a:t>
            </a:r>
          </a:p>
        </p:txBody>
      </p:sp>
      <p:sp>
        <p:nvSpPr>
          <p:cNvPr id="6" name="Title 1">
            <a:extLst>
              <a:ext uri="{FF2B5EF4-FFF2-40B4-BE49-F238E27FC236}">
                <a16:creationId xmlns:a16="http://schemas.microsoft.com/office/drawing/2014/main" id="{1CDCF35C-77F7-4A15-8688-2D3937EEDF1D}"/>
              </a:ext>
            </a:extLst>
          </p:cNvPr>
          <p:cNvSpPr>
            <a:spLocks noGrp="1"/>
          </p:cNvSpPr>
          <p:nvPr>
            <p:ph type="title"/>
          </p:nvPr>
        </p:nvSpPr>
        <p:spPr>
          <a:xfrm>
            <a:off x="762001" y="377614"/>
            <a:ext cx="10553700" cy="563549"/>
          </a:xfrm>
          <a:prstGeom prst="rect">
            <a:avLst/>
          </a:prstGeom>
        </p:spPr>
        <p:txBody>
          <a:bodyPr bIns="0" anchor="b"/>
          <a:lstStyle>
            <a:lvl1pPr>
              <a:lnSpc>
                <a:spcPts val="2800"/>
              </a:lnSpc>
              <a:defRPr sz="3000">
                <a:solidFill>
                  <a:schemeClr val="accent1"/>
                </a:solidFill>
              </a:defRPr>
            </a:lvl1pPr>
          </a:lstStyle>
          <a:p>
            <a:r>
              <a:rPr lang="en-US" dirty="0"/>
              <a:t>Click to edit Master title style</a:t>
            </a:r>
          </a:p>
        </p:txBody>
      </p:sp>
      <p:pic>
        <p:nvPicPr>
          <p:cNvPr id="7" name="Graphic 6">
            <a:extLst>
              <a:ext uri="{FF2B5EF4-FFF2-40B4-BE49-F238E27FC236}">
                <a16:creationId xmlns:a16="http://schemas.microsoft.com/office/drawing/2014/main" id="{F125D492-8B19-4AB6-87E0-0760020029DF}"/>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56977" t="13652" r="35780" b="80600"/>
          <a:stretch/>
        </p:blipFill>
        <p:spPr>
          <a:xfrm>
            <a:off x="-23813" y="420163"/>
            <a:ext cx="428626" cy="604688"/>
          </a:xfrm>
          <a:prstGeom prst="rect">
            <a:avLst/>
          </a:prstGeom>
        </p:spPr>
      </p:pic>
    </p:spTree>
    <p:extLst>
      <p:ext uri="{BB962C8B-B14F-4D97-AF65-F5344CB8AC3E}">
        <p14:creationId xmlns:p14="http://schemas.microsoft.com/office/powerpoint/2010/main" val="3215192314"/>
      </p:ext>
    </p:extLst>
  </p:cSld>
  <p:clrMapOvr>
    <a:masterClrMapping/>
  </p:clrMapOvr>
  <p:extLst>
    <p:ext uri="{DCECCB84-F9BA-43D5-87BE-67443E8EF086}">
      <p15:sldGuideLst xmlns:p15="http://schemas.microsoft.com/office/powerpoint/2012/main">
        <p15:guide id="1" orient="horz" pos="288">
          <p15:clr>
            <a:srgbClr val="FBAE40"/>
          </p15:clr>
        </p15:guide>
        <p15:guide id="2" pos="7128">
          <p15:clr>
            <a:srgbClr val="FBAE40"/>
          </p15:clr>
        </p15:guide>
        <p15:guide id="3" orient="horz" pos="600">
          <p15:clr>
            <a:srgbClr val="FBAE40"/>
          </p15:clr>
        </p15:guide>
        <p15:guide id="4" orient="horz" pos="840">
          <p15:clr>
            <a:srgbClr val="547EBF"/>
          </p15:clr>
        </p15:guide>
        <p15:guide id="5" orient="horz" pos="528">
          <p15:clr>
            <a:srgbClr val="547EBF"/>
          </p15:clr>
        </p15:guide>
        <p15:guide id="6" pos="480">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Solid Source">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A74C77A5-25EA-477A-9B73-132354C50D0F}"/>
              </a:ext>
            </a:extLst>
          </p:cNvPr>
          <p:cNvSpPr>
            <a:spLocks noGrp="1"/>
          </p:cNvSpPr>
          <p:nvPr>
            <p:ph type="body" sz="quarter" idx="11"/>
          </p:nvPr>
        </p:nvSpPr>
        <p:spPr>
          <a:xfrm>
            <a:off x="762000" y="928767"/>
            <a:ext cx="10553700" cy="212366"/>
          </a:xfrm>
          <a:prstGeom prst="rect">
            <a:avLst/>
          </a:prstGeom>
          <a:noFill/>
        </p:spPr>
        <p:txBody>
          <a:bodyPr wrap="square" tIns="0" rtlCol="0">
            <a:spAutoFit/>
          </a:bodyPr>
          <a:lstStyle>
            <a:lvl1pPr marL="0" marR="0" indent="0" algn="l" defTabSz="914400" rtl="0" eaLnBrk="1" fontAlgn="auto" latinLnBrk="0" hangingPunct="1">
              <a:lnSpc>
                <a:spcPct val="90000"/>
              </a:lnSpc>
              <a:spcBef>
                <a:spcPts val="0"/>
              </a:spcBef>
              <a:spcAft>
                <a:spcPts val="0"/>
              </a:spcAft>
              <a:buClrTx/>
              <a:buSzTx/>
              <a:buFontTx/>
              <a:buNone/>
              <a:tabLst/>
              <a:defRPr lang="en-US" sz="1200" smtClean="0">
                <a:solidFill>
                  <a:schemeClr val="tx1">
                    <a:lumMod val="75000"/>
                    <a:lumOff val="25000"/>
                  </a:schemeClr>
                </a:solidFill>
                <a:latin typeface="Montserrat" panose="00000500000000000000" pitchFamily="2" charset="0"/>
                <a:ea typeface="Rokkitt" charset="0"/>
                <a:cs typeface="Rokkitt" charset="0"/>
              </a:defRPr>
            </a:lvl1pPr>
            <a:lvl2pPr marL="228600" indent="0">
              <a:buNone/>
              <a:defRPr lang="en-US" sz="1800" smtClean="0"/>
            </a:lvl2pPr>
            <a:lvl3pPr>
              <a:defRPr lang="en-US" sz="1800" smtClean="0"/>
            </a:lvl3pPr>
            <a:lvl4pPr>
              <a:defRPr lang="en-US" smtClean="0"/>
            </a:lvl4pPr>
            <a:lvl5pPr>
              <a:defRPr lang="en-US"/>
            </a:lvl5p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dirty="0"/>
              <a:t>Edit Master text styles</a:t>
            </a:r>
          </a:p>
        </p:txBody>
      </p:sp>
      <p:sp>
        <p:nvSpPr>
          <p:cNvPr id="8" name="Title 1">
            <a:extLst>
              <a:ext uri="{FF2B5EF4-FFF2-40B4-BE49-F238E27FC236}">
                <a16:creationId xmlns:a16="http://schemas.microsoft.com/office/drawing/2014/main" id="{F4EAECA4-C915-4B83-BBE6-3350D41E4F10}"/>
              </a:ext>
            </a:extLst>
          </p:cNvPr>
          <p:cNvSpPr>
            <a:spLocks noGrp="1"/>
          </p:cNvSpPr>
          <p:nvPr>
            <p:ph type="title"/>
          </p:nvPr>
        </p:nvSpPr>
        <p:spPr>
          <a:xfrm>
            <a:off x="762001" y="377614"/>
            <a:ext cx="10553700" cy="563549"/>
          </a:xfrm>
          <a:prstGeom prst="rect">
            <a:avLst/>
          </a:prstGeom>
        </p:spPr>
        <p:txBody>
          <a:bodyPr bIns="0" anchor="b"/>
          <a:lstStyle>
            <a:lvl1pPr>
              <a:lnSpc>
                <a:spcPts val="2800"/>
              </a:lnSpc>
              <a:defRPr sz="3000">
                <a:solidFill>
                  <a:schemeClr val="accent1"/>
                </a:solidFill>
              </a:defRPr>
            </a:lvl1pPr>
          </a:lstStyle>
          <a:p>
            <a:r>
              <a:rPr lang="en-US" dirty="0"/>
              <a:t>Click to edit Master title style</a:t>
            </a:r>
          </a:p>
        </p:txBody>
      </p:sp>
      <p:sp>
        <p:nvSpPr>
          <p:cNvPr id="10" name="Text Placeholder 8">
            <a:extLst>
              <a:ext uri="{FF2B5EF4-FFF2-40B4-BE49-F238E27FC236}">
                <a16:creationId xmlns:a16="http://schemas.microsoft.com/office/drawing/2014/main" id="{292B8EB4-0A6B-4D3B-AC58-56902429EE42}"/>
              </a:ext>
            </a:extLst>
          </p:cNvPr>
          <p:cNvSpPr>
            <a:spLocks noGrp="1"/>
          </p:cNvSpPr>
          <p:nvPr>
            <p:ph type="body" sz="quarter" idx="12"/>
          </p:nvPr>
        </p:nvSpPr>
        <p:spPr>
          <a:xfrm>
            <a:off x="2193131" y="6060326"/>
            <a:ext cx="7805738" cy="203133"/>
          </a:xfrm>
          <a:prstGeom prst="rect">
            <a:avLst/>
          </a:prstGeom>
        </p:spPr>
        <p:txBody>
          <a:bodyPr>
            <a:spAutoFit/>
          </a:bodyPr>
          <a:lstStyle>
            <a:lvl1pPr marL="0" indent="0" algn="ctr">
              <a:spcBef>
                <a:spcPts val="0"/>
              </a:spcBef>
              <a:buFontTx/>
              <a:buNone/>
              <a:defRPr lang="en-US" sz="800" b="0" kern="1200" smtClean="0">
                <a:solidFill>
                  <a:schemeClr val="bg1">
                    <a:lumMod val="65000"/>
                  </a:schemeClr>
                </a:solidFill>
                <a:latin typeface="+mn-lt"/>
                <a:ea typeface="+mn-ea"/>
                <a:cs typeface="+mn-cs"/>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cxnSp>
        <p:nvCxnSpPr>
          <p:cNvPr id="12" name="Straight Connector 11">
            <a:extLst>
              <a:ext uri="{FF2B5EF4-FFF2-40B4-BE49-F238E27FC236}">
                <a16:creationId xmlns:a16="http://schemas.microsoft.com/office/drawing/2014/main" id="{36553759-194D-4941-B7CA-14A254C9AAD7}"/>
              </a:ext>
            </a:extLst>
          </p:cNvPr>
          <p:cNvCxnSpPr/>
          <p:nvPr userDrawn="1"/>
        </p:nvCxnSpPr>
        <p:spPr>
          <a:xfrm>
            <a:off x="2084340" y="6064236"/>
            <a:ext cx="8023321"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9" name="Graphic 8">
            <a:extLst>
              <a:ext uri="{FF2B5EF4-FFF2-40B4-BE49-F238E27FC236}">
                <a16:creationId xmlns:a16="http://schemas.microsoft.com/office/drawing/2014/main" id="{D8D89C2C-2B3B-4A6A-980A-B4402D15C3CB}"/>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56977" t="13652" r="35780" b="80600"/>
          <a:stretch/>
        </p:blipFill>
        <p:spPr>
          <a:xfrm>
            <a:off x="-23813" y="420163"/>
            <a:ext cx="428626" cy="604688"/>
          </a:xfrm>
          <a:prstGeom prst="rect">
            <a:avLst/>
          </a:prstGeom>
        </p:spPr>
      </p:pic>
    </p:spTree>
    <p:extLst>
      <p:ext uri="{BB962C8B-B14F-4D97-AF65-F5344CB8AC3E}">
        <p14:creationId xmlns:p14="http://schemas.microsoft.com/office/powerpoint/2010/main" val="2345356770"/>
      </p:ext>
    </p:extLst>
  </p:cSld>
  <p:clrMapOvr>
    <a:masterClrMapping/>
  </p:clrMapOvr>
  <p:extLst>
    <p:ext uri="{DCECCB84-F9BA-43D5-87BE-67443E8EF086}">
      <p15:sldGuideLst xmlns:p15="http://schemas.microsoft.com/office/powerpoint/2012/main">
        <p15:guide id="1" orient="horz" pos="288">
          <p15:clr>
            <a:srgbClr val="FBAE40"/>
          </p15:clr>
        </p15:guide>
        <p15:guide id="2" pos="7128">
          <p15:clr>
            <a:srgbClr val="FBAE40"/>
          </p15:clr>
        </p15:guide>
        <p15:guide id="3" orient="horz" pos="600">
          <p15:clr>
            <a:srgbClr val="FBAE40"/>
          </p15:clr>
        </p15:guide>
        <p15:guide id="4" orient="horz" pos="840">
          <p15:clr>
            <a:srgbClr val="547EBF"/>
          </p15:clr>
        </p15:guide>
        <p15:guide id="5" orient="horz" pos="528">
          <p15:clr>
            <a:srgbClr val="547EBF"/>
          </p15:clr>
        </p15:guide>
        <p15:guide id="6" pos="480">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Liquid">
    <p:spTree>
      <p:nvGrpSpPr>
        <p:cNvPr id="1" name=""/>
        <p:cNvGrpSpPr/>
        <p:nvPr/>
      </p:nvGrpSpPr>
      <p:grpSpPr>
        <a:xfrm>
          <a:off x="0" y="0"/>
          <a:ext cx="0" cy="0"/>
          <a:chOff x="0" y="0"/>
          <a:chExt cx="0" cy="0"/>
        </a:xfrm>
      </p:grpSpPr>
      <p:sp>
        <p:nvSpPr>
          <p:cNvPr id="5" name="Text Placeholder 14">
            <a:extLst>
              <a:ext uri="{FF2B5EF4-FFF2-40B4-BE49-F238E27FC236}">
                <a16:creationId xmlns:a16="http://schemas.microsoft.com/office/drawing/2014/main" id="{331F12F4-4645-40D5-9ADD-BE824FDCA11D}"/>
              </a:ext>
            </a:extLst>
          </p:cNvPr>
          <p:cNvSpPr>
            <a:spLocks noGrp="1"/>
          </p:cNvSpPr>
          <p:nvPr>
            <p:ph type="body" sz="quarter" idx="11"/>
          </p:nvPr>
        </p:nvSpPr>
        <p:spPr>
          <a:xfrm>
            <a:off x="762000" y="928767"/>
            <a:ext cx="10553700" cy="212366"/>
          </a:xfrm>
          <a:prstGeom prst="rect">
            <a:avLst/>
          </a:prstGeom>
          <a:noFill/>
        </p:spPr>
        <p:txBody>
          <a:bodyPr wrap="square" tIns="0" rtlCol="0">
            <a:spAutoFit/>
          </a:bodyPr>
          <a:lstStyle>
            <a:lvl1pPr marL="0" marR="0" indent="0" algn="l" defTabSz="914400" rtl="0" eaLnBrk="1" fontAlgn="auto" latinLnBrk="0" hangingPunct="1">
              <a:lnSpc>
                <a:spcPct val="90000"/>
              </a:lnSpc>
              <a:spcBef>
                <a:spcPts val="0"/>
              </a:spcBef>
              <a:spcAft>
                <a:spcPts val="0"/>
              </a:spcAft>
              <a:buClrTx/>
              <a:buSzTx/>
              <a:buFontTx/>
              <a:buNone/>
              <a:tabLst/>
              <a:defRPr lang="en-US" sz="1200" smtClean="0">
                <a:solidFill>
                  <a:schemeClr val="tx1">
                    <a:lumMod val="75000"/>
                    <a:lumOff val="25000"/>
                  </a:schemeClr>
                </a:solidFill>
                <a:latin typeface="Montserrat" panose="00000500000000000000" pitchFamily="2" charset="0"/>
                <a:ea typeface="Rokkitt" charset="0"/>
                <a:cs typeface="Rokkitt" charset="0"/>
              </a:defRPr>
            </a:lvl1pPr>
            <a:lvl2pPr marL="228600" indent="0">
              <a:buNone/>
              <a:defRPr lang="en-US" sz="1800" smtClean="0"/>
            </a:lvl2pPr>
            <a:lvl3pPr>
              <a:defRPr lang="en-US" sz="1800" smtClean="0"/>
            </a:lvl3pPr>
            <a:lvl4pPr>
              <a:defRPr lang="en-US" smtClean="0"/>
            </a:lvl4pPr>
            <a:lvl5pPr>
              <a:defRPr lang="en-US"/>
            </a:lvl5p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dirty="0"/>
              <a:t>Edit Master text styles</a:t>
            </a:r>
          </a:p>
        </p:txBody>
      </p:sp>
      <p:sp>
        <p:nvSpPr>
          <p:cNvPr id="7" name="Title 1">
            <a:extLst>
              <a:ext uri="{FF2B5EF4-FFF2-40B4-BE49-F238E27FC236}">
                <a16:creationId xmlns:a16="http://schemas.microsoft.com/office/drawing/2014/main" id="{5CFDF56A-1B0C-4EA5-9CA7-D6DE2B3D49E2}"/>
              </a:ext>
            </a:extLst>
          </p:cNvPr>
          <p:cNvSpPr>
            <a:spLocks noGrp="1"/>
          </p:cNvSpPr>
          <p:nvPr>
            <p:ph type="title"/>
          </p:nvPr>
        </p:nvSpPr>
        <p:spPr>
          <a:xfrm>
            <a:off x="762001" y="377614"/>
            <a:ext cx="10553700" cy="563549"/>
          </a:xfrm>
          <a:prstGeom prst="rect">
            <a:avLst/>
          </a:prstGeom>
        </p:spPr>
        <p:txBody>
          <a:bodyPr bIns="0" anchor="b"/>
          <a:lstStyle>
            <a:lvl1pPr>
              <a:lnSpc>
                <a:spcPts val="2800"/>
              </a:lnSpc>
              <a:defRPr sz="3000">
                <a:solidFill>
                  <a:schemeClr val="accent1"/>
                </a:solidFill>
              </a:defRPr>
            </a:lvl1pPr>
          </a:lstStyle>
          <a:p>
            <a:r>
              <a:rPr lang="en-US" dirty="0"/>
              <a:t>Click to edit Master title style</a:t>
            </a:r>
          </a:p>
        </p:txBody>
      </p:sp>
      <p:pic>
        <p:nvPicPr>
          <p:cNvPr id="8" name="Graphic 7">
            <a:extLst>
              <a:ext uri="{FF2B5EF4-FFF2-40B4-BE49-F238E27FC236}">
                <a16:creationId xmlns:a16="http://schemas.microsoft.com/office/drawing/2014/main" id="{100C5FB1-1DAA-4B7B-A065-721BB87FE7A3}"/>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6192" t="16677" r="90768" b="73987"/>
          <a:stretch/>
        </p:blipFill>
        <p:spPr>
          <a:xfrm>
            <a:off x="0" y="394207"/>
            <a:ext cx="392520" cy="679550"/>
          </a:xfrm>
          <a:prstGeom prst="rect">
            <a:avLst/>
          </a:prstGeom>
        </p:spPr>
      </p:pic>
    </p:spTree>
    <p:extLst>
      <p:ext uri="{BB962C8B-B14F-4D97-AF65-F5344CB8AC3E}">
        <p14:creationId xmlns:p14="http://schemas.microsoft.com/office/powerpoint/2010/main" val="1156233210"/>
      </p:ext>
    </p:extLst>
  </p:cSld>
  <p:clrMapOvr>
    <a:masterClrMapping/>
  </p:clrMapOvr>
  <p:extLst>
    <p:ext uri="{DCECCB84-F9BA-43D5-87BE-67443E8EF086}">
      <p15:sldGuideLst xmlns:p15="http://schemas.microsoft.com/office/powerpoint/2012/main">
        <p15:guide id="1" orient="horz" pos="288">
          <p15:clr>
            <a:srgbClr val="FBAE40"/>
          </p15:clr>
        </p15:guide>
        <p15:guide id="2" pos="7128">
          <p15:clr>
            <a:srgbClr val="FBAE40"/>
          </p15:clr>
        </p15:guide>
        <p15:guide id="3" orient="horz" pos="600">
          <p15:clr>
            <a:srgbClr val="FBAE40"/>
          </p15:clr>
        </p15:guide>
        <p15:guide id="4" orient="horz" pos="840">
          <p15:clr>
            <a:srgbClr val="547EBF"/>
          </p15:clr>
        </p15:guide>
        <p15:guide id="5" orient="horz" pos="528">
          <p15:clr>
            <a:srgbClr val="547EBF"/>
          </p15:clr>
        </p15:guide>
        <p15:guide id="6" pos="48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iquid Source">
    <p:spTree>
      <p:nvGrpSpPr>
        <p:cNvPr id="1" name=""/>
        <p:cNvGrpSpPr/>
        <p:nvPr/>
      </p:nvGrpSpPr>
      <p:grpSpPr>
        <a:xfrm>
          <a:off x="0" y="0"/>
          <a:ext cx="0" cy="0"/>
          <a:chOff x="0" y="0"/>
          <a:chExt cx="0" cy="0"/>
        </a:xfrm>
      </p:grpSpPr>
      <p:sp>
        <p:nvSpPr>
          <p:cNvPr id="9" name="Text Placeholder 8"/>
          <p:cNvSpPr>
            <a:spLocks noGrp="1"/>
          </p:cNvSpPr>
          <p:nvPr>
            <p:ph type="body" sz="quarter" idx="12"/>
          </p:nvPr>
        </p:nvSpPr>
        <p:spPr>
          <a:xfrm>
            <a:off x="2193131" y="6060326"/>
            <a:ext cx="7805738" cy="203133"/>
          </a:xfrm>
          <a:prstGeom prst="rect">
            <a:avLst/>
          </a:prstGeom>
        </p:spPr>
        <p:txBody>
          <a:bodyPr>
            <a:spAutoFit/>
          </a:bodyPr>
          <a:lstStyle>
            <a:lvl1pPr marL="0" indent="0" algn="ctr">
              <a:spcBef>
                <a:spcPts val="0"/>
              </a:spcBef>
              <a:buFontTx/>
              <a:buNone/>
              <a:defRPr lang="en-US" sz="800" b="0" kern="1200" smtClean="0">
                <a:solidFill>
                  <a:schemeClr val="bg1">
                    <a:lumMod val="65000"/>
                  </a:schemeClr>
                </a:solidFill>
                <a:latin typeface="+mn-lt"/>
                <a:ea typeface="+mn-ea"/>
                <a:cs typeface="+mn-cs"/>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7" name="Text Placeholder 14">
            <a:extLst>
              <a:ext uri="{FF2B5EF4-FFF2-40B4-BE49-F238E27FC236}">
                <a16:creationId xmlns:a16="http://schemas.microsoft.com/office/drawing/2014/main" id="{53C98D2D-03EB-4D7B-BBE3-4EB0654361E6}"/>
              </a:ext>
            </a:extLst>
          </p:cNvPr>
          <p:cNvSpPr>
            <a:spLocks noGrp="1"/>
          </p:cNvSpPr>
          <p:nvPr>
            <p:ph type="body" sz="quarter" idx="11"/>
          </p:nvPr>
        </p:nvSpPr>
        <p:spPr>
          <a:xfrm>
            <a:off x="762000" y="928767"/>
            <a:ext cx="10553700" cy="212366"/>
          </a:xfrm>
          <a:prstGeom prst="rect">
            <a:avLst/>
          </a:prstGeom>
          <a:noFill/>
        </p:spPr>
        <p:txBody>
          <a:bodyPr wrap="square" tIns="0" rtlCol="0">
            <a:spAutoFit/>
          </a:bodyPr>
          <a:lstStyle>
            <a:lvl1pPr marL="0" marR="0" indent="0" algn="l" defTabSz="914400" rtl="0" eaLnBrk="1" fontAlgn="auto" latinLnBrk="0" hangingPunct="1">
              <a:lnSpc>
                <a:spcPct val="90000"/>
              </a:lnSpc>
              <a:spcBef>
                <a:spcPts val="0"/>
              </a:spcBef>
              <a:spcAft>
                <a:spcPts val="0"/>
              </a:spcAft>
              <a:buClrTx/>
              <a:buSzTx/>
              <a:buFontTx/>
              <a:buNone/>
              <a:tabLst/>
              <a:defRPr lang="en-US" sz="1200" smtClean="0">
                <a:solidFill>
                  <a:schemeClr val="tx1">
                    <a:lumMod val="75000"/>
                    <a:lumOff val="25000"/>
                  </a:schemeClr>
                </a:solidFill>
                <a:latin typeface="Montserrat" panose="00000500000000000000" pitchFamily="2" charset="0"/>
                <a:ea typeface="Rokkitt" charset="0"/>
                <a:cs typeface="Rokkitt" charset="0"/>
              </a:defRPr>
            </a:lvl1pPr>
            <a:lvl2pPr marL="228600" indent="0">
              <a:buNone/>
              <a:defRPr lang="en-US" sz="1800" smtClean="0"/>
            </a:lvl2pPr>
            <a:lvl3pPr>
              <a:defRPr lang="en-US" sz="1800" smtClean="0"/>
            </a:lvl3pPr>
            <a:lvl4pPr>
              <a:defRPr lang="en-US" smtClean="0"/>
            </a:lvl4pPr>
            <a:lvl5pPr>
              <a:defRPr lang="en-US"/>
            </a:lvl5p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a:t>Edit Master text styles</a:t>
            </a:r>
          </a:p>
        </p:txBody>
      </p:sp>
      <p:sp>
        <p:nvSpPr>
          <p:cNvPr id="8" name="Title 1">
            <a:extLst>
              <a:ext uri="{FF2B5EF4-FFF2-40B4-BE49-F238E27FC236}">
                <a16:creationId xmlns:a16="http://schemas.microsoft.com/office/drawing/2014/main" id="{B7F0E47B-886E-4A44-B62D-C9F17DBFA11D}"/>
              </a:ext>
            </a:extLst>
          </p:cNvPr>
          <p:cNvSpPr>
            <a:spLocks noGrp="1"/>
          </p:cNvSpPr>
          <p:nvPr>
            <p:ph type="title"/>
          </p:nvPr>
        </p:nvSpPr>
        <p:spPr>
          <a:xfrm>
            <a:off x="762001" y="377614"/>
            <a:ext cx="10553700" cy="563549"/>
          </a:xfrm>
          <a:prstGeom prst="rect">
            <a:avLst/>
          </a:prstGeom>
        </p:spPr>
        <p:txBody>
          <a:bodyPr bIns="0" anchor="b"/>
          <a:lstStyle>
            <a:lvl1pPr>
              <a:lnSpc>
                <a:spcPts val="2800"/>
              </a:lnSpc>
              <a:defRPr sz="3000">
                <a:solidFill>
                  <a:schemeClr val="accent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CF6579D5-F1A5-47D9-B10C-D39F0F131987}"/>
              </a:ext>
            </a:extLst>
          </p:cNvPr>
          <p:cNvCxnSpPr/>
          <p:nvPr userDrawn="1"/>
        </p:nvCxnSpPr>
        <p:spPr>
          <a:xfrm>
            <a:off x="2084340" y="6064236"/>
            <a:ext cx="8023321"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0" name="Graphic 9">
            <a:extLst>
              <a:ext uri="{FF2B5EF4-FFF2-40B4-BE49-F238E27FC236}">
                <a16:creationId xmlns:a16="http://schemas.microsoft.com/office/drawing/2014/main" id="{14341D2F-BEA9-40D2-A844-0C8FD2832BCA}"/>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6192" t="16677" r="90768" b="73987"/>
          <a:stretch/>
        </p:blipFill>
        <p:spPr>
          <a:xfrm>
            <a:off x="0" y="394207"/>
            <a:ext cx="392520" cy="679550"/>
          </a:xfrm>
          <a:prstGeom prst="rect">
            <a:avLst/>
          </a:prstGeom>
        </p:spPr>
      </p:pic>
    </p:spTree>
    <p:extLst>
      <p:ext uri="{BB962C8B-B14F-4D97-AF65-F5344CB8AC3E}">
        <p14:creationId xmlns:p14="http://schemas.microsoft.com/office/powerpoint/2010/main" val="2651039923"/>
      </p:ext>
    </p:extLst>
  </p:cSld>
  <p:clrMapOvr>
    <a:masterClrMapping/>
  </p:clrMapOvr>
  <p:extLst>
    <p:ext uri="{DCECCB84-F9BA-43D5-87BE-67443E8EF086}">
      <p15:sldGuideLst xmlns:p15="http://schemas.microsoft.com/office/powerpoint/2012/main">
        <p15:guide id="2" pos="7128">
          <p15:clr>
            <a:srgbClr val="FBAE40"/>
          </p15:clr>
        </p15:guide>
        <p15:guide id="6" pos="480">
          <p15:clr>
            <a:srgbClr val="FBAE4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Liquid Source">
    <p:spTree>
      <p:nvGrpSpPr>
        <p:cNvPr id="1" name=""/>
        <p:cNvGrpSpPr/>
        <p:nvPr/>
      </p:nvGrpSpPr>
      <p:grpSpPr>
        <a:xfrm>
          <a:off x="0" y="0"/>
          <a:ext cx="0" cy="0"/>
          <a:chOff x="0" y="0"/>
          <a:chExt cx="0" cy="0"/>
        </a:xfrm>
      </p:grpSpPr>
      <p:sp>
        <p:nvSpPr>
          <p:cNvPr id="8" name="Text Placeholder 14">
            <a:extLst>
              <a:ext uri="{FF2B5EF4-FFF2-40B4-BE49-F238E27FC236}">
                <a16:creationId xmlns:a16="http://schemas.microsoft.com/office/drawing/2014/main" id="{5FCDC491-5A66-46EA-91EC-DC4ABF3114EA}"/>
              </a:ext>
            </a:extLst>
          </p:cNvPr>
          <p:cNvSpPr>
            <a:spLocks noGrp="1"/>
          </p:cNvSpPr>
          <p:nvPr>
            <p:ph type="body" sz="quarter" idx="11"/>
          </p:nvPr>
        </p:nvSpPr>
        <p:spPr>
          <a:xfrm>
            <a:off x="762000" y="928767"/>
            <a:ext cx="10553700" cy="212366"/>
          </a:xfrm>
          <a:prstGeom prst="rect">
            <a:avLst/>
          </a:prstGeom>
          <a:noFill/>
        </p:spPr>
        <p:txBody>
          <a:bodyPr wrap="square" tIns="0" rtlCol="0">
            <a:spAutoFit/>
          </a:bodyPr>
          <a:lstStyle>
            <a:lvl1pPr marL="0" marR="0" indent="0" algn="l" defTabSz="914400" rtl="0" eaLnBrk="1" fontAlgn="auto" latinLnBrk="0" hangingPunct="1">
              <a:lnSpc>
                <a:spcPct val="90000"/>
              </a:lnSpc>
              <a:spcBef>
                <a:spcPts val="0"/>
              </a:spcBef>
              <a:spcAft>
                <a:spcPts val="0"/>
              </a:spcAft>
              <a:buClrTx/>
              <a:buSzTx/>
              <a:buFontTx/>
              <a:buNone/>
              <a:tabLst/>
              <a:defRPr lang="en-US" sz="1200" smtClean="0">
                <a:solidFill>
                  <a:schemeClr val="tx1">
                    <a:lumMod val="75000"/>
                    <a:lumOff val="25000"/>
                  </a:schemeClr>
                </a:solidFill>
                <a:latin typeface="Montserrat" panose="00000500000000000000" pitchFamily="2" charset="0"/>
                <a:ea typeface="Rokkitt" charset="0"/>
                <a:cs typeface="Rokkitt" charset="0"/>
              </a:defRPr>
            </a:lvl1pPr>
            <a:lvl2pPr marL="228600" indent="0">
              <a:buNone/>
              <a:defRPr lang="en-US" sz="1800" smtClean="0"/>
            </a:lvl2pPr>
            <a:lvl3pPr>
              <a:defRPr lang="en-US" sz="1800" smtClean="0"/>
            </a:lvl3pPr>
            <a:lvl4pPr>
              <a:defRPr lang="en-US" smtClean="0"/>
            </a:lvl4pPr>
            <a:lvl5pPr>
              <a:defRPr lang="en-US"/>
            </a:lvl5p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dirty="0"/>
              <a:t>Edit Master text styles</a:t>
            </a:r>
          </a:p>
        </p:txBody>
      </p:sp>
      <p:sp>
        <p:nvSpPr>
          <p:cNvPr id="12" name="Title 1">
            <a:extLst>
              <a:ext uri="{FF2B5EF4-FFF2-40B4-BE49-F238E27FC236}">
                <a16:creationId xmlns:a16="http://schemas.microsoft.com/office/drawing/2014/main" id="{0C602177-8E93-4F2A-9EAE-DE5AACC68B06}"/>
              </a:ext>
            </a:extLst>
          </p:cNvPr>
          <p:cNvSpPr>
            <a:spLocks noGrp="1"/>
          </p:cNvSpPr>
          <p:nvPr>
            <p:ph type="title"/>
          </p:nvPr>
        </p:nvSpPr>
        <p:spPr>
          <a:xfrm>
            <a:off x="762001" y="377614"/>
            <a:ext cx="10553700" cy="563549"/>
          </a:xfrm>
          <a:prstGeom prst="rect">
            <a:avLst/>
          </a:prstGeom>
        </p:spPr>
        <p:txBody>
          <a:bodyPr bIns="0" anchor="b"/>
          <a:lstStyle>
            <a:lvl1pPr>
              <a:lnSpc>
                <a:spcPts val="2800"/>
              </a:lnSpc>
              <a:defRPr sz="3000">
                <a:solidFill>
                  <a:schemeClr val="accent1"/>
                </a:solidFill>
              </a:defRPr>
            </a:lvl1pPr>
          </a:lstStyle>
          <a:p>
            <a:r>
              <a:rPr lang="en-US" dirty="0"/>
              <a:t>Click to edit Master title style</a:t>
            </a:r>
          </a:p>
        </p:txBody>
      </p:sp>
      <p:sp>
        <p:nvSpPr>
          <p:cNvPr id="9" name="Text Placeholder 8">
            <a:extLst>
              <a:ext uri="{FF2B5EF4-FFF2-40B4-BE49-F238E27FC236}">
                <a16:creationId xmlns:a16="http://schemas.microsoft.com/office/drawing/2014/main" id="{4ADAC646-224E-43EC-BEA6-74BD978707F9}"/>
              </a:ext>
            </a:extLst>
          </p:cNvPr>
          <p:cNvSpPr>
            <a:spLocks noGrp="1"/>
          </p:cNvSpPr>
          <p:nvPr>
            <p:ph type="body" sz="quarter" idx="12"/>
          </p:nvPr>
        </p:nvSpPr>
        <p:spPr>
          <a:xfrm>
            <a:off x="2193131" y="6060326"/>
            <a:ext cx="7805738" cy="203133"/>
          </a:xfrm>
          <a:prstGeom prst="rect">
            <a:avLst/>
          </a:prstGeom>
        </p:spPr>
        <p:txBody>
          <a:bodyPr>
            <a:spAutoFit/>
          </a:bodyPr>
          <a:lstStyle>
            <a:lvl1pPr marL="0" indent="0" algn="ctr">
              <a:spcBef>
                <a:spcPts val="0"/>
              </a:spcBef>
              <a:buFontTx/>
              <a:buNone/>
              <a:defRPr lang="en-US" sz="800" b="0" kern="1200" smtClean="0">
                <a:solidFill>
                  <a:schemeClr val="bg1">
                    <a:lumMod val="65000"/>
                  </a:schemeClr>
                </a:solidFill>
                <a:latin typeface="+mn-lt"/>
                <a:ea typeface="+mn-ea"/>
                <a:cs typeface="+mn-cs"/>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cxnSp>
        <p:nvCxnSpPr>
          <p:cNvPr id="11" name="Straight Connector 10">
            <a:extLst>
              <a:ext uri="{FF2B5EF4-FFF2-40B4-BE49-F238E27FC236}">
                <a16:creationId xmlns:a16="http://schemas.microsoft.com/office/drawing/2014/main" id="{18454E88-CB77-47D2-AFF0-B946C98BBC62}"/>
              </a:ext>
            </a:extLst>
          </p:cNvPr>
          <p:cNvCxnSpPr/>
          <p:nvPr userDrawn="1"/>
        </p:nvCxnSpPr>
        <p:spPr>
          <a:xfrm>
            <a:off x="2084340" y="6064236"/>
            <a:ext cx="8023321"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FA08706A-BAF2-47EB-B1AA-C150FFB856A7}"/>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6192" t="16677" r="90768" b="73987"/>
          <a:stretch/>
        </p:blipFill>
        <p:spPr>
          <a:xfrm>
            <a:off x="0" y="394207"/>
            <a:ext cx="392520" cy="679550"/>
          </a:xfrm>
          <a:prstGeom prst="rect">
            <a:avLst/>
          </a:prstGeom>
        </p:spPr>
      </p:pic>
    </p:spTree>
    <p:extLst>
      <p:ext uri="{BB962C8B-B14F-4D97-AF65-F5344CB8AC3E}">
        <p14:creationId xmlns:p14="http://schemas.microsoft.com/office/powerpoint/2010/main" val="2269851101"/>
      </p:ext>
    </p:extLst>
  </p:cSld>
  <p:clrMapOvr>
    <a:masterClrMapping/>
  </p:clrMapOvr>
  <p:extLst>
    <p:ext uri="{DCECCB84-F9BA-43D5-87BE-67443E8EF086}">
      <p15:sldGuideLst xmlns:p15="http://schemas.microsoft.com/office/powerpoint/2012/main">
        <p15:guide id="1" orient="horz" pos="288">
          <p15:clr>
            <a:srgbClr val="FBAE40"/>
          </p15:clr>
        </p15:guide>
        <p15:guide id="2" pos="7128">
          <p15:clr>
            <a:srgbClr val="FBAE40"/>
          </p15:clr>
        </p15:guide>
        <p15:guide id="3" orient="horz" pos="600">
          <p15:clr>
            <a:srgbClr val="FBAE40"/>
          </p15:clr>
        </p15:guide>
        <p15:guide id="4" orient="horz" pos="840">
          <p15:clr>
            <a:srgbClr val="547EBF"/>
          </p15:clr>
        </p15:guide>
        <p15:guide id="5" orient="horz" pos="528">
          <p15:clr>
            <a:srgbClr val="547EBF"/>
          </p15:clr>
        </p15:guide>
        <p15:guide id="6" pos="480">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Gas">
    <p:spTree>
      <p:nvGrpSpPr>
        <p:cNvPr id="1" name=""/>
        <p:cNvGrpSpPr/>
        <p:nvPr/>
      </p:nvGrpSpPr>
      <p:grpSpPr>
        <a:xfrm>
          <a:off x="0" y="0"/>
          <a:ext cx="0" cy="0"/>
          <a:chOff x="0" y="0"/>
          <a:chExt cx="0" cy="0"/>
        </a:xfrm>
      </p:grpSpPr>
      <p:sp>
        <p:nvSpPr>
          <p:cNvPr id="5" name="Text Placeholder 14">
            <a:extLst>
              <a:ext uri="{FF2B5EF4-FFF2-40B4-BE49-F238E27FC236}">
                <a16:creationId xmlns:a16="http://schemas.microsoft.com/office/drawing/2014/main" id="{C67DAA0A-7A70-4932-BE51-5AA2FDE6481E}"/>
              </a:ext>
            </a:extLst>
          </p:cNvPr>
          <p:cNvSpPr>
            <a:spLocks noGrp="1"/>
          </p:cNvSpPr>
          <p:nvPr>
            <p:ph type="body" sz="quarter" idx="11"/>
          </p:nvPr>
        </p:nvSpPr>
        <p:spPr>
          <a:xfrm>
            <a:off x="762000" y="928767"/>
            <a:ext cx="10553700" cy="212366"/>
          </a:xfrm>
          <a:prstGeom prst="rect">
            <a:avLst/>
          </a:prstGeom>
          <a:noFill/>
        </p:spPr>
        <p:txBody>
          <a:bodyPr wrap="square" tIns="0" rtlCol="0">
            <a:spAutoFit/>
          </a:bodyPr>
          <a:lstStyle>
            <a:lvl1pPr marL="0" marR="0" indent="0" algn="l" defTabSz="914400" rtl="0" eaLnBrk="1" fontAlgn="auto" latinLnBrk="0" hangingPunct="1">
              <a:lnSpc>
                <a:spcPct val="90000"/>
              </a:lnSpc>
              <a:spcBef>
                <a:spcPts val="0"/>
              </a:spcBef>
              <a:spcAft>
                <a:spcPts val="0"/>
              </a:spcAft>
              <a:buClrTx/>
              <a:buSzTx/>
              <a:buFontTx/>
              <a:buNone/>
              <a:tabLst/>
              <a:defRPr lang="en-US" sz="1200" smtClean="0">
                <a:solidFill>
                  <a:schemeClr val="tx1">
                    <a:lumMod val="75000"/>
                    <a:lumOff val="25000"/>
                  </a:schemeClr>
                </a:solidFill>
                <a:latin typeface="Montserrat" panose="00000500000000000000" pitchFamily="2" charset="0"/>
                <a:ea typeface="Rokkitt" charset="0"/>
                <a:cs typeface="Rokkitt" charset="0"/>
              </a:defRPr>
            </a:lvl1pPr>
            <a:lvl2pPr marL="228600" indent="0">
              <a:buNone/>
              <a:defRPr lang="en-US" sz="1800" smtClean="0"/>
            </a:lvl2pPr>
            <a:lvl3pPr>
              <a:defRPr lang="en-US" sz="1800" smtClean="0"/>
            </a:lvl3pPr>
            <a:lvl4pPr>
              <a:defRPr lang="en-US" smtClean="0"/>
            </a:lvl4pPr>
            <a:lvl5pPr>
              <a:defRPr lang="en-US"/>
            </a:lvl5p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dirty="0"/>
              <a:t>Edit Master text styles</a:t>
            </a:r>
          </a:p>
        </p:txBody>
      </p:sp>
      <p:sp>
        <p:nvSpPr>
          <p:cNvPr id="6" name="Title 1">
            <a:extLst>
              <a:ext uri="{FF2B5EF4-FFF2-40B4-BE49-F238E27FC236}">
                <a16:creationId xmlns:a16="http://schemas.microsoft.com/office/drawing/2014/main" id="{85FE8A69-2DD6-42DD-95CB-984F7437758D}"/>
              </a:ext>
            </a:extLst>
          </p:cNvPr>
          <p:cNvSpPr>
            <a:spLocks noGrp="1"/>
          </p:cNvSpPr>
          <p:nvPr>
            <p:ph type="title"/>
          </p:nvPr>
        </p:nvSpPr>
        <p:spPr>
          <a:xfrm>
            <a:off x="762001" y="377614"/>
            <a:ext cx="10553700" cy="563549"/>
          </a:xfrm>
          <a:prstGeom prst="rect">
            <a:avLst/>
          </a:prstGeom>
        </p:spPr>
        <p:txBody>
          <a:bodyPr bIns="0" anchor="b"/>
          <a:lstStyle>
            <a:lvl1pPr>
              <a:lnSpc>
                <a:spcPts val="2800"/>
              </a:lnSpc>
              <a:defRPr sz="3000">
                <a:solidFill>
                  <a:schemeClr val="accent1"/>
                </a:solidFill>
              </a:defRPr>
            </a:lvl1pPr>
          </a:lstStyle>
          <a:p>
            <a:r>
              <a:rPr lang="en-US" dirty="0"/>
              <a:t>Click to edit Master title style</a:t>
            </a:r>
          </a:p>
        </p:txBody>
      </p:sp>
      <p:pic>
        <p:nvPicPr>
          <p:cNvPr id="7" name="Graphic 6">
            <a:extLst>
              <a:ext uri="{FF2B5EF4-FFF2-40B4-BE49-F238E27FC236}">
                <a16:creationId xmlns:a16="http://schemas.microsoft.com/office/drawing/2014/main" id="{4B83C500-83F6-4458-B8E4-5631F03BA32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796" y="419534"/>
            <a:ext cx="422372" cy="613121"/>
          </a:xfrm>
          <a:prstGeom prst="rect">
            <a:avLst/>
          </a:prstGeom>
        </p:spPr>
      </p:pic>
    </p:spTree>
    <p:extLst>
      <p:ext uri="{BB962C8B-B14F-4D97-AF65-F5344CB8AC3E}">
        <p14:creationId xmlns:p14="http://schemas.microsoft.com/office/powerpoint/2010/main" val="1039737244"/>
      </p:ext>
    </p:extLst>
  </p:cSld>
  <p:clrMapOvr>
    <a:masterClrMapping/>
  </p:clrMapOvr>
  <p:extLst>
    <p:ext uri="{DCECCB84-F9BA-43D5-87BE-67443E8EF086}">
      <p15:sldGuideLst xmlns:p15="http://schemas.microsoft.com/office/powerpoint/2012/main">
        <p15:guide id="1" orient="horz" pos="288">
          <p15:clr>
            <a:srgbClr val="FBAE40"/>
          </p15:clr>
        </p15:guide>
        <p15:guide id="2" pos="7128">
          <p15:clr>
            <a:srgbClr val="FBAE40"/>
          </p15:clr>
        </p15:guide>
        <p15:guide id="3" orient="horz" pos="600">
          <p15:clr>
            <a:srgbClr val="FBAE40"/>
          </p15:clr>
        </p15:guide>
        <p15:guide id="4" orient="horz" pos="840">
          <p15:clr>
            <a:srgbClr val="547EBF"/>
          </p15:clr>
        </p15:guide>
        <p15:guide id="5" orient="horz" pos="528">
          <p15:clr>
            <a:srgbClr val="547EBF"/>
          </p15:clr>
        </p15:guide>
        <p15:guide id="6" pos="480">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Gas Source">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F9019CF2-D4CC-4667-B3F9-114956103D84}"/>
              </a:ext>
            </a:extLst>
          </p:cNvPr>
          <p:cNvSpPr>
            <a:spLocks noGrp="1"/>
          </p:cNvSpPr>
          <p:nvPr>
            <p:ph type="body" sz="quarter" idx="11"/>
          </p:nvPr>
        </p:nvSpPr>
        <p:spPr>
          <a:xfrm>
            <a:off x="762000" y="928767"/>
            <a:ext cx="10553700" cy="212366"/>
          </a:xfrm>
          <a:prstGeom prst="rect">
            <a:avLst/>
          </a:prstGeom>
          <a:noFill/>
        </p:spPr>
        <p:txBody>
          <a:bodyPr wrap="square" tIns="0" rtlCol="0">
            <a:spAutoFit/>
          </a:bodyPr>
          <a:lstStyle>
            <a:lvl1pPr marL="0" marR="0" indent="0" algn="l" defTabSz="914400" rtl="0" eaLnBrk="1" fontAlgn="auto" latinLnBrk="0" hangingPunct="1">
              <a:lnSpc>
                <a:spcPct val="90000"/>
              </a:lnSpc>
              <a:spcBef>
                <a:spcPts val="0"/>
              </a:spcBef>
              <a:spcAft>
                <a:spcPts val="0"/>
              </a:spcAft>
              <a:buClrTx/>
              <a:buSzTx/>
              <a:buFontTx/>
              <a:buNone/>
              <a:tabLst/>
              <a:defRPr lang="en-US" sz="1200" smtClean="0">
                <a:solidFill>
                  <a:schemeClr val="tx1">
                    <a:lumMod val="75000"/>
                    <a:lumOff val="25000"/>
                  </a:schemeClr>
                </a:solidFill>
                <a:latin typeface="Montserrat" panose="00000500000000000000" pitchFamily="2" charset="0"/>
                <a:ea typeface="Rokkitt" charset="0"/>
                <a:cs typeface="Rokkitt" charset="0"/>
              </a:defRPr>
            </a:lvl1pPr>
            <a:lvl2pPr marL="228600" indent="0">
              <a:buNone/>
              <a:defRPr lang="en-US" sz="1800" smtClean="0"/>
            </a:lvl2pPr>
            <a:lvl3pPr>
              <a:defRPr lang="en-US" sz="1800" smtClean="0"/>
            </a:lvl3pPr>
            <a:lvl4pPr>
              <a:defRPr lang="en-US" smtClean="0"/>
            </a:lvl4pPr>
            <a:lvl5pPr>
              <a:defRPr lang="en-US"/>
            </a:lvl5p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dirty="0"/>
              <a:t>Edit Master text styles</a:t>
            </a:r>
          </a:p>
        </p:txBody>
      </p:sp>
      <p:sp>
        <p:nvSpPr>
          <p:cNvPr id="8" name="Title 1">
            <a:extLst>
              <a:ext uri="{FF2B5EF4-FFF2-40B4-BE49-F238E27FC236}">
                <a16:creationId xmlns:a16="http://schemas.microsoft.com/office/drawing/2014/main" id="{30AEF371-51BC-4044-B877-E366B0C235C9}"/>
              </a:ext>
            </a:extLst>
          </p:cNvPr>
          <p:cNvSpPr>
            <a:spLocks noGrp="1"/>
          </p:cNvSpPr>
          <p:nvPr>
            <p:ph type="title"/>
          </p:nvPr>
        </p:nvSpPr>
        <p:spPr>
          <a:xfrm>
            <a:off x="762001" y="377614"/>
            <a:ext cx="10553700" cy="563549"/>
          </a:xfrm>
          <a:prstGeom prst="rect">
            <a:avLst/>
          </a:prstGeom>
        </p:spPr>
        <p:txBody>
          <a:bodyPr bIns="0" anchor="b"/>
          <a:lstStyle>
            <a:lvl1pPr>
              <a:lnSpc>
                <a:spcPts val="2800"/>
              </a:lnSpc>
              <a:defRPr sz="3000">
                <a:solidFill>
                  <a:schemeClr val="accent1"/>
                </a:solidFill>
              </a:defRPr>
            </a:lvl1pPr>
          </a:lstStyle>
          <a:p>
            <a:r>
              <a:rPr lang="en-US" dirty="0"/>
              <a:t>Click to edit Master title style</a:t>
            </a:r>
          </a:p>
        </p:txBody>
      </p:sp>
      <p:sp>
        <p:nvSpPr>
          <p:cNvPr id="10" name="Text Placeholder 8">
            <a:extLst>
              <a:ext uri="{FF2B5EF4-FFF2-40B4-BE49-F238E27FC236}">
                <a16:creationId xmlns:a16="http://schemas.microsoft.com/office/drawing/2014/main" id="{DEDA6AB5-8A46-4A0A-BC4C-A12000466A29}"/>
              </a:ext>
            </a:extLst>
          </p:cNvPr>
          <p:cNvSpPr>
            <a:spLocks noGrp="1"/>
          </p:cNvSpPr>
          <p:nvPr>
            <p:ph type="body" sz="quarter" idx="12"/>
          </p:nvPr>
        </p:nvSpPr>
        <p:spPr>
          <a:xfrm>
            <a:off x="2193131" y="6060326"/>
            <a:ext cx="7805738" cy="203133"/>
          </a:xfrm>
          <a:prstGeom prst="rect">
            <a:avLst/>
          </a:prstGeom>
        </p:spPr>
        <p:txBody>
          <a:bodyPr>
            <a:spAutoFit/>
          </a:bodyPr>
          <a:lstStyle>
            <a:lvl1pPr marL="0" indent="0" algn="ctr">
              <a:spcBef>
                <a:spcPts val="0"/>
              </a:spcBef>
              <a:buFontTx/>
              <a:buNone/>
              <a:defRPr lang="en-US" sz="800" b="0" kern="1200" smtClean="0">
                <a:solidFill>
                  <a:schemeClr val="bg1">
                    <a:lumMod val="65000"/>
                  </a:schemeClr>
                </a:solidFill>
                <a:latin typeface="+mn-lt"/>
                <a:ea typeface="+mn-ea"/>
                <a:cs typeface="+mn-cs"/>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cxnSp>
        <p:nvCxnSpPr>
          <p:cNvPr id="11" name="Straight Connector 10">
            <a:extLst>
              <a:ext uri="{FF2B5EF4-FFF2-40B4-BE49-F238E27FC236}">
                <a16:creationId xmlns:a16="http://schemas.microsoft.com/office/drawing/2014/main" id="{59D729A0-48C0-475E-AF25-639E8888BC11}"/>
              </a:ext>
            </a:extLst>
          </p:cNvPr>
          <p:cNvCxnSpPr/>
          <p:nvPr userDrawn="1"/>
        </p:nvCxnSpPr>
        <p:spPr>
          <a:xfrm>
            <a:off x="2084340" y="6064236"/>
            <a:ext cx="8023321"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9" name="Graphic 8">
            <a:extLst>
              <a:ext uri="{FF2B5EF4-FFF2-40B4-BE49-F238E27FC236}">
                <a16:creationId xmlns:a16="http://schemas.microsoft.com/office/drawing/2014/main" id="{D05DD3A6-DA40-4CD5-AD63-2377359C497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796" y="419534"/>
            <a:ext cx="422372" cy="613121"/>
          </a:xfrm>
          <a:prstGeom prst="rect">
            <a:avLst/>
          </a:prstGeom>
        </p:spPr>
      </p:pic>
    </p:spTree>
    <p:extLst>
      <p:ext uri="{BB962C8B-B14F-4D97-AF65-F5344CB8AC3E}">
        <p14:creationId xmlns:p14="http://schemas.microsoft.com/office/powerpoint/2010/main" val="4177875808"/>
      </p:ext>
    </p:extLst>
  </p:cSld>
  <p:clrMapOvr>
    <a:masterClrMapping/>
  </p:clrMapOvr>
  <p:extLst>
    <p:ext uri="{DCECCB84-F9BA-43D5-87BE-67443E8EF086}">
      <p15:sldGuideLst xmlns:p15="http://schemas.microsoft.com/office/powerpoint/2012/main">
        <p15:guide id="1" orient="horz" pos="288">
          <p15:clr>
            <a:srgbClr val="FBAE40"/>
          </p15:clr>
        </p15:guide>
        <p15:guide id="2" pos="7128">
          <p15:clr>
            <a:srgbClr val="FBAE40"/>
          </p15:clr>
        </p15:guide>
        <p15:guide id="3" orient="horz" pos="600">
          <p15:clr>
            <a:srgbClr val="FBAE40"/>
          </p15:clr>
        </p15:guide>
        <p15:guide id="4" orient="horz" pos="840">
          <p15:clr>
            <a:srgbClr val="547EBF"/>
          </p15:clr>
        </p15:guide>
        <p15:guide id="5" orient="horz" pos="528">
          <p15:clr>
            <a:srgbClr val="547EBF"/>
          </p15:clr>
        </p15:guide>
        <p15:guide id="6" pos="480">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Blank_Title">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28E018C9-E3B8-409D-A46B-555E67EB9C20}"/>
              </a:ext>
            </a:extLst>
          </p:cNvPr>
          <p:cNvSpPr>
            <a:spLocks noGrp="1"/>
          </p:cNvSpPr>
          <p:nvPr>
            <p:ph type="body" sz="quarter" idx="11"/>
          </p:nvPr>
        </p:nvSpPr>
        <p:spPr>
          <a:xfrm>
            <a:off x="762000" y="928767"/>
            <a:ext cx="10553700" cy="212366"/>
          </a:xfrm>
          <a:prstGeom prst="rect">
            <a:avLst/>
          </a:prstGeom>
          <a:noFill/>
        </p:spPr>
        <p:txBody>
          <a:bodyPr wrap="square" tIns="0" rtlCol="0">
            <a:spAutoFit/>
          </a:bodyPr>
          <a:lstStyle>
            <a:lvl1pPr marL="0" marR="0" indent="0" algn="l" defTabSz="914400" rtl="0" eaLnBrk="1" fontAlgn="auto" latinLnBrk="0" hangingPunct="1">
              <a:lnSpc>
                <a:spcPct val="90000"/>
              </a:lnSpc>
              <a:spcBef>
                <a:spcPts val="0"/>
              </a:spcBef>
              <a:spcAft>
                <a:spcPts val="0"/>
              </a:spcAft>
              <a:buClrTx/>
              <a:buSzTx/>
              <a:buFontTx/>
              <a:buNone/>
              <a:tabLst/>
              <a:defRPr lang="en-US" sz="1200" smtClean="0">
                <a:solidFill>
                  <a:schemeClr val="tx1">
                    <a:lumMod val="75000"/>
                    <a:lumOff val="25000"/>
                  </a:schemeClr>
                </a:solidFill>
                <a:latin typeface="Montserrat" panose="00000500000000000000" pitchFamily="2" charset="0"/>
                <a:ea typeface="Rokkitt" charset="0"/>
                <a:cs typeface="Rokkitt" charset="0"/>
              </a:defRPr>
            </a:lvl1pPr>
            <a:lvl2pPr marL="228600" indent="0">
              <a:buNone/>
              <a:defRPr lang="en-US" sz="1800" smtClean="0"/>
            </a:lvl2pPr>
            <a:lvl3pPr>
              <a:defRPr lang="en-US" sz="1800" smtClean="0"/>
            </a:lvl3pPr>
            <a:lvl4pPr>
              <a:defRPr lang="en-US" smtClean="0"/>
            </a:lvl4pPr>
            <a:lvl5pPr>
              <a:defRPr lang="en-US"/>
            </a:lvl5p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dirty="0"/>
              <a:t>Edit Master text styles</a:t>
            </a:r>
          </a:p>
        </p:txBody>
      </p:sp>
      <p:sp>
        <p:nvSpPr>
          <p:cNvPr id="5" name="Title 1">
            <a:extLst>
              <a:ext uri="{FF2B5EF4-FFF2-40B4-BE49-F238E27FC236}">
                <a16:creationId xmlns:a16="http://schemas.microsoft.com/office/drawing/2014/main" id="{BEAC6E49-F4D1-481B-AEE6-031753C2AB92}"/>
              </a:ext>
            </a:extLst>
          </p:cNvPr>
          <p:cNvSpPr>
            <a:spLocks noGrp="1"/>
          </p:cNvSpPr>
          <p:nvPr>
            <p:ph type="title"/>
          </p:nvPr>
        </p:nvSpPr>
        <p:spPr>
          <a:xfrm>
            <a:off x="762001" y="377614"/>
            <a:ext cx="10553700" cy="563549"/>
          </a:xfrm>
          <a:prstGeom prst="rect">
            <a:avLst/>
          </a:prstGeom>
        </p:spPr>
        <p:txBody>
          <a:bodyPr bIns="0" anchor="b"/>
          <a:lstStyle>
            <a:lvl1pPr>
              <a:lnSpc>
                <a:spcPts val="2800"/>
              </a:lnSpc>
              <a:defRPr sz="3000">
                <a:solidFill>
                  <a:schemeClr val="accent1"/>
                </a:solidFill>
              </a:defRPr>
            </a:lvl1pPr>
          </a:lstStyle>
          <a:p>
            <a:r>
              <a:rPr lang="en-US" dirty="0"/>
              <a:t>Click to edit Master title style</a:t>
            </a:r>
          </a:p>
        </p:txBody>
      </p:sp>
    </p:spTree>
    <p:extLst>
      <p:ext uri="{BB962C8B-B14F-4D97-AF65-F5344CB8AC3E}">
        <p14:creationId xmlns:p14="http://schemas.microsoft.com/office/powerpoint/2010/main" val="2624378561"/>
      </p:ext>
    </p:extLst>
  </p:cSld>
  <p:clrMapOvr>
    <a:masterClrMapping/>
  </p:clrMapOvr>
  <p:extLst>
    <p:ext uri="{DCECCB84-F9BA-43D5-87BE-67443E8EF086}">
      <p15:sldGuideLst xmlns:p15="http://schemas.microsoft.com/office/powerpoint/2012/main">
        <p15:guide id="1" orient="horz" pos="288">
          <p15:clr>
            <a:srgbClr val="FBAE40"/>
          </p15:clr>
        </p15:guide>
        <p15:guide id="2" pos="7128">
          <p15:clr>
            <a:srgbClr val="FBAE40"/>
          </p15:clr>
        </p15:guide>
        <p15:guide id="3" orient="horz" pos="600">
          <p15:clr>
            <a:srgbClr val="FBAE40"/>
          </p15:clr>
        </p15:guide>
        <p15:guide id="4" orient="horz" pos="840">
          <p15:clr>
            <a:srgbClr val="547EBF"/>
          </p15:clr>
        </p15:guide>
        <p15:guide id="5" orient="horz" pos="528">
          <p15:clr>
            <a:srgbClr val="547EBF"/>
          </p15:clr>
        </p15:guide>
        <p15:guide id="6" pos="480">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Blank_Title Source">
    <p:spTree>
      <p:nvGrpSpPr>
        <p:cNvPr id="1" name=""/>
        <p:cNvGrpSpPr/>
        <p:nvPr/>
      </p:nvGrpSpPr>
      <p:grpSpPr>
        <a:xfrm>
          <a:off x="0" y="0"/>
          <a:ext cx="0" cy="0"/>
          <a:chOff x="0" y="0"/>
          <a:chExt cx="0" cy="0"/>
        </a:xfrm>
      </p:grpSpPr>
      <p:sp>
        <p:nvSpPr>
          <p:cNvPr id="6" name="Text Placeholder 14">
            <a:extLst>
              <a:ext uri="{FF2B5EF4-FFF2-40B4-BE49-F238E27FC236}">
                <a16:creationId xmlns:a16="http://schemas.microsoft.com/office/drawing/2014/main" id="{879F302E-32FB-4965-A850-AC55EF3F2D27}"/>
              </a:ext>
            </a:extLst>
          </p:cNvPr>
          <p:cNvSpPr>
            <a:spLocks noGrp="1"/>
          </p:cNvSpPr>
          <p:nvPr>
            <p:ph type="body" sz="quarter" idx="11"/>
          </p:nvPr>
        </p:nvSpPr>
        <p:spPr>
          <a:xfrm>
            <a:off x="762000" y="928767"/>
            <a:ext cx="10553700" cy="212366"/>
          </a:xfrm>
          <a:prstGeom prst="rect">
            <a:avLst/>
          </a:prstGeom>
          <a:noFill/>
        </p:spPr>
        <p:txBody>
          <a:bodyPr wrap="square" tIns="0" rtlCol="0">
            <a:spAutoFit/>
          </a:bodyPr>
          <a:lstStyle>
            <a:lvl1pPr marL="0" marR="0" indent="0" algn="l" defTabSz="914400" rtl="0" eaLnBrk="1" fontAlgn="auto" latinLnBrk="0" hangingPunct="1">
              <a:lnSpc>
                <a:spcPct val="90000"/>
              </a:lnSpc>
              <a:spcBef>
                <a:spcPts val="0"/>
              </a:spcBef>
              <a:spcAft>
                <a:spcPts val="0"/>
              </a:spcAft>
              <a:buClrTx/>
              <a:buSzTx/>
              <a:buFontTx/>
              <a:buNone/>
              <a:tabLst/>
              <a:defRPr lang="en-US" sz="1200" smtClean="0">
                <a:solidFill>
                  <a:schemeClr val="tx1">
                    <a:lumMod val="75000"/>
                    <a:lumOff val="25000"/>
                  </a:schemeClr>
                </a:solidFill>
                <a:latin typeface="Montserrat" panose="00000500000000000000" pitchFamily="2" charset="0"/>
                <a:ea typeface="Rokkitt" charset="0"/>
                <a:cs typeface="Rokkitt" charset="0"/>
              </a:defRPr>
            </a:lvl1pPr>
            <a:lvl2pPr marL="228600" indent="0">
              <a:buNone/>
              <a:defRPr lang="en-US" sz="1800" smtClean="0"/>
            </a:lvl2pPr>
            <a:lvl3pPr>
              <a:defRPr lang="en-US" sz="1800" smtClean="0"/>
            </a:lvl3pPr>
            <a:lvl4pPr>
              <a:defRPr lang="en-US" smtClean="0"/>
            </a:lvl4pPr>
            <a:lvl5pPr>
              <a:defRPr lang="en-US"/>
            </a:lvl5p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dirty="0"/>
              <a:t>Edit Master text styles</a:t>
            </a:r>
          </a:p>
        </p:txBody>
      </p:sp>
      <p:sp>
        <p:nvSpPr>
          <p:cNvPr id="7" name="Title 1">
            <a:extLst>
              <a:ext uri="{FF2B5EF4-FFF2-40B4-BE49-F238E27FC236}">
                <a16:creationId xmlns:a16="http://schemas.microsoft.com/office/drawing/2014/main" id="{987F961F-FBFD-4137-A0C4-19E617D7668A}"/>
              </a:ext>
            </a:extLst>
          </p:cNvPr>
          <p:cNvSpPr>
            <a:spLocks noGrp="1"/>
          </p:cNvSpPr>
          <p:nvPr>
            <p:ph type="title"/>
          </p:nvPr>
        </p:nvSpPr>
        <p:spPr>
          <a:xfrm>
            <a:off x="762001" y="377614"/>
            <a:ext cx="10553700" cy="563549"/>
          </a:xfrm>
          <a:prstGeom prst="rect">
            <a:avLst/>
          </a:prstGeom>
        </p:spPr>
        <p:txBody>
          <a:bodyPr bIns="0" anchor="b"/>
          <a:lstStyle>
            <a:lvl1pPr>
              <a:lnSpc>
                <a:spcPts val="2800"/>
              </a:lnSpc>
              <a:defRPr sz="3000">
                <a:solidFill>
                  <a:schemeClr val="accent1"/>
                </a:solidFill>
              </a:defRPr>
            </a:lvl1pPr>
          </a:lstStyle>
          <a:p>
            <a:r>
              <a:rPr lang="en-US" dirty="0"/>
              <a:t>Click to edit Master title style</a:t>
            </a:r>
          </a:p>
        </p:txBody>
      </p:sp>
      <p:sp>
        <p:nvSpPr>
          <p:cNvPr id="11" name="Text Placeholder 8">
            <a:extLst>
              <a:ext uri="{FF2B5EF4-FFF2-40B4-BE49-F238E27FC236}">
                <a16:creationId xmlns:a16="http://schemas.microsoft.com/office/drawing/2014/main" id="{C599A61A-3B20-4CCB-A1E7-910D230AD6E0}"/>
              </a:ext>
            </a:extLst>
          </p:cNvPr>
          <p:cNvSpPr>
            <a:spLocks noGrp="1"/>
          </p:cNvSpPr>
          <p:nvPr>
            <p:ph type="body" sz="quarter" idx="12"/>
          </p:nvPr>
        </p:nvSpPr>
        <p:spPr>
          <a:xfrm>
            <a:off x="2193131" y="6060326"/>
            <a:ext cx="7805738" cy="203133"/>
          </a:xfrm>
          <a:prstGeom prst="rect">
            <a:avLst/>
          </a:prstGeom>
        </p:spPr>
        <p:txBody>
          <a:bodyPr>
            <a:spAutoFit/>
          </a:bodyPr>
          <a:lstStyle>
            <a:lvl1pPr marL="0" indent="0" algn="ctr">
              <a:spcBef>
                <a:spcPts val="0"/>
              </a:spcBef>
              <a:buFontTx/>
              <a:buNone/>
              <a:defRPr lang="en-US" sz="800" b="0" kern="1200" smtClean="0">
                <a:solidFill>
                  <a:schemeClr val="bg1">
                    <a:lumMod val="65000"/>
                  </a:schemeClr>
                </a:solidFill>
                <a:latin typeface="+mn-lt"/>
                <a:ea typeface="+mn-ea"/>
                <a:cs typeface="+mn-cs"/>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cxnSp>
        <p:nvCxnSpPr>
          <p:cNvPr id="12" name="Straight Connector 11">
            <a:extLst>
              <a:ext uri="{FF2B5EF4-FFF2-40B4-BE49-F238E27FC236}">
                <a16:creationId xmlns:a16="http://schemas.microsoft.com/office/drawing/2014/main" id="{8B70AC01-97BC-49AC-A4F8-DF739ADD8922}"/>
              </a:ext>
            </a:extLst>
          </p:cNvPr>
          <p:cNvCxnSpPr/>
          <p:nvPr userDrawn="1"/>
        </p:nvCxnSpPr>
        <p:spPr>
          <a:xfrm>
            <a:off x="2084340" y="6064236"/>
            <a:ext cx="8023321"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9445587"/>
      </p:ext>
    </p:extLst>
  </p:cSld>
  <p:clrMapOvr>
    <a:masterClrMapping/>
  </p:clrMapOvr>
  <p:extLst>
    <p:ext uri="{DCECCB84-F9BA-43D5-87BE-67443E8EF086}">
      <p15:sldGuideLst xmlns:p15="http://schemas.microsoft.com/office/powerpoint/2012/main">
        <p15:guide id="1" orient="horz" pos="288">
          <p15:clr>
            <a:srgbClr val="FBAE40"/>
          </p15:clr>
        </p15:guide>
        <p15:guide id="2" pos="7128">
          <p15:clr>
            <a:srgbClr val="FBAE40"/>
          </p15:clr>
        </p15:guide>
        <p15:guide id="3" orient="horz" pos="600">
          <p15:clr>
            <a:srgbClr val="FBAE40"/>
          </p15:clr>
        </p15:guide>
        <p15:guide id="4" orient="horz" pos="840">
          <p15:clr>
            <a:srgbClr val="547EBF"/>
          </p15:clr>
        </p15:guide>
        <p15:guide id="5" orient="horz" pos="528">
          <p15:clr>
            <a:srgbClr val="547EBF"/>
          </p15:clr>
        </p15:guide>
        <p15:guide id="6" pos="480">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Blank_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0314189"/>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9340268"/>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1104424" y="6051548"/>
            <a:ext cx="819748" cy="806453"/>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9942025" y="6051611"/>
            <a:ext cx="874460" cy="806389"/>
          </a:xfrm>
          <a:prstGeom prst="rect">
            <a:avLst/>
          </a:prstGeom>
        </p:spPr>
      </p:pic>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flipH="1">
            <a:off x="8854338" y="6052990"/>
            <a:ext cx="799748" cy="805010"/>
          </a:xfrm>
          <a:prstGeom prst="rect">
            <a:avLst/>
          </a:prstGeom>
        </p:spPr>
      </p:pic>
      <p:pic>
        <p:nvPicPr>
          <p:cNvPr id="11" name="Picture 10">
            <a:extLst>
              <a:ext uri="{FF2B5EF4-FFF2-40B4-BE49-F238E27FC236}">
                <a16:creationId xmlns:a16="http://schemas.microsoft.com/office/drawing/2014/main" id="{1DAA7BEE-069A-4415-9C82-91D4EBB1E9FD}"/>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24779" y="382187"/>
            <a:ext cx="1545336" cy="419524"/>
          </a:xfrm>
          <a:prstGeom prst="rect">
            <a:avLst/>
          </a:prstGeom>
        </p:spPr>
      </p:pic>
      <p:sp>
        <p:nvSpPr>
          <p:cNvPr id="16" name="TextBox 15">
            <a:extLst>
              <a:ext uri="{FF2B5EF4-FFF2-40B4-BE49-F238E27FC236}">
                <a16:creationId xmlns:a16="http://schemas.microsoft.com/office/drawing/2014/main" id="{773ECE25-1203-4114-99E9-D851FC4EBAB2}"/>
              </a:ext>
            </a:extLst>
          </p:cNvPr>
          <p:cNvSpPr txBox="1"/>
          <p:nvPr userDrawn="1"/>
        </p:nvSpPr>
        <p:spPr>
          <a:xfrm>
            <a:off x="324779" y="2706624"/>
            <a:ext cx="10451592" cy="1179576"/>
          </a:xfrm>
          <a:prstGeom prst="rect">
            <a:avLst/>
          </a:prstGeom>
        </p:spPr>
        <p:txBody>
          <a:bodyPr vert="horz" lIns="0" tIns="60925" rIns="121851" bIns="60925" rtlCol="0" anchor="ctr" anchorCtr="0">
            <a:noAutofit/>
          </a:bodyPr>
          <a:lstStyle>
            <a:lvl1pPr lvl="0" indent="0" defTabSz="609265">
              <a:spcBef>
                <a:spcPts val="600"/>
              </a:spcBef>
              <a:buClr>
                <a:schemeClr val="accent2"/>
              </a:buClr>
              <a:buFontTx/>
              <a:buNone/>
              <a:defRPr sz="4800" b="0" i="0" baseline="0">
                <a:solidFill>
                  <a:schemeClr val="bg1"/>
                </a:solidFill>
                <a:latin typeface="Rokkitt"/>
                <a:cs typeface="Rokkitt"/>
              </a:defRPr>
            </a:lvl1pPr>
            <a:lvl2pPr marL="777240" indent="-228516" defTabSz="609265">
              <a:spcBef>
                <a:spcPts val="600"/>
              </a:spcBef>
              <a:buClr>
                <a:schemeClr val="accent2"/>
              </a:buClr>
              <a:buFont typeface="Arial" charset="0"/>
              <a:buChar char="•"/>
              <a:defRPr b="0" i="0">
                <a:solidFill>
                  <a:schemeClr val="tx1">
                    <a:lumMod val="75000"/>
                    <a:lumOff val="25000"/>
                  </a:schemeClr>
                </a:solidFill>
                <a:latin typeface="Montserrat Light"/>
                <a:cs typeface="Montserrat Light"/>
              </a:defRPr>
            </a:lvl2pPr>
            <a:lvl3pPr marL="1325880" indent="-228516" defTabSz="609265">
              <a:spcBef>
                <a:spcPts val="600"/>
              </a:spcBef>
              <a:buClr>
                <a:schemeClr val="accent2"/>
              </a:buClr>
              <a:buFont typeface="Arial" charset="0"/>
              <a:buChar char="•"/>
              <a:defRPr b="0" i="0">
                <a:solidFill>
                  <a:schemeClr val="tx1">
                    <a:lumMod val="75000"/>
                    <a:lumOff val="25000"/>
                  </a:schemeClr>
                </a:solidFill>
                <a:latin typeface="Montserrat Light"/>
                <a:cs typeface="Montserrat Light"/>
              </a:defRPr>
            </a:lvl3pPr>
            <a:lvl4pPr marL="1874520" indent="-228516" defTabSz="609265">
              <a:spcBef>
                <a:spcPts val="600"/>
              </a:spcBef>
              <a:buClr>
                <a:schemeClr val="accent2"/>
              </a:buClr>
              <a:buFont typeface="Arial" charset="0"/>
              <a:buChar char="•"/>
              <a:defRPr b="0" i="0">
                <a:solidFill>
                  <a:schemeClr val="tx1">
                    <a:lumMod val="75000"/>
                    <a:lumOff val="25000"/>
                  </a:schemeClr>
                </a:solidFill>
                <a:latin typeface="Montserrat Light"/>
                <a:cs typeface="Montserrat Light"/>
              </a:defRPr>
            </a:lvl4pPr>
            <a:lvl5pPr marL="2423160" indent="-228516" defTabSz="609265">
              <a:spcBef>
                <a:spcPts val="600"/>
              </a:spcBef>
              <a:buClr>
                <a:schemeClr val="accent2"/>
              </a:buClr>
              <a:buFont typeface="Arial" charset="0"/>
              <a:buChar char="•"/>
              <a:defRPr b="0" i="0">
                <a:solidFill>
                  <a:schemeClr val="tx1">
                    <a:lumMod val="75000"/>
                    <a:lumOff val="25000"/>
                  </a:schemeClr>
                </a:solidFill>
                <a:latin typeface="Montserrat Light"/>
                <a:cs typeface="Montserrat Light"/>
              </a:defRPr>
            </a:lvl5pPr>
            <a:lvl6pPr marL="3350953" indent="-304639" defTabSz="609265">
              <a:spcBef>
                <a:spcPct val="20000"/>
              </a:spcBef>
              <a:buFont typeface="Arial"/>
              <a:buChar char="•"/>
              <a:defRPr sz="2700"/>
            </a:lvl6pPr>
            <a:lvl7pPr marL="3960219" indent="-304639" defTabSz="609265">
              <a:spcBef>
                <a:spcPct val="20000"/>
              </a:spcBef>
              <a:buFont typeface="Arial"/>
              <a:buChar char="•"/>
              <a:defRPr sz="2700"/>
            </a:lvl7pPr>
            <a:lvl8pPr marL="4569484" indent="-304639" defTabSz="609265">
              <a:spcBef>
                <a:spcPct val="20000"/>
              </a:spcBef>
              <a:buFont typeface="Arial"/>
              <a:buChar char="•"/>
              <a:defRPr sz="2700"/>
            </a:lvl8pPr>
            <a:lvl9pPr marL="5178750" indent="-304639" defTabSz="609265">
              <a:spcBef>
                <a:spcPct val="20000"/>
              </a:spcBef>
              <a:buFont typeface="Arial"/>
              <a:buChar char="•"/>
              <a:defRPr sz="2700"/>
            </a:lvl9pPr>
          </a:lstStyle>
          <a:p>
            <a:pPr lvl="0"/>
            <a:r>
              <a:rPr lang="en-US" dirty="0"/>
              <a:t>Thank you</a:t>
            </a:r>
          </a:p>
        </p:txBody>
      </p:sp>
      <p:sp>
        <p:nvSpPr>
          <p:cNvPr id="21" name="TextBox 20">
            <a:extLst>
              <a:ext uri="{FF2B5EF4-FFF2-40B4-BE49-F238E27FC236}">
                <a16:creationId xmlns:a16="http://schemas.microsoft.com/office/drawing/2014/main" id="{25CC4364-30C5-45A1-8886-353031FFED3E}"/>
              </a:ext>
            </a:extLst>
          </p:cNvPr>
          <p:cNvSpPr txBox="1"/>
          <p:nvPr userDrawn="1"/>
        </p:nvSpPr>
        <p:spPr>
          <a:xfrm>
            <a:off x="397478" y="6490400"/>
            <a:ext cx="5469861" cy="230832"/>
          </a:xfrm>
          <a:prstGeom prst="rect">
            <a:avLst/>
          </a:prstGeom>
          <a:noFill/>
        </p:spPr>
        <p:txBody>
          <a:bodyPr wrap="none" lIns="0" rtlCol="0" anchor="ctr" anchorCtr="0">
            <a:noAutofit/>
          </a:bodyPr>
          <a:lstStyle/>
          <a:p>
            <a:r>
              <a:rPr lang="en-US" sz="900" dirty="0">
                <a:solidFill>
                  <a:schemeClr val="bg1"/>
                </a:solidFill>
                <a:latin typeface="Montserrat" charset="0"/>
                <a:ea typeface="Montserrat" charset="0"/>
                <a:cs typeface="Montserrat" charset="0"/>
              </a:rPr>
              <a:t>W2Opure \ </a:t>
            </a:r>
            <a:fld id="{3E7DB552-F491-7542-9C5C-9B2286657205}" type="datetime3">
              <a:rPr lang="en-US" sz="900" smtClean="0">
                <a:solidFill>
                  <a:schemeClr val="bg1"/>
                </a:solidFill>
                <a:latin typeface="Montserrat" charset="0"/>
                <a:ea typeface="Montserrat" charset="0"/>
                <a:cs typeface="Montserrat" charset="0"/>
              </a:rPr>
              <a:t>13 August 2019</a:t>
            </a:fld>
            <a:r>
              <a:rPr lang="en-US" sz="900" dirty="0">
                <a:solidFill>
                  <a:schemeClr val="bg1"/>
                </a:solidFill>
                <a:latin typeface="Montserrat" charset="0"/>
                <a:ea typeface="Montserrat" charset="0"/>
                <a:cs typeface="Montserrat" charset="0"/>
              </a:rPr>
              <a:t> \ Proprietary and Confidential Property of W2O Group</a:t>
            </a:r>
          </a:p>
        </p:txBody>
      </p:sp>
      <p:sp>
        <p:nvSpPr>
          <p:cNvPr id="29" name="Text Placeholder 28">
            <a:extLst>
              <a:ext uri="{FF2B5EF4-FFF2-40B4-BE49-F238E27FC236}">
                <a16:creationId xmlns:a16="http://schemas.microsoft.com/office/drawing/2014/main" id="{5F2DF444-FED1-46D2-9994-BD961C9597FF}"/>
              </a:ext>
            </a:extLst>
          </p:cNvPr>
          <p:cNvSpPr>
            <a:spLocks noGrp="1"/>
          </p:cNvSpPr>
          <p:nvPr>
            <p:ph type="body" sz="quarter" idx="13" hasCustomPrompt="1"/>
          </p:nvPr>
        </p:nvSpPr>
        <p:spPr>
          <a:xfrm>
            <a:off x="324779" y="3995928"/>
            <a:ext cx="9756648" cy="521208"/>
          </a:xfrm>
          <a:prstGeom prst="rect">
            <a:avLst/>
          </a:prstGeom>
        </p:spPr>
        <p:txBody>
          <a:bodyPr lIns="0" tIns="64008" rIns="118872" bIns="64008" anchor="ctr"/>
          <a:lstStyle>
            <a:lvl1pPr marL="0" indent="0">
              <a:buNone/>
              <a:defRPr sz="1800">
                <a:solidFill>
                  <a:schemeClr val="bg1"/>
                </a:solidFill>
              </a:defRPr>
            </a:lvl1pPr>
          </a:lstStyle>
          <a:p>
            <a:pPr lvl="0"/>
            <a:r>
              <a:rPr lang="en-US" dirty="0"/>
              <a:t>Lorem ipsum dot solar</a:t>
            </a:r>
          </a:p>
        </p:txBody>
      </p:sp>
    </p:spTree>
    <p:extLst>
      <p:ext uri="{BB962C8B-B14F-4D97-AF65-F5344CB8AC3E}">
        <p14:creationId xmlns:p14="http://schemas.microsoft.com/office/powerpoint/2010/main" val="1335220634"/>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r="17133"/>
          <a:stretch/>
        </p:blipFill>
        <p:spPr>
          <a:xfrm>
            <a:off x="6243977" y="365253"/>
            <a:ext cx="5951199" cy="3020284"/>
          </a:xfrm>
          <a:prstGeom prst="rect">
            <a:avLst/>
          </a:prstGeom>
        </p:spPr>
      </p:pic>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7479" y="392113"/>
            <a:ext cx="856425" cy="360176"/>
          </a:xfrm>
          <a:prstGeom prst="rect">
            <a:avLst/>
          </a:prstGeom>
        </p:spPr>
      </p:pic>
      <p:sp>
        <p:nvSpPr>
          <p:cNvPr id="9" name="Picture Placeholder 2"/>
          <p:cNvSpPr>
            <a:spLocks noGrp="1"/>
          </p:cNvSpPr>
          <p:nvPr>
            <p:ph type="pic" sz="quarter" idx="14" hasCustomPrompt="1"/>
          </p:nvPr>
        </p:nvSpPr>
        <p:spPr>
          <a:xfrm>
            <a:off x="1903908" y="313439"/>
            <a:ext cx="2286000" cy="517525"/>
          </a:xfrm>
        </p:spPr>
        <p:txBody>
          <a:bodyPr/>
          <a:lstStyle>
            <a:lvl1pPr marL="0" indent="0">
              <a:buNone/>
              <a:defRPr sz="1400"/>
            </a:lvl1pPr>
          </a:lstStyle>
          <a:p>
            <a:r>
              <a:rPr lang="en-US" dirty="0"/>
              <a:t>Insert client logo here</a:t>
            </a:r>
          </a:p>
        </p:txBody>
      </p:sp>
      <p:sp>
        <p:nvSpPr>
          <p:cNvPr id="2" name="TextBox 1"/>
          <p:cNvSpPr txBox="1"/>
          <p:nvPr userDrawn="1"/>
        </p:nvSpPr>
        <p:spPr>
          <a:xfrm>
            <a:off x="1370369" y="313438"/>
            <a:ext cx="304879" cy="369332"/>
          </a:xfrm>
          <a:prstGeom prst="rect">
            <a:avLst/>
          </a:prstGeom>
          <a:noFill/>
        </p:spPr>
        <p:txBody>
          <a:bodyPr wrap="square" rtlCol="0">
            <a:spAutoFit/>
          </a:bodyPr>
          <a:lstStyle/>
          <a:p>
            <a:r>
              <a:rPr lang="en-US" sz="1800" dirty="0">
                <a:solidFill>
                  <a:schemeClr val="accent1"/>
                </a:solidFill>
                <a:latin typeface="Montserrat"/>
              </a:rPr>
              <a:t>+</a:t>
            </a:r>
          </a:p>
        </p:txBody>
      </p:sp>
      <p:sp>
        <p:nvSpPr>
          <p:cNvPr id="10" name="TextBox 9">
            <a:extLst>
              <a:ext uri="{FF2B5EF4-FFF2-40B4-BE49-F238E27FC236}">
                <a16:creationId xmlns:a16="http://schemas.microsoft.com/office/drawing/2014/main" id="{8BFC806D-385B-4722-9DF0-44850BBC8C1E}"/>
              </a:ext>
            </a:extLst>
          </p:cNvPr>
          <p:cNvSpPr txBox="1"/>
          <p:nvPr userDrawn="1"/>
        </p:nvSpPr>
        <p:spPr>
          <a:xfrm>
            <a:off x="397478" y="6490400"/>
            <a:ext cx="5469861" cy="230832"/>
          </a:xfrm>
          <a:prstGeom prst="rect">
            <a:avLst/>
          </a:prstGeom>
          <a:noFill/>
        </p:spPr>
        <p:txBody>
          <a:bodyPr wrap="none" lIns="0" rtlCol="0" anchor="ctr" anchorCtr="0">
            <a:noAutofit/>
          </a:bodyPr>
          <a:lstStyle/>
          <a:p>
            <a:r>
              <a:rPr lang="en-US" sz="900" dirty="0">
                <a:solidFill>
                  <a:schemeClr val="accent1"/>
                </a:solidFill>
                <a:latin typeface="Montserrat" charset="0"/>
                <a:ea typeface="Montserrat" charset="0"/>
                <a:cs typeface="Montserrat" charset="0"/>
              </a:rPr>
              <a:t>W2O \ </a:t>
            </a:r>
            <a:fld id="{3E7DB552-F491-7542-9C5C-9B2286657205}" type="datetime3">
              <a:rPr lang="en-US" sz="900" smtClean="0">
                <a:solidFill>
                  <a:schemeClr val="accent1"/>
                </a:solidFill>
                <a:latin typeface="Montserrat" charset="0"/>
                <a:ea typeface="Montserrat" charset="0"/>
                <a:cs typeface="Montserrat" charset="0"/>
              </a:rPr>
              <a:t>13 August 2019</a:t>
            </a:fld>
            <a:r>
              <a:rPr lang="en-US" sz="900" dirty="0">
                <a:solidFill>
                  <a:schemeClr val="accent1"/>
                </a:solidFill>
                <a:latin typeface="Montserrat" charset="0"/>
                <a:ea typeface="Montserrat" charset="0"/>
                <a:cs typeface="Montserrat" charset="0"/>
              </a:rPr>
              <a:t> \ Proprietary and Confidential Property of W2O Group</a:t>
            </a:r>
          </a:p>
        </p:txBody>
      </p:sp>
      <p:sp>
        <p:nvSpPr>
          <p:cNvPr id="12" name="Text Placeholder 3">
            <a:extLst>
              <a:ext uri="{FF2B5EF4-FFF2-40B4-BE49-F238E27FC236}">
                <a16:creationId xmlns:a16="http://schemas.microsoft.com/office/drawing/2014/main" id="{FDB693F0-5675-4D9F-B4A8-1979AD974539}"/>
              </a:ext>
            </a:extLst>
          </p:cNvPr>
          <p:cNvSpPr>
            <a:spLocks noGrp="1"/>
          </p:cNvSpPr>
          <p:nvPr>
            <p:ph type="body" sz="quarter" idx="12" hasCustomPrompt="1"/>
          </p:nvPr>
        </p:nvSpPr>
        <p:spPr>
          <a:xfrm>
            <a:off x="397479" y="3966144"/>
            <a:ext cx="10451592" cy="1219200"/>
          </a:xfrm>
        </p:spPr>
        <p:txBody>
          <a:bodyPr anchor="ctr"/>
          <a:lstStyle>
            <a:lvl1pPr marL="0" indent="0">
              <a:lnSpc>
                <a:spcPct val="90000"/>
              </a:lnSpc>
              <a:buNone/>
              <a:defRPr sz="4800">
                <a:solidFill>
                  <a:schemeClr val="accent1"/>
                </a:solidFill>
                <a:latin typeface="Rokkitt"/>
                <a:cs typeface="Rokkitt"/>
              </a:defRPr>
            </a:lvl1pPr>
          </a:lstStyle>
          <a:p>
            <a:pPr lvl="0"/>
            <a:r>
              <a:rPr lang="en-US" dirty="0"/>
              <a:t>Click to edit Master title styles</a:t>
            </a:r>
          </a:p>
        </p:txBody>
      </p:sp>
      <p:sp>
        <p:nvSpPr>
          <p:cNvPr id="14" name="Text Placeholder 5">
            <a:extLst>
              <a:ext uri="{FF2B5EF4-FFF2-40B4-BE49-F238E27FC236}">
                <a16:creationId xmlns:a16="http://schemas.microsoft.com/office/drawing/2014/main" id="{6C0959D0-81A8-48FA-9F84-BBEEE1FC34B6}"/>
              </a:ext>
            </a:extLst>
          </p:cNvPr>
          <p:cNvSpPr>
            <a:spLocks noGrp="1"/>
          </p:cNvSpPr>
          <p:nvPr>
            <p:ph type="body" sz="quarter" idx="15" hasCustomPrompt="1"/>
          </p:nvPr>
        </p:nvSpPr>
        <p:spPr>
          <a:xfrm>
            <a:off x="402336" y="5330952"/>
            <a:ext cx="9756648" cy="438912"/>
          </a:xfrm>
        </p:spPr>
        <p:txBody>
          <a:bodyPr anchor="ctr"/>
          <a:lstStyle>
            <a:lvl1pPr marL="0" indent="0">
              <a:buNone/>
              <a:defRPr sz="2000">
                <a:solidFill>
                  <a:schemeClr val="accent1"/>
                </a:solidFill>
                <a:latin typeface="+mn-lt"/>
              </a:defRPr>
            </a:lvl1pPr>
          </a:lstStyle>
          <a:p>
            <a:pPr lvl="0"/>
            <a:r>
              <a:rPr lang="en-US" dirty="0"/>
              <a:t>Subtitle / Timeline</a:t>
            </a:r>
          </a:p>
        </p:txBody>
      </p:sp>
    </p:spTree>
    <p:extLst>
      <p:ext uri="{BB962C8B-B14F-4D97-AF65-F5344CB8AC3E}">
        <p14:creationId xmlns:p14="http://schemas.microsoft.com/office/powerpoint/2010/main" val="253468732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r="17133"/>
          <a:stretch/>
        </p:blipFill>
        <p:spPr>
          <a:xfrm>
            <a:off x="6243977" y="365253"/>
            <a:ext cx="5951199" cy="3020284"/>
          </a:xfrm>
          <a:prstGeom prst="rect">
            <a:avLst/>
          </a:prstGeom>
        </p:spPr>
      </p:pic>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7479" y="392113"/>
            <a:ext cx="856425" cy="360176"/>
          </a:xfrm>
          <a:prstGeom prst="rect">
            <a:avLst/>
          </a:prstGeom>
        </p:spPr>
      </p:pic>
      <p:sp>
        <p:nvSpPr>
          <p:cNvPr id="4" name="Text Placeholder 3"/>
          <p:cNvSpPr>
            <a:spLocks noGrp="1"/>
          </p:cNvSpPr>
          <p:nvPr>
            <p:ph type="body" sz="quarter" idx="12" hasCustomPrompt="1"/>
          </p:nvPr>
        </p:nvSpPr>
        <p:spPr>
          <a:xfrm>
            <a:off x="397479" y="3966144"/>
            <a:ext cx="10461021" cy="1219200"/>
          </a:xfrm>
        </p:spPr>
        <p:txBody>
          <a:bodyPr anchor="ctr"/>
          <a:lstStyle>
            <a:lvl1pPr marL="0" indent="0">
              <a:lnSpc>
                <a:spcPct val="90000"/>
              </a:lnSpc>
              <a:buNone/>
              <a:defRPr sz="4800">
                <a:solidFill>
                  <a:schemeClr val="accent1"/>
                </a:solidFill>
                <a:latin typeface="Rokkitt"/>
                <a:cs typeface="Rokkitt"/>
              </a:defRPr>
            </a:lvl1pPr>
          </a:lstStyle>
          <a:p>
            <a:pPr lvl="0"/>
            <a:r>
              <a:rPr lang="en-US" dirty="0"/>
              <a:t>Click to edit Master title styles</a:t>
            </a:r>
          </a:p>
        </p:txBody>
      </p:sp>
      <p:sp>
        <p:nvSpPr>
          <p:cNvPr id="3" name="Picture Placeholder 2"/>
          <p:cNvSpPr>
            <a:spLocks noGrp="1"/>
          </p:cNvSpPr>
          <p:nvPr>
            <p:ph type="pic" sz="quarter" idx="13" hasCustomPrompt="1"/>
          </p:nvPr>
        </p:nvSpPr>
        <p:spPr>
          <a:xfrm>
            <a:off x="2208788" y="5264151"/>
            <a:ext cx="2286594" cy="517525"/>
          </a:xfrm>
        </p:spPr>
        <p:txBody>
          <a:bodyPr/>
          <a:lstStyle>
            <a:lvl1pPr marL="0" indent="0">
              <a:buNone/>
              <a:defRPr sz="1400"/>
            </a:lvl1pPr>
          </a:lstStyle>
          <a:p>
            <a:r>
              <a:rPr lang="en-US" dirty="0"/>
              <a:t>Insert client logo here</a:t>
            </a:r>
          </a:p>
        </p:txBody>
      </p:sp>
      <p:sp>
        <p:nvSpPr>
          <p:cNvPr id="8" name="TextBox 7">
            <a:extLst>
              <a:ext uri="{FF2B5EF4-FFF2-40B4-BE49-F238E27FC236}">
                <a16:creationId xmlns:a16="http://schemas.microsoft.com/office/drawing/2014/main" id="{D0805BBD-396A-4690-BC92-303F18A82FB3}"/>
              </a:ext>
            </a:extLst>
          </p:cNvPr>
          <p:cNvSpPr txBox="1"/>
          <p:nvPr userDrawn="1"/>
        </p:nvSpPr>
        <p:spPr>
          <a:xfrm>
            <a:off x="397478" y="6490400"/>
            <a:ext cx="5469861" cy="230832"/>
          </a:xfrm>
          <a:prstGeom prst="rect">
            <a:avLst/>
          </a:prstGeom>
          <a:noFill/>
        </p:spPr>
        <p:txBody>
          <a:bodyPr wrap="none" lIns="0" rtlCol="0" anchor="ctr" anchorCtr="0">
            <a:noAutofit/>
          </a:bodyPr>
          <a:lstStyle/>
          <a:p>
            <a:r>
              <a:rPr lang="en-US" sz="900" dirty="0">
                <a:solidFill>
                  <a:schemeClr val="accent1"/>
                </a:solidFill>
                <a:latin typeface="Montserrat" charset="0"/>
                <a:ea typeface="Montserrat" charset="0"/>
                <a:cs typeface="Montserrat" charset="0"/>
              </a:rPr>
              <a:t>W2O \ </a:t>
            </a:r>
            <a:fld id="{3E7DB552-F491-7542-9C5C-9B2286657205}" type="datetime3">
              <a:rPr lang="en-US" sz="900" smtClean="0">
                <a:solidFill>
                  <a:schemeClr val="accent1"/>
                </a:solidFill>
                <a:latin typeface="Montserrat" charset="0"/>
                <a:ea typeface="Montserrat" charset="0"/>
                <a:cs typeface="Montserrat" charset="0"/>
              </a:rPr>
              <a:t>13 August 2019</a:t>
            </a:fld>
            <a:r>
              <a:rPr lang="en-US" sz="900" dirty="0">
                <a:solidFill>
                  <a:schemeClr val="accent1"/>
                </a:solidFill>
                <a:latin typeface="Montserrat" charset="0"/>
                <a:ea typeface="Montserrat" charset="0"/>
                <a:cs typeface="Montserrat" charset="0"/>
              </a:rPr>
              <a:t> \ Proprietary and Confidential Property of W2O Group</a:t>
            </a:r>
          </a:p>
        </p:txBody>
      </p:sp>
      <p:sp>
        <p:nvSpPr>
          <p:cNvPr id="14" name="Text Placeholder 5">
            <a:extLst>
              <a:ext uri="{FF2B5EF4-FFF2-40B4-BE49-F238E27FC236}">
                <a16:creationId xmlns:a16="http://schemas.microsoft.com/office/drawing/2014/main" id="{7948B53A-A48A-4BDA-8F90-AF9E36AE77CD}"/>
              </a:ext>
            </a:extLst>
          </p:cNvPr>
          <p:cNvSpPr>
            <a:spLocks noGrp="1"/>
          </p:cNvSpPr>
          <p:nvPr>
            <p:ph type="body" sz="quarter" idx="23" hasCustomPrompt="1"/>
          </p:nvPr>
        </p:nvSpPr>
        <p:spPr>
          <a:xfrm>
            <a:off x="402336" y="5330952"/>
            <a:ext cx="1705864" cy="438912"/>
          </a:xfrm>
          <a:prstGeom prst="rect">
            <a:avLst/>
          </a:prstGeom>
        </p:spPr>
        <p:txBody>
          <a:bodyPr lIns="0" tIns="64008" rIns="118872" bIns="64008" anchor="ctr"/>
          <a:lstStyle>
            <a:lvl1pPr marL="0" indent="0">
              <a:buNone/>
              <a:defRPr sz="2000">
                <a:solidFill>
                  <a:schemeClr val="accent1"/>
                </a:solidFill>
                <a:latin typeface="+mn-lt"/>
              </a:defRPr>
            </a:lvl1pPr>
          </a:lstStyle>
          <a:p>
            <a:pPr lvl="0"/>
            <a:r>
              <a:rPr lang="en-US" dirty="0"/>
              <a:t>Prepared for</a:t>
            </a:r>
          </a:p>
        </p:txBody>
      </p:sp>
    </p:spTree>
    <p:extLst>
      <p:ext uri="{BB962C8B-B14F-4D97-AF65-F5344CB8AC3E}">
        <p14:creationId xmlns:p14="http://schemas.microsoft.com/office/powerpoint/2010/main" val="3872103426"/>
      </p:ext>
    </p:extLst>
  </p:cSld>
  <p:clrMapOvr>
    <a:masterClrMapping/>
  </p:clrMapOvr>
  <p:extLst>
    <p:ext uri="{DCECCB84-F9BA-43D5-87BE-67443E8EF086}">
      <p15:sldGuideLst xmlns:p15="http://schemas.microsoft.com/office/powerpoint/2012/main">
        <p15:guide id="1" orient="horz" pos="2160">
          <p15:clr>
            <a:srgbClr val="FBAE40"/>
          </p15:clr>
        </p15:guide>
        <p15:guide id="2" pos="6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theme" Target="../theme/theme2.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theme" Target="../theme/theme3.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slideLayout" Target="../slideLayouts/slideLayout62.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17" Type="http://schemas.openxmlformats.org/officeDocument/2006/relationships/theme" Target="../theme/theme4.xml"/><Relationship Id="rId2" Type="http://schemas.openxmlformats.org/officeDocument/2006/relationships/slideLayout" Target="../slideLayouts/slideLayout51.xml"/><Relationship Id="rId16" Type="http://schemas.openxmlformats.org/officeDocument/2006/relationships/slideLayout" Target="../slideLayouts/slideLayout65.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5" Type="http://schemas.openxmlformats.org/officeDocument/2006/relationships/slideLayout" Target="../slideLayouts/slideLayout6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slideLayout" Target="../slideLayouts/slideLayout6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3.xml"/><Relationship Id="rId13" Type="http://schemas.openxmlformats.org/officeDocument/2006/relationships/slideLayout" Target="../slideLayouts/slideLayout78.xml"/><Relationship Id="rId3" Type="http://schemas.openxmlformats.org/officeDocument/2006/relationships/slideLayout" Target="../slideLayouts/slideLayout68.xml"/><Relationship Id="rId7" Type="http://schemas.openxmlformats.org/officeDocument/2006/relationships/slideLayout" Target="../slideLayouts/slideLayout72.xml"/><Relationship Id="rId12" Type="http://schemas.openxmlformats.org/officeDocument/2006/relationships/slideLayout" Target="../slideLayouts/slideLayout77.xml"/><Relationship Id="rId17" Type="http://schemas.openxmlformats.org/officeDocument/2006/relationships/theme" Target="../theme/theme5.xml"/><Relationship Id="rId2" Type="http://schemas.openxmlformats.org/officeDocument/2006/relationships/slideLayout" Target="../slideLayouts/slideLayout67.xml"/><Relationship Id="rId16" Type="http://schemas.openxmlformats.org/officeDocument/2006/relationships/slideLayout" Target="../slideLayouts/slideLayout81.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5" Type="http://schemas.openxmlformats.org/officeDocument/2006/relationships/slideLayout" Target="../slideLayouts/slideLayout70.xml"/><Relationship Id="rId15" Type="http://schemas.openxmlformats.org/officeDocument/2006/relationships/slideLayout" Target="../slideLayouts/slideLayout80.xml"/><Relationship Id="rId10" Type="http://schemas.openxmlformats.org/officeDocument/2006/relationships/slideLayout" Target="../slideLayouts/slideLayout75.xml"/><Relationship Id="rId4" Type="http://schemas.openxmlformats.org/officeDocument/2006/relationships/slideLayout" Target="../slideLayouts/slideLayout69.xml"/><Relationship Id="rId9" Type="http://schemas.openxmlformats.org/officeDocument/2006/relationships/slideLayout" Target="../slideLayouts/slideLayout74.xml"/><Relationship Id="rId14" Type="http://schemas.openxmlformats.org/officeDocument/2006/relationships/slideLayout" Target="../slideLayouts/slideLayout79.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9.xml"/><Relationship Id="rId13" Type="http://schemas.openxmlformats.org/officeDocument/2006/relationships/slideLayout" Target="../slideLayouts/slideLayout94.xml"/><Relationship Id="rId3" Type="http://schemas.openxmlformats.org/officeDocument/2006/relationships/slideLayout" Target="../slideLayouts/slideLayout84.xml"/><Relationship Id="rId7" Type="http://schemas.openxmlformats.org/officeDocument/2006/relationships/slideLayout" Target="../slideLayouts/slideLayout88.xml"/><Relationship Id="rId12" Type="http://schemas.openxmlformats.org/officeDocument/2006/relationships/slideLayout" Target="../slideLayouts/slideLayout93.xml"/><Relationship Id="rId17" Type="http://schemas.openxmlformats.org/officeDocument/2006/relationships/theme" Target="../theme/theme6.xml"/><Relationship Id="rId2" Type="http://schemas.openxmlformats.org/officeDocument/2006/relationships/slideLayout" Target="../slideLayouts/slideLayout83.xml"/><Relationship Id="rId16" Type="http://schemas.openxmlformats.org/officeDocument/2006/relationships/slideLayout" Target="../slideLayouts/slideLayout97.xml"/><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slideLayout" Target="../slideLayouts/slideLayout92.xml"/><Relationship Id="rId5" Type="http://schemas.openxmlformats.org/officeDocument/2006/relationships/slideLayout" Target="../slideLayouts/slideLayout86.xml"/><Relationship Id="rId15" Type="http://schemas.openxmlformats.org/officeDocument/2006/relationships/slideLayout" Target="../slideLayouts/slideLayout96.xml"/><Relationship Id="rId10" Type="http://schemas.openxmlformats.org/officeDocument/2006/relationships/slideLayout" Target="../slideLayouts/slideLayout91.xml"/><Relationship Id="rId4" Type="http://schemas.openxmlformats.org/officeDocument/2006/relationships/slideLayout" Target="../slideLayouts/slideLayout85.xml"/><Relationship Id="rId9" Type="http://schemas.openxmlformats.org/officeDocument/2006/relationships/slideLayout" Target="../slideLayouts/slideLayout90.xml"/><Relationship Id="rId14" Type="http://schemas.openxmlformats.org/officeDocument/2006/relationships/slideLayout" Target="../slideLayouts/slideLayout9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5.xml"/><Relationship Id="rId13" Type="http://schemas.openxmlformats.org/officeDocument/2006/relationships/slideLayout" Target="../slideLayouts/slideLayout110.xml"/><Relationship Id="rId18" Type="http://schemas.openxmlformats.org/officeDocument/2006/relationships/slideLayout" Target="../slideLayouts/slideLayout115.xml"/><Relationship Id="rId26" Type="http://schemas.openxmlformats.org/officeDocument/2006/relationships/theme" Target="../theme/theme7.xml"/><Relationship Id="rId3" Type="http://schemas.openxmlformats.org/officeDocument/2006/relationships/slideLayout" Target="../slideLayouts/slideLayout100.xml"/><Relationship Id="rId21" Type="http://schemas.openxmlformats.org/officeDocument/2006/relationships/slideLayout" Target="../slideLayouts/slideLayout118.xml"/><Relationship Id="rId7" Type="http://schemas.openxmlformats.org/officeDocument/2006/relationships/slideLayout" Target="../slideLayouts/slideLayout104.xml"/><Relationship Id="rId12" Type="http://schemas.openxmlformats.org/officeDocument/2006/relationships/slideLayout" Target="../slideLayouts/slideLayout109.xml"/><Relationship Id="rId17" Type="http://schemas.openxmlformats.org/officeDocument/2006/relationships/slideLayout" Target="../slideLayouts/slideLayout114.xml"/><Relationship Id="rId25" Type="http://schemas.openxmlformats.org/officeDocument/2006/relationships/slideLayout" Target="../slideLayouts/slideLayout122.xml"/><Relationship Id="rId2" Type="http://schemas.openxmlformats.org/officeDocument/2006/relationships/slideLayout" Target="../slideLayouts/slideLayout99.xml"/><Relationship Id="rId16" Type="http://schemas.openxmlformats.org/officeDocument/2006/relationships/slideLayout" Target="../slideLayouts/slideLayout113.xml"/><Relationship Id="rId20" Type="http://schemas.openxmlformats.org/officeDocument/2006/relationships/slideLayout" Target="../slideLayouts/slideLayout117.xml"/><Relationship Id="rId1" Type="http://schemas.openxmlformats.org/officeDocument/2006/relationships/slideLayout" Target="../slideLayouts/slideLayout98.xml"/><Relationship Id="rId6" Type="http://schemas.openxmlformats.org/officeDocument/2006/relationships/slideLayout" Target="../slideLayouts/slideLayout103.xml"/><Relationship Id="rId11" Type="http://schemas.openxmlformats.org/officeDocument/2006/relationships/slideLayout" Target="../slideLayouts/slideLayout108.xml"/><Relationship Id="rId24" Type="http://schemas.openxmlformats.org/officeDocument/2006/relationships/slideLayout" Target="../slideLayouts/slideLayout121.xml"/><Relationship Id="rId5" Type="http://schemas.openxmlformats.org/officeDocument/2006/relationships/slideLayout" Target="../slideLayouts/slideLayout102.xml"/><Relationship Id="rId15" Type="http://schemas.openxmlformats.org/officeDocument/2006/relationships/slideLayout" Target="../slideLayouts/slideLayout112.xml"/><Relationship Id="rId23" Type="http://schemas.openxmlformats.org/officeDocument/2006/relationships/slideLayout" Target="../slideLayouts/slideLayout120.xml"/><Relationship Id="rId10" Type="http://schemas.openxmlformats.org/officeDocument/2006/relationships/slideLayout" Target="../slideLayouts/slideLayout107.xml"/><Relationship Id="rId19" Type="http://schemas.openxmlformats.org/officeDocument/2006/relationships/slideLayout" Target="../slideLayouts/slideLayout116.xml"/><Relationship Id="rId4" Type="http://schemas.openxmlformats.org/officeDocument/2006/relationships/slideLayout" Target="../slideLayouts/slideLayout101.xml"/><Relationship Id="rId9" Type="http://schemas.openxmlformats.org/officeDocument/2006/relationships/slideLayout" Target="../slideLayouts/slideLayout106.xml"/><Relationship Id="rId14" Type="http://schemas.openxmlformats.org/officeDocument/2006/relationships/slideLayout" Target="../slideLayouts/slideLayout111.xml"/><Relationship Id="rId22" Type="http://schemas.openxmlformats.org/officeDocument/2006/relationships/slideLayout" Target="../slideLayouts/slideLayout1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221B0B-002A-4DE0-878A-2B85100ED612}"/>
              </a:ext>
            </a:extLst>
          </p:cNvPr>
          <p:cNvSpPr txBox="1"/>
          <p:nvPr userDrawn="1"/>
        </p:nvSpPr>
        <p:spPr>
          <a:xfrm>
            <a:off x="8589962" y="6490400"/>
            <a:ext cx="2990850" cy="230832"/>
          </a:xfrm>
          <a:prstGeom prst="rect">
            <a:avLst/>
          </a:prstGeom>
          <a:noFill/>
        </p:spPr>
        <p:txBody>
          <a:bodyPr wrap="square" lIns="0" rIns="0" rtlCol="0">
            <a:spAutoFit/>
          </a:bodyPr>
          <a:lstStyle/>
          <a:p>
            <a:pPr algn="r"/>
            <a:r>
              <a:rPr lang="en-US" sz="900" dirty="0">
                <a:solidFill>
                  <a:schemeClr val="accent1"/>
                </a:solidFill>
                <a:latin typeface="Montserrat" charset="0"/>
                <a:ea typeface="Montserrat" charset="0"/>
                <a:cs typeface="Montserrat" charset="0"/>
              </a:rPr>
              <a:t>Pg. </a:t>
            </a:r>
            <a:fld id="{1E28CF6B-2183-924A-A57B-4622D0AEFE26}" type="slidenum">
              <a:rPr lang="en-US" sz="900" smtClean="0">
                <a:solidFill>
                  <a:schemeClr val="accent1"/>
                </a:solidFill>
                <a:latin typeface="Montserrat" charset="0"/>
                <a:ea typeface="Montserrat" charset="0"/>
                <a:cs typeface="Montserrat" charset="0"/>
              </a:rPr>
              <a:pPr/>
              <a:t>‹#›</a:t>
            </a:fld>
            <a:endParaRPr lang="en-US" sz="900" dirty="0">
              <a:solidFill>
                <a:schemeClr val="accent1"/>
              </a:solidFill>
              <a:latin typeface="Montserrat" charset="0"/>
              <a:ea typeface="Montserrat" charset="0"/>
              <a:cs typeface="Montserrat" charset="0"/>
            </a:endParaRPr>
          </a:p>
        </p:txBody>
      </p:sp>
      <p:sp>
        <p:nvSpPr>
          <p:cNvPr id="4" name="TextBox 3">
            <a:extLst>
              <a:ext uri="{FF2B5EF4-FFF2-40B4-BE49-F238E27FC236}">
                <a16:creationId xmlns:a16="http://schemas.microsoft.com/office/drawing/2014/main" id="{B20E7B20-7A7D-4EF5-A521-8D7E9C1E315B}"/>
              </a:ext>
            </a:extLst>
          </p:cNvPr>
          <p:cNvSpPr txBox="1"/>
          <p:nvPr userDrawn="1"/>
        </p:nvSpPr>
        <p:spPr>
          <a:xfrm>
            <a:off x="397478" y="6490400"/>
            <a:ext cx="5469861" cy="230832"/>
          </a:xfrm>
          <a:prstGeom prst="rect">
            <a:avLst/>
          </a:prstGeom>
          <a:noFill/>
        </p:spPr>
        <p:txBody>
          <a:bodyPr wrap="none" lIns="0" rtlCol="0" anchor="ctr" anchorCtr="0">
            <a:noAutofit/>
          </a:bodyPr>
          <a:lstStyle/>
          <a:p>
            <a:r>
              <a:rPr lang="en-US" sz="900" dirty="0">
                <a:solidFill>
                  <a:schemeClr val="accent1"/>
                </a:solidFill>
                <a:latin typeface="Montserrat" charset="0"/>
                <a:ea typeface="Montserrat" charset="0"/>
                <a:cs typeface="Montserrat" charset="0"/>
              </a:rPr>
              <a:t>W2O \ </a:t>
            </a:r>
            <a:fld id="{3E7DB552-F491-7542-9C5C-9B2286657205}" type="datetime3">
              <a:rPr lang="en-US" sz="900" smtClean="0">
                <a:solidFill>
                  <a:schemeClr val="accent1"/>
                </a:solidFill>
                <a:latin typeface="Montserrat" charset="0"/>
                <a:ea typeface="Montserrat" charset="0"/>
                <a:cs typeface="Montserrat" charset="0"/>
              </a:rPr>
              <a:t>13 August 2019</a:t>
            </a:fld>
            <a:r>
              <a:rPr lang="en-US" sz="900" dirty="0">
                <a:solidFill>
                  <a:schemeClr val="accent1"/>
                </a:solidFill>
                <a:latin typeface="Montserrat" charset="0"/>
                <a:ea typeface="Montserrat" charset="0"/>
                <a:cs typeface="Montserrat" charset="0"/>
              </a:rPr>
              <a:t> \ Proprietary and Confidential Property of W2O Group</a:t>
            </a:r>
          </a:p>
        </p:txBody>
      </p:sp>
    </p:spTree>
    <p:extLst>
      <p:ext uri="{BB962C8B-B14F-4D97-AF65-F5344CB8AC3E}">
        <p14:creationId xmlns:p14="http://schemas.microsoft.com/office/powerpoint/2010/main" val="3326869154"/>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739" r:id="rId3"/>
    <p:sldLayoutId id="2147483652" r:id="rId4"/>
    <p:sldLayoutId id="2147483654" r:id="rId5"/>
    <p:sldLayoutId id="2147483657" r:id="rId6"/>
    <p:sldLayoutId id="2147483658" r:id="rId7"/>
    <p:sldLayoutId id="2147483655" r:id="rId8"/>
    <p:sldLayoutId id="2147483656" r:id="rId9"/>
    <p:sldLayoutId id="2147483659" r:id="rId10"/>
    <p:sldLayoutId id="2147483660" r:id="rId11"/>
    <p:sldLayoutId id="2147483661" r:id="rId12"/>
    <p:sldLayoutId id="2147483662" r:id="rId13"/>
    <p:sldLayoutId id="2147483649" r:id="rId14"/>
    <p:sldLayoutId id="2147483772" r:id="rId15"/>
    <p:sldLayoutId id="2147483663" r:id="rId16"/>
    <p:sldLayoutId id="2147483819"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80" userDrawn="1">
          <p15:clr>
            <a:srgbClr val="F26B43"/>
          </p15:clr>
        </p15:guide>
        <p15:guide id="2" pos="7128" userDrawn="1">
          <p15:clr>
            <a:srgbClr val="F26B43"/>
          </p15:clr>
        </p15:guide>
        <p15:guide id="3" pos="600" userDrawn="1">
          <p15:clr>
            <a:srgbClr val="9FCC3B"/>
          </p15:clr>
        </p15:guide>
        <p15:guide id="4" pos="7080" userDrawn="1">
          <p15:clr>
            <a:srgbClr val="9FCC3B"/>
          </p15:clr>
        </p15:guide>
        <p15:guide id="5" orient="horz" pos="3816" userDrawn="1">
          <p15:clr>
            <a:srgbClr val="F26B43"/>
          </p15:clr>
        </p15:guide>
        <p15:guide id="6" orient="horz" pos="936" userDrawn="1">
          <p15:clr>
            <a:srgbClr val="9FCC3B"/>
          </p15:clr>
        </p15:guide>
        <p15:guide id="7" orient="horz" pos="1080" userDrawn="1">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78C1CA-7EA7-4784-A5FF-85E853C99848}"/>
              </a:ext>
            </a:extLst>
          </p:cNvPr>
          <p:cNvSpPr txBox="1"/>
          <p:nvPr userDrawn="1"/>
        </p:nvSpPr>
        <p:spPr>
          <a:xfrm>
            <a:off x="8589962" y="6490400"/>
            <a:ext cx="2990850" cy="230832"/>
          </a:xfrm>
          <a:prstGeom prst="rect">
            <a:avLst/>
          </a:prstGeom>
          <a:noFill/>
        </p:spPr>
        <p:txBody>
          <a:bodyPr wrap="square" lIns="0" rIns="0" rtlCol="0">
            <a:spAutoFit/>
          </a:bodyPr>
          <a:lstStyle/>
          <a:p>
            <a:pPr algn="r"/>
            <a:r>
              <a:rPr lang="en-US" sz="900" dirty="0">
                <a:solidFill>
                  <a:schemeClr val="accent1"/>
                </a:solidFill>
                <a:latin typeface="Montserrat" charset="0"/>
                <a:ea typeface="Montserrat" charset="0"/>
                <a:cs typeface="Montserrat" charset="0"/>
              </a:rPr>
              <a:t>Pg. </a:t>
            </a:r>
            <a:fld id="{1E28CF6B-2183-924A-A57B-4622D0AEFE26}" type="slidenum">
              <a:rPr lang="en-US" sz="900" smtClean="0">
                <a:solidFill>
                  <a:schemeClr val="accent1"/>
                </a:solidFill>
                <a:latin typeface="Montserrat" charset="0"/>
                <a:ea typeface="Montserrat" charset="0"/>
                <a:cs typeface="Montserrat" charset="0"/>
              </a:rPr>
              <a:pPr/>
              <a:t>‹#›</a:t>
            </a:fld>
            <a:endParaRPr lang="en-US" sz="900" dirty="0">
              <a:solidFill>
                <a:schemeClr val="accent1"/>
              </a:solidFill>
              <a:latin typeface="Montserrat" charset="0"/>
              <a:ea typeface="Montserrat" charset="0"/>
              <a:cs typeface="Montserrat" charset="0"/>
            </a:endParaRPr>
          </a:p>
        </p:txBody>
      </p:sp>
      <p:sp>
        <p:nvSpPr>
          <p:cNvPr id="5" name="TextBox 4">
            <a:extLst>
              <a:ext uri="{FF2B5EF4-FFF2-40B4-BE49-F238E27FC236}">
                <a16:creationId xmlns:a16="http://schemas.microsoft.com/office/drawing/2014/main" id="{65212F4E-C144-4DC6-AE35-3B2F10BF2B34}"/>
              </a:ext>
            </a:extLst>
          </p:cNvPr>
          <p:cNvSpPr txBox="1"/>
          <p:nvPr userDrawn="1"/>
        </p:nvSpPr>
        <p:spPr>
          <a:xfrm>
            <a:off x="397478" y="6490400"/>
            <a:ext cx="5469861" cy="230832"/>
          </a:xfrm>
          <a:prstGeom prst="rect">
            <a:avLst/>
          </a:prstGeom>
          <a:noFill/>
        </p:spPr>
        <p:txBody>
          <a:bodyPr wrap="none" lIns="0" rtlCol="0" anchor="ctr" anchorCtr="0">
            <a:noAutofit/>
          </a:bodyPr>
          <a:lstStyle/>
          <a:p>
            <a:r>
              <a:rPr lang="en-US" sz="900" dirty="0">
                <a:solidFill>
                  <a:schemeClr val="accent1"/>
                </a:solidFill>
                <a:latin typeface="Montserrat" charset="0"/>
                <a:ea typeface="Montserrat" charset="0"/>
                <a:cs typeface="Montserrat" charset="0"/>
              </a:rPr>
              <a:t>W2Owcg \ </a:t>
            </a:r>
            <a:fld id="{3E7DB552-F491-7542-9C5C-9B2286657205}" type="datetime3">
              <a:rPr lang="en-US" sz="900" smtClean="0">
                <a:solidFill>
                  <a:schemeClr val="accent1"/>
                </a:solidFill>
                <a:latin typeface="Montserrat" charset="0"/>
                <a:ea typeface="Montserrat" charset="0"/>
                <a:cs typeface="Montserrat" charset="0"/>
              </a:rPr>
              <a:t>13 August 2019</a:t>
            </a:fld>
            <a:r>
              <a:rPr lang="en-US" sz="900" dirty="0">
                <a:solidFill>
                  <a:schemeClr val="accent1"/>
                </a:solidFill>
                <a:latin typeface="Montserrat" charset="0"/>
                <a:ea typeface="Montserrat" charset="0"/>
                <a:cs typeface="Montserrat" charset="0"/>
              </a:rPr>
              <a:t> \ Proprietary and Confidential Property of W2O Group</a:t>
            </a:r>
          </a:p>
        </p:txBody>
      </p:sp>
    </p:spTree>
    <p:extLst>
      <p:ext uri="{BB962C8B-B14F-4D97-AF65-F5344CB8AC3E}">
        <p14:creationId xmlns:p14="http://schemas.microsoft.com/office/powerpoint/2010/main" val="3301776999"/>
      </p:ext>
    </p:extLst>
  </p:cSld>
  <p:clrMap bg1="lt1" tx1="dk1" bg2="lt2" tx2="dk2" accent1="accent1" accent2="accent2" accent3="accent3" accent4="accent4" accent5="accent5" accent6="accent6" hlink="hlink" folHlink="folHlink"/>
  <p:sldLayoutIdLst>
    <p:sldLayoutId id="2147483666" r:id="rId1"/>
    <p:sldLayoutId id="2147483740" r:id="rId2"/>
    <p:sldLayoutId id="2147483741" r:id="rId3"/>
    <p:sldLayoutId id="2147483668" r:id="rId4"/>
    <p:sldLayoutId id="2147483669" r:id="rId5"/>
    <p:sldLayoutId id="2147483672" r:id="rId6"/>
    <p:sldLayoutId id="2147483673" r:id="rId7"/>
    <p:sldLayoutId id="2147483670" r:id="rId8"/>
    <p:sldLayoutId id="2147483671" r:id="rId9"/>
    <p:sldLayoutId id="2147483674" r:id="rId10"/>
    <p:sldLayoutId id="2147483675" r:id="rId11"/>
    <p:sldLayoutId id="2147483676" r:id="rId12"/>
    <p:sldLayoutId id="2147483677" r:id="rId13"/>
    <p:sldLayoutId id="2147483665" r:id="rId14"/>
    <p:sldLayoutId id="2147483773" r:id="rId15"/>
    <p:sldLayoutId id="2147483678"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C51CA0-3BF4-4BEC-A106-EFA29E76492F}"/>
              </a:ext>
            </a:extLst>
          </p:cNvPr>
          <p:cNvSpPr txBox="1"/>
          <p:nvPr userDrawn="1"/>
        </p:nvSpPr>
        <p:spPr>
          <a:xfrm>
            <a:off x="8589962" y="6490400"/>
            <a:ext cx="2990850" cy="230832"/>
          </a:xfrm>
          <a:prstGeom prst="rect">
            <a:avLst/>
          </a:prstGeom>
          <a:noFill/>
        </p:spPr>
        <p:txBody>
          <a:bodyPr wrap="square" lIns="0" rIns="0" rtlCol="0">
            <a:spAutoFit/>
          </a:bodyPr>
          <a:lstStyle/>
          <a:p>
            <a:pPr algn="r"/>
            <a:r>
              <a:rPr lang="en-US" sz="900" dirty="0">
                <a:solidFill>
                  <a:schemeClr val="accent1"/>
                </a:solidFill>
                <a:latin typeface="Montserrat" charset="0"/>
                <a:ea typeface="Montserrat" charset="0"/>
                <a:cs typeface="Montserrat" charset="0"/>
              </a:rPr>
              <a:t>Pg. </a:t>
            </a:r>
            <a:fld id="{1E28CF6B-2183-924A-A57B-4622D0AEFE26}" type="slidenum">
              <a:rPr lang="en-US" sz="900" smtClean="0">
                <a:solidFill>
                  <a:schemeClr val="accent1"/>
                </a:solidFill>
                <a:latin typeface="Montserrat" charset="0"/>
                <a:ea typeface="Montserrat" charset="0"/>
                <a:cs typeface="Montserrat" charset="0"/>
              </a:rPr>
              <a:pPr/>
              <a:t>‹#›</a:t>
            </a:fld>
            <a:endParaRPr lang="en-US" sz="900" dirty="0">
              <a:solidFill>
                <a:schemeClr val="accent1"/>
              </a:solidFill>
              <a:latin typeface="Montserrat" charset="0"/>
              <a:ea typeface="Montserrat" charset="0"/>
              <a:cs typeface="Montserrat" charset="0"/>
            </a:endParaRPr>
          </a:p>
        </p:txBody>
      </p:sp>
      <p:sp>
        <p:nvSpPr>
          <p:cNvPr id="4" name="TextBox 3">
            <a:extLst>
              <a:ext uri="{FF2B5EF4-FFF2-40B4-BE49-F238E27FC236}">
                <a16:creationId xmlns:a16="http://schemas.microsoft.com/office/drawing/2014/main" id="{BDEF8E19-26EF-4A0F-8651-329C8FD72B43}"/>
              </a:ext>
            </a:extLst>
          </p:cNvPr>
          <p:cNvSpPr txBox="1"/>
          <p:nvPr userDrawn="1"/>
        </p:nvSpPr>
        <p:spPr>
          <a:xfrm>
            <a:off x="397478" y="6490400"/>
            <a:ext cx="5469861" cy="230832"/>
          </a:xfrm>
          <a:prstGeom prst="rect">
            <a:avLst/>
          </a:prstGeom>
          <a:noFill/>
        </p:spPr>
        <p:txBody>
          <a:bodyPr wrap="none" lIns="0" rtlCol="0" anchor="ctr" anchorCtr="0">
            <a:noAutofit/>
          </a:bodyPr>
          <a:lstStyle/>
          <a:p>
            <a:r>
              <a:rPr lang="en-US" sz="900" dirty="0">
                <a:solidFill>
                  <a:schemeClr val="accent1"/>
                </a:solidFill>
                <a:latin typeface="Montserrat" charset="0"/>
                <a:ea typeface="Montserrat" charset="0"/>
                <a:cs typeface="Montserrat" charset="0"/>
              </a:rPr>
              <a:t>W2Otwist \ </a:t>
            </a:r>
            <a:fld id="{3E7DB552-F491-7542-9C5C-9B2286657205}" type="datetime3">
              <a:rPr lang="en-US" sz="900" smtClean="0">
                <a:solidFill>
                  <a:schemeClr val="accent1"/>
                </a:solidFill>
                <a:latin typeface="Montserrat" charset="0"/>
                <a:ea typeface="Montserrat" charset="0"/>
                <a:cs typeface="Montserrat" charset="0"/>
              </a:rPr>
              <a:t>13 August 2019</a:t>
            </a:fld>
            <a:r>
              <a:rPr lang="en-US" sz="900" dirty="0">
                <a:solidFill>
                  <a:schemeClr val="accent1"/>
                </a:solidFill>
                <a:latin typeface="Montserrat" charset="0"/>
                <a:ea typeface="Montserrat" charset="0"/>
                <a:cs typeface="Montserrat" charset="0"/>
              </a:rPr>
              <a:t> \ Proprietary and Confidential Property of W2O Group</a:t>
            </a:r>
          </a:p>
        </p:txBody>
      </p:sp>
    </p:spTree>
    <p:extLst>
      <p:ext uri="{BB962C8B-B14F-4D97-AF65-F5344CB8AC3E}">
        <p14:creationId xmlns:p14="http://schemas.microsoft.com/office/powerpoint/2010/main" val="312238704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742" r:id="rId3"/>
    <p:sldLayoutId id="2147483683" r:id="rId4"/>
    <p:sldLayoutId id="2147483684" r:id="rId5"/>
    <p:sldLayoutId id="2147483687" r:id="rId6"/>
    <p:sldLayoutId id="2147483688" r:id="rId7"/>
    <p:sldLayoutId id="2147483685" r:id="rId8"/>
    <p:sldLayoutId id="2147483686" r:id="rId9"/>
    <p:sldLayoutId id="2147483689" r:id="rId10"/>
    <p:sldLayoutId id="2147483690" r:id="rId11"/>
    <p:sldLayoutId id="2147483691" r:id="rId12"/>
    <p:sldLayoutId id="2147483692" r:id="rId13"/>
    <p:sldLayoutId id="2147483680" r:id="rId14"/>
    <p:sldLayoutId id="2147483774" r:id="rId15"/>
    <p:sldLayoutId id="2147483693"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F609F3-3EBD-4B16-BDBD-17422A8977CB}"/>
              </a:ext>
            </a:extLst>
          </p:cNvPr>
          <p:cNvSpPr txBox="1"/>
          <p:nvPr userDrawn="1"/>
        </p:nvSpPr>
        <p:spPr>
          <a:xfrm>
            <a:off x="8589962" y="6490400"/>
            <a:ext cx="2990850" cy="230832"/>
          </a:xfrm>
          <a:prstGeom prst="rect">
            <a:avLst/>
          </a:prstGeom>
          <a:noFill/>
        </p:spPr>
        <p:txBody>
          <a:bodyPr wrap="square" lIns="0" rIns="0" rtlCol="0">
            <a:spAutoFit/>
          </a:bodyPr>
          <a:lstStyle/>
          <a:p>
            <a:pPr algn="r"/>
            <a:r>
              <a:rPr lang="en-US" sz="900" dirty="0">
                <a:solidFill>
                  <a:schemeClr val="accent1"/>
                </a:solidFill>
                <a:latin typeface="Montserrat" charset="0"/>
                <a:ea typeface="Montserrat" charset="0"/>
                <a:cs typeface="Montserrat" charset="0"/>
              </a:rPr>
              <a:t>Pg. </a:t>
            </a:r>
            <a:fld id="{1E28CF6B-2183-924A-A57B-4622D0AEFE26}" type="slidenum">
              <a:rPr lang="en-US" sz="900" smtClean="0">
                <a:solidFill>
                  <a:schemeClr val="accent1"/>
                </a:solidFill>
                <a:latin typeface="Montserrat" charset="0"/>
                <a:ea typeface="Montserrat" charset="0"/>
                <a:cs typeface="Montserrat" charset="0"/>
              </a:rPr>
              <a:pPr/>
              <a:t>‹#›</a:t>
            </a:fld>
            <a:endParaRPr lang="en-US" sz="900" dirty="0">
              <a:solidFill>
                <a:schemeClr val="accent1"/>
              </a:solidFill>
              <a:latin typeface="Montserrat" charset="0"/>
              <a:ea typeface="Montserrat" charset="0"/>
              <a:cs typeface="Montserrat" charset="0"/>
            </a:endParaRPr>
          </a:p>
        </p:txBody>
      </p:sp>
      <p:sp>
        <p:nvSpPr>
          <p:cNvPr id="4" name="TextBox 3">
            <a:extLst>
              <a:ext uri="{FF2B5EF4-FFF2-40B4-BE49-F238E27FC236}">
                <a16:creationId xmlns:a16="http://schemas.microsoft.com/office/drawing/2014/main" id="{AFCB96BA-A9F5-433B-B8E5-404FE24A9B33}"/>
              </a:ext>
            </a:extLst>
          </p:cNvPr>
          <p:cNvSpPr txBox="1"/>
          <p:nvPr userDrawn="1"/>
        </p:nvSpPr>
        <p:spPr>
          <a:xfrm>
            <a:off x="397478" y="6490400"/>
            <a:ext cx="5469861" cy="230832"/>
          </a:xfrm>
          <a:prstGeom prst="rect">
            <a:avLst/>
          </a:prstGeom>
          <a:noFill/>
        </p:spPr>
        <p:txBody>
          <a:bodyPr wrap="none" lIns="0" rtlCol="0" anchor="ctr" anchorCtr="0">
            <a:noAutofit/>
          </a:bodyPr>
          <a:lstStyle/>
          <a:p>
            <a:r>
              <a:rPr lang="en-US" sz="900" dirty="0">
                <a:solidFill>
                  <a:schemeClr val="accent1"/>
                </a:solidFill>
                <a:latin typeface="Montserrat" charset="0"/>
                <a:ea typeface="Montserrat" charset="0"/>
                <a:cs typeface="Montserrat" charset="0"/>
              </a:rPr>
              <a:t>W2Omarketeching \ </a:t>
            </a:r>
            <a:fld id="{3E7DB552-F491-7542-9C5C-9B2286657205}" type="datetime3">
              <a:rPr lang="en-US" sz="900" smtClean="0">
                <a:solidFill>
                  <a:schemeClr val="accent1"/>
                </a:solidFill>
                <a:latin typeface="Montserrat" charset="0"/>
                <a:ea typeface="Montserrat" charset="0"/>
                <a:cs typeface="Montserrat" charset="0"/>
              </a:rPr>
              <a:t>13 August 2019</a:t>
            </a:fld>
            <a:r>
              <a:rPr lang="en-US" sz="900" dirty="0">
                <a:solidFill>
                  <a:schemeClr val="accent1"/>
                </a:solidFill>
                <a:latin typeface="Montserrat" charset="0"/>
                <a:ea typeface="Montserrat" charset="0"/>
                <a:cs typeface="Montserrat" charset="0"/>
              </a:rPr>
              <a:t> \ Proprietary and Confidential Property of W2O Group</a:t>
            </a:r>
          </a:p>
        </p:txBody>
      </p:sp>
    </p:spTree>
    <p:extLst>
      <p:ext uri="{BB962C8B-B14F-4D97-AF65-F5344CB8AC3E}">
        <p14:creationId xmlns:p14="http://schemas.microsoft.com/office/powerpoint/2010/main" val="4063938948"/>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743" r:id="rId3"/>
    <p:sldLayoutId id="2147483698" r:id="rId4"/>
    <p:sldLayoutId id="2147483699" r:id="rId5"/>
    <p:sldLayoutId id="2147483702" r:id="rId6"/>
    <p:sldLayoutId id="2147483703" r:id="rId7"/>
    <p:sldLayoutId id="2147483700" r:id="rId8"/>
    <p:sldLayoutId id="2147483701" r:id="rId9"/>
    <p:sldLayoutId id="2147483704" r:id="rId10"/>
    <p:sldLayoutId id="2147483705" r:id="rId11"/>
    <p:sldLayoutId id="2147483706" r:id="rId12"/>
    <p:sldLayoutId id="2147483707" r:id="rId13"/>
    <p:sldLayoutId id="2147483695" r:id="rId14"/>
    <p:sldLayoutId id="2147483775" r:id="rId15"/>
    <p:sldLayoutId id="2147483708"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5BDC11-469D-46A3-AF68-03321438B07E}"/>
              </a:ext>
            </a:extLst>
          </p:cNvPr>
          <p:cNvSpPr txBox="1"/>
          <p:nvPr userDrawn="1"/>
        </p:nvSpPr>
        <p:spPr>
          <a:xfrm>
            <a:off x="8589962" y="6490400"/>
            <a:ext cx="2990850" cy="230832"/>
          </a:xfrm>
          <a:prstGeom prst="rect">
            <a:avLst/>
          </a:prstGeom>
          <a:noFill/>
        </p:spPr>
        <p:txBody>
          <a:bodyPr wrap="square" lIns="0" rIns="0" rtlCol="0">
            <a:spAutoFit/>
          </a:bodyPr>
          <a:lstStyle/>
          <a:p>
            <a:pPr algn="r"/>
            <a:r>
              <a:rPr lang="en-US" sz="900" dirty="0">
                <a:solidFill>
                  <a:schemeClr val="accent1"/>
                </a:solidFill>
                <a:latin typeface="Montserrat" charset="0"/>
                <a:ea typeface="Montserrat" charset="0"/>
                <a:cs typeface="Montserrat" charset="0"/>
              </a:rPr>
              <a:t>Pg. </a:t>
            </a:r>
            <a:fld id="{1E28CF6B-2183-924A-A57B-4622D0AEFE26}" type="slidenum">
              <a:rPr lang="en-US" sz="900" smtClean="0">
                <a:solidFill>
                  <a:schemeClr val="accent1"/>
                </a:solidFill>
                <a:latin typeface="Montserrat" charset="0"/>
                <a:ea typeface="Montserrat" charset="0"/>
                <a:cs typeface="Montserrat" charset="0"/>
              </a:rPr>
              <a:pPr/>
              <a:t>‹#›</a:t>
            </a:fld>
            <a:endParaRPr lang="en-US" sz="900" dirty="0">
              <a:solidFill>
                <a:schemeClr val="accent1"/>
              </a:solidFill>
              <a:latin typeface="Montserrat" charset="0"/>
              <a:ea typeface="Montserrat" charset="0"/>
              <a:cs typeface="Montserrat" charset="0"/>
            </a:endParaRPr>
          </a:p>
        </p:txBody>
      </p:sp>
      <p:sp>
        <p:nvSpPr>
          <p:cNvPr id="4" name="TextBox 3">
            <a:extLst>
              <a:ext uri="{FF2B5EF4-FFF2-40B4-BE49-F238E27FC236}">
                <a16:creationId xmlns:a16="http://schemas.microsoft.com/office/drawing/2014/main" id="{E8614E40-1208-4035-871A-EA36CA7C5ADA}"/>
              </a:ext>
            </a:extLst>
          </p:cNvPr>
          <p:cNvSpPr txBox="1"/>
          <p:nvPr userDrawn="1"/>
        </p:nvSpPr>
        <p:spPr>
          <a:xfrm>
            <a:off x="397478" y="6490400"/>
            <a:ext cx="5469861" cy="230832"/>
          </a:xfrm>
          <a:prstGeom prst="rect">
            <a:avLst/>
          </a:prstGeom>
          <a:noFill/>
        </p:spPr>
        <p:txBody>
          <a:bodyPr wrap="none" lIns="0" rtlCol="0" anchor="ctr" anchorCtr="0">
            <a:noAutofit/>
          </a:bodyPr>
          <a:lstStyle/>
          <a:p>
            <a:r>
              <a:rPr lang="en-US" sz="900" dirty="0">
                <a:solidFill>
                  <a:schemeClr val="accent1"/>
                </a:solidFill>
                <a:latin typeface="Montserrat" charset="0"/>
                <a:ea typeface="Montserrat" charset="0"/>
                <a:cs typeface="Montserrat" charset="0"/>
              </a:rPr>
              <a:t>W2Osentient \ </a:t>
            </a:r>
            <a:fld id="{3E7DB552-F491-7542-9C5C-9B2286657205}" type="datetime3">
              <a:rPr lang="en-US" sz="900" smtClean="0">
                <a:solidFill>
                  <a:schemeClr val="accent1"/>
                </a:solidFill>
                <a:latin typeface="Montserrat" charset="0"/>
                <a:ea typeface="Montserrat" charset="0"/>
                <a:cs typeface="Montserrat" charset="0"/>
              </a:rPr>
              <a:t>13 August 2019</a:t>
            </a:fld>
            <a:r>
              <a:rPr lang="en-US" sz="900" dirty="0">
                <a:solidFill>
                  <a:schemeClr val="accent1"/>
                </a:solidFill>
                <a:latin typeface="Montserrat" charset="0"/>
                <a:ea typeface="Montserrat" charset="0"/>
                <a:cs typeface="Montserrat" charset="0"/>
              </a:rPr>
              <a:t> \ Proprietary and Confidential Property of W2O Group</a:t>
            </a:r>
          </a:p>
        </p:txBody>
      </p:sp>
    </p:spTree>
    <p:extLst>
      <p:ext uri="{BB962C8B-B14F-4D97-AF65-F5344CB8AC3E}">
        <p14:creationId xmlns:p14="http://schemas.microsoft.com/office/powerpoint/2010/main" val="1670188200"/>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44" r:id="rId3"/>
    <p:sldLayoutId id="2147483713" r:id="rId4"/>
    <p:sldLayoutId id="2147483714" r:id="rId5"/>
    <p:sldLayoutId id="2147483717" r:id="rId6"/>
    <p:sldLayoutId id="2147483718" r:id="rId7"/>
    <p:sldLayoutId id="2147483715" r:id="rId8"/>
    <p:sldLayoutId id="2147483716" r:id="rId9"/>
    <p:sldLayoutId id="2147483719" r:id="rId10"/>
    <p:sldLayoutId id="2147483720" r:id="rId11"/>
    <p:sldLayoutId id="2147483721" r:id="rId12"/>
    <p:sldLayoutId id="2147483722" r:id="rId13"/>
    <p:sldLayoutId id="2147483710" r:id="rId14"/>
    <p:sldLayoutId id="2147483776" r:id="rId15"/>
    <p:sldLayoutId id="2147483723"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3D8DC0-BBC1-40ED-A59F-77CE65CF9AF3}"/>
              </a:ext>
            </a:extLst>
          </p:cNvPr>
          <p:cNvSpPr txBox="1"/>
          <p:nvPr userDrawn="1"/>
        </p:nvSpPr>
        <p:spPr>
          <a:xfrm>
            <a:off x="8589962" y="6490400"/>
            <a:ext cx="2990850" cy="230832"/>
          </a:xfrm>
          <a:prstGeom prst="rect">
            <a:avLst/>
          </a:prstGeom>
          <a:noFill/>
        </p:spPr>
        <p:txBody>
          <a:bodyPr wrap="square" lIns="0" rIns="0" rtlCol="0">
            <a:spAutoFit/>
          </a:bodyPr>
          <a:lstStyle/>
          <a:p>
            <a:pPr algn="r"/>
            <a:r>
              <a:rPr lang="en-US" sz="900" dirty="0">
                <a:solidFill>
                  <a:schemeClr val="accent1"/>
                </a:solidFill>
                <a:latin typeface="Montserrat" charset="0"/>
                <a:ea typeface="Montserrat" charset="0"/>
                <a:cs typeface="Montserrat" charset="0"/>
              </a:rPr>
              <a:t>Pg. </a:t>
            </a:r>
            <a:fld id="{1E28CF6B-2183-924A-A57B-4622D0AEFE26}" type="slidenum">
              <a:rPr lang="en-US" sz="900" smtClean="0">
                <a:solidFill>
                  <a:schemeClr val="accent1"/>
                </a:solidFill>
                <a:latin typeface="Montserrat" charset="0"/>
                <a:ea typeface="Montserrat" charset="0"/>
                <a:cs typeface="Montserrat" charset="0"/>
              </a:rPr>
              <a:pPr/>
              <a:t>‹#›</a:t>
            </a:fld>
            <a:endParaRPr lang="en-US" sz="900" dirty="0">
              <a:solidFill>
                <a:schemeClr val="accent1"/>
              </a:solidFill>
              <a:latin typeface="Montserrat" charset="0"/>
              <a:ea typeface="Montserrat" charset="0"/>
              <a:cs typeface="Montserrat" charset="0"/>
            </a:endParaRPr>
          </a:p>
        </p:txBody>
      </p:sp>
      <p:sp>
        <p:nvSpPr>
          <p:cNvPr id="4" name="TextBox 3">
            <a:extLst>
              <a:ext uri="{FF2B5EF4-FFF2-40B4-BE49-F238E27FC236}">
                <a16:creationId xmlns:a16="http://schemas.microsoft.com/office/drawing/2014/main" id="{EE238371-B163-4A6F-B5BD-357E9DA8BF4E}"/>
              </a:ext>
            </a:extLst>
          </p:cNvPr>
          <p:cNvSpPr txBox="1"/>
          <p:nvPr userDrawn="1"/>
        </p:nvSpPr>
        <p:spPr>
          <a:xfrm>
            <a:off x="397478" y="6490400"/>
            <a:ext cx="5469861" cy="230832"/>
          </a:xfrm>
          <a:prstGeom prst="rect">
            <a:avLst/>
          </a:prstGeom>
          <a:noFill/>
        </p:spPr>
        <p:txBody>
          <a:bodyPr wrap="none" lIns="0" rtlCol="0" anchor="ctr" anchorCtr="0">
            <a:noAutofit/>
          </a:bodyPr>
          <a:lstStyle/>
          <a:p>
            <a:r>
              <a:rPr lang="en-US" sz="900" dirty="0">
                <a:solidFill>
                  <a:schemeClr val="accent1"/>
                </a:solidFill>
                <a:latin typeface="Montserrat" charset="0"/>
                <a:ea typeface="Montserrat" charset="0"/>
                <a:cs typeface="Montserrat" charset="0"/>
              </a:rPr>
              <a:t>W2Opure \ </a:t>
            </a:r>
            <a:fld id="{3E7DB552-F491-7542-9C5C-9B2286657205}" type="datetime3">
              <a:rPr lang="en-US" sz="900" smtClean="0">
                <a:solidFill>
                  <a:schemeClr val="accent1"/>
                </a:solidFill>
                <a:latin typeface="Montserrat" charset="0"/>
                <a:ea typeface="Montserrat" charset="0"/>
                <a:cs typeface="Montserrat" charset="0"/>
              </a:rPr>
              <a:t>13 August 2019</a:t>
            </a:fld>
            <a:r>
              <a:rPr lang="en-US" sz="900" dirty="0">
                <a:solidFill>
                  <a:schemeClr val="accent1"/>
                </a:solidFill>
                <a:latin typeface="Montserrat" charset="0"/>
                <a:ea typeface="Montserrat" charset="0"/>
                <a:cs typeface="Montserrat" charset="0"/>
              </a:rPr>
              <a:t> \ Proprietary and Confidential Property of W2O Group</a:t>
            </a:r>
          </a:p>
        </p:txBody>
      </p:sp>
    </p:spTree>
    <p:extLst>
      <p:ext uri="{BB962C8B-B14F-4D97-AF65-F5344CB8AC3E}">
        <p14:creationId xmlns:p14="http://schemas.microsoft.com/office/powerpoint/2010/main" val="3370279009"/>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45" r:id="rId3"/>
    <p:sldLayoutId id="2147483778" r:id="rId4"/>
    <p:sldLayoutId id="2147483779" r:id="rId5"/>
    <p:sldLayoutId id="2147483732" r:id="rId6"/>
    <p:sldLayoutId id="2147483733" r:id="rId7"/>
    <p:sldLayoutId id="2147483730" r:id="rId8"/>
    <p:sldLayoutId id="2147483731" r:id="rId9"/>
    <p:sldLayoutId id="2147483734" r:id="rId10"/>
    <p:sldLayoutId id="2147483735" r:id="rId11"/>
    <p:sldLayoutId id="2147483736" r:id="rId12"/>
    <p:sldLayoutId id="2147483737" r:id="rId13"/>
    <p:sldLayoutId id="2147483725" r:id="rId14"/>
    <p:sldLayoutId id="2147483777" r:id="rId15"/>
    <p:sldLayoutId id="2147483738"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3" name="Title Placeholder 1"/>
          <p:cNvSpPr>
            <a:spLocks noGrp="1"/>
          </p:cNvSpPr>
          <p:nvPr>
            <p:ph type="title"/>
          </p:nvPr>
        </p:nvSpPr>
        <p:spPr>
          <a:xfrm>
            <a:off x="397479" y="274652"/>
            <a:ext cx="10977034" cy="914759"/>
          </a:xfrm>
          <a:prstGeom prst="rect">
            <a:avLst/>
          </a:prstGeom>
        </p:spPr>
        <p:txBody>
          <a:bodyPr vert="horz" lIns="0" tIns="60925" rIns="121851" bIns="60925" rtlCol="0" anchor="t" anchorCtr="0">
            <a:noAutofit/>
          </a:bodyPr>
          <a:lstStyle/>
          <a:p>
            <a:r>
              <a:rPr lang="en-US" dirty="0"/>
              <a:t>Master title style</a:t>
            </a:r>
          </a:p>
        </p:txBody>
      </p:sp>
      <p:sp>
        <p:nvSpPr>
          <p:cNvPr id="24" name="Text Placeholder 2"/>
          <p:cNvSpPr>
            <a:spLocks noGrp="1"/>
          </p:cNvSpPr>
          <p:nvPr>
            <p:ph type="body" idx="1"/>
          </p:nvPr>
        </p:nvSpPr>
        <p:spPr>
          <a:xfrm>
            <a:off x="397479" y="1547284"/>
            <a:ext cx="10977034" cy="4318000"/>
          </a:xfrm>
          <a:prstGeom prst="rect">
            <a:avLst/>
          </a:prstGeom>
        </p:spPr>
        <p:txBody>
          <a:bodyPr vert="horz" lIns="0" tIns="60925" rIns="121851" bIns="60925" rtlCol="0">
            <a:noAutofit/>
          </a:bodyPr>
          <a:lstStyle/>
          <a:p>
            <a:pPr lvl="0"/>
            <a:r>
              <a:rPr lang="en-US" dirty="0"/>
              <a:t>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8592200" y="6490400"/>
            <a:ext cx="2991629" cy="230832"/>
          </a:xfrm>
          <a:prstGeom prst="rect">
            <a:avLst/>
          </a:prstGeom>
          <a:noFill/>
        </p:spPr>
        <p:txBody>
          <a:bodyPr wrap="square" lIns="0" rIns="0" rtlCol="0">
            <a:spAutoFit/>
          </a:bodyPr>
          <a:lstStyle/>
          <a:p>
            <a:pPr algn="r"/>
            <a:r>
              <a:rPr lang="en-US" sz="900" dirty="0">
                <a:solidFill>
                  <a:schemeClr val="accent1"/>
                </a:solidFill>
                <a:latin typeface="Montserrat" charset="0"/>
                <a:ea typeface="Montserrat" charset="0"/>
                <a:cs typeface="Montserrat" charset="0"/>
              </a:rPr>
              <a:t>Pg. </a:t>
            </a:r>
            <a:fld id="{1E28CF6B-2183-924A-A57B-4622D0AEFE26}" type="slidenum">
              <a:rPr lang="en-US" sz="900" smtClean="0">
                <a:solidFill>
                  <a:schemeClr val="accent1"/>
                </a:solidFill>
                <a:latin typeface="Montserrat" charset="0"/>
                <a:ea typeface="Montserrat" charset="0"/>
                <a:cs typeface="Montserrat" charset="0"/>
              </a:rPr>
              <a:pPr/>
              <a:t>‹#›</a:t>
            </a:fld>
            <a:endParaRPr lang="en-US" sz="900" dirty="0">
              <a:solidFill>
                <a:schemeClr val="accent1"/>
              </a:solidFill>
              <a:latin typeface="Montserrat" charset="0"/>
              <a:ea typeface="Montserrat" charset="0"/>
              <a:cs typeface="Montserrat" charset="0"/>
            </a:endParaRPr>
          </a:p>
        </p:txBody>
      </p:sp>
      <p:sp>
        <p:nvSpPr>
          <p:cNvPr id="6" name="TextBox 5">
            <a:extLst>
              <a:ext uri="{FF2B5EF4-FFF2-40B4-BE49-F238E27FC236}">
                <a16:creationId xmlns:a16="http://schemas.microsoft.com/office/drawing/2014/main" id="{6DD2929A-18BA-4E2E-A44A-81241DDCBAAE}"/>
              </a:ext>
            </a:extLst>
          </p:cNvPr>
          <p:cNvSpPr txBox="1"/>
          <p:nvPr userDrawn="1"/>
        </p:nvSpPr>
        <p:spPr>
          <a:xfrm>
            <a:off x="397478" y="6490400"/>
            <a:ext cx="5469861" cy="230832"/>
          </a:xfrm>
          <a:prstGeom prst="rect">
            <a:avLst/>
          </a:prstGeom>
          <a:noFill/>
        </p:spPr>
        <p:txBody>
          <a:bodyPr wrap="none" lIns="0" rtlCol="0" anchor="ctr" anchorCtr="0">
            <a:noAutofit/>
          </a:bodyPr>
          <a:lstStyle/>
          <a:p>
            <a:r>
              <a:rPr lang="en-US" sz="900" dirty="0">
                <a:solidFill>
                  <a:schemeClr val="accent1"/>
                </a:solidFill>
                <a:latin typeface="Montserrat" charset="0"/>
                <a:ea typeface="Montserrat" charset="0"/>
                <a:cs typeface="Montserrat" charset="0"/>
              </a:rPr>
              <a:t>W2O \ </a:t>
            </a:r>
            <a:fld id="{3E7DB552-F491-7542-9C5C-9B2286657205}" type="datetime3">
              <a:rPr lang="en-US" sz="900" smtClean="0">
                <a:solidFill>
                  <a:schemeClr val="accent1"/>
                </a:solidFill>
                <a:latin typeface="Montserrat" charset="0"/>
                <a:ea typeface="Montserrat" charset="0"/>
                <a:cs typeface="Montserrat" charset="0"/>
              </a:rPr>
              <a:t>13 August 2019</a:t>
            </a:fld>
            <a:r>
              <a:rPr lang="en-US" sz="900" dirty="0">
                <a:solidFill>
                  <a:schemeClr val="accent1"/>
                </a:solidFill>
                <a:latin typeface="Montserrat" charset="0"/>
                <a:ea typeface="Montserrat" charset="0"/>
                <a:cs typeface="Montserrat" charset="0"/>
              </a:rPr>
              <a:t> \ Proprietary and Confidential Property of W2O Group</a:t>
            </a:r>
          </a:p>
        </p:txBody>
      </p:sp>
    </p:spTree>
    <p:extLst>
      <p:ext uri="{BB962C8B-B14F-4D97-AF65-F5344CB8AC3E}">
        <p14:creationId xmlns:p14="http://schemas.microsoft.com/office/powerpoint/2010/main" val="2001162818"/>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 id="2147483763" r:id="rId17"/>
    <p:sldLayoutId id="2147483764" r:id="rId18"/>
    <p:sldLayoutId id="2147483765" r:id="rId19"/>
    <p:sldLayoutId id="2147483766" r:id="rId20"/>
    <p:sldLayoutId id="2147483767" r:id="rId21"/>
    <p:sldLayoutId id="2147483768" r:id="rId22"/>
    <p:sldLayoutId id="2147483769" r:id="rId23"/>
    <p:sldLayoutId id="2147483770" r:id="rId24"/>
    <p:sldLayoutId id="2147483771" r:id="rId25"/>
  </p:sldLayoutIdLst>
  <p:hf hdr="0" ftr="0" dt="0"/>
  <p:txStyles>
    <p:titleStyle>
      <a:lvl1pPr algn="l" defTabSz="609265" rtl="0" eaLnBrk="1" latinLnBrk="0" hangingPunct="1">
        <a:lnSpc>
          <a:spcPct val="80000"/>
        </a:lnSpc>
        <a:spcBef>
          <a:spcPct val="0"/>
        </a:spcBef>
        <a:buNone/>
        <a:defRPr sz="3600" b="0" i="0" kern="1200" cap="none">
          <a:solidFill>
            <a:schemeClr val="accent1"/>
          </a:solidFill>
          <a:latin typeface="Rokkitt"/>
          <a:ea typeface="+mj-ea"/>
          <a:cs typeface="Rokkitt"/>
        </a:defRPr>
      </a:lvl1pPr>
    </p:titleStyle>
    <p:bodyStyle>
      <a:lvl1pPr marL="228516" indent="-228516" algn="l" defTabSz="609265" rtl="0" eaLnBrk="1" latinLnBrk="0" hangingPunct="1">
        <a:spcBef>
          <a:spcPts val="600"/>
        </a:spcBef>
        <a:buClr>
          <a:schemeClr val="tx1">
            <a:lumMod val="75000"/>
            <a:lumOff val="25000"/>
          </a:schemeClr>
        </a:buClr>
        <a:buFont typeface="Arial" charset="0"/>
        <a:buChar char="•"/>
        <a:defRPr sz="2000" b="0" i="0" kern="1200">
          <a:solidFill>
            <a:schemeClr val="tx1">
              <a:lumMod val="75000"/>
              <a:lumOff val="25000"/>
            </a:schemeClr>
          </a:solidFill>
          <a:latin typeface="Montserrat Light"/>
          <a:ea typeface="+mn-ea"/>
          <a:cs typeface="Montserrat Light"/>
        </a:defRPr>
      </a:lvl1pPr>
      <a:lvl2pPr marL="777240" indent="-228516" algn="l" defTabSz="609265" rtl="0" eaLnBrk="1" latinLnBrk="0" hangingPunct="1">
        <a:spcBef>
          <a:spcPts val="600"/>
        </a:spcBef>
        <a:buClr>
          <a:schemeClr val="tx1">
            <a:lumMod val="75000"/>
            <a:lumOff val="25000"/>
          </a:schemeClr>
        </a:buClr>
        <a:buFont typeface="Arial" charset="0"/>
        <a:buChar char="•"/>
        <a:defRPr sz="1800" b="0" i="0" kern="1200">
          <a:solidFill>
            <a:schemeClr val="tx1">
              <a:lumMod val="75000"/>
              <a:lumOff val="25000"/>
            </a:schemeClr>
          </a:solidFill>
          <a:latin typeface="Montserrat Light"/>
          <a:ea typeface="+mn-ea"/>
          <a:cs typeface="Montserrat Light"/>
        </a:defRPr>
      </a:lvl2pPr>
      <a:lvl3pPr marL="1325880" indent="-228516" algn="l" defTabSz="609265" rtl="0" eaLnBrk="1" latinLnBrk="0" hangingPunct="1">
        <a:spcBef>
          <a:spcPts val="600"/>
        </a:spcBef>
        <a:buClr>
          <a:schemeClr val="tx1">
            <a:lumMod val="75000"/>
            <a:lumOff val="25000"/>
          </a:schemeClr>
        </a:buClr>
        <a:buFont typeface="Arial" charset="0"/>
        <a:buChar char="•"/>
        <a:defRPr sz="1800" b="0" i="0" kern="1200">
          <a:solidFill>
            <a:schemeClr val="tx1">
              <a:lumMod val="75000"/>
              <a:lumOff val="25000"/>
            </a:schemeClr>
          </a:solidFill>
          <a:latin typeface="Montserrat Light"/>
          <a:ea typeface="+mn-ea"/>
          <a:cs typeface="Montserrat Light"/>
        </a:defRPr>
      </a:lvl3pPr>
      <a:lvl4pPr marL="1874520" indent="-228516" algn="l" defTabSz="609265" rtl="0" eaLnBrk="1" latinLnBrk="0" hangingPunct="1">
        <a:spcBef>
          <a:spcPts val="600"/>
        </a:spcBef>
        <a:buClr>
          <a:schemeClr val="tx1">
            <a:lumMod val="75000"/>
            <a:lumOff val="25000"/>
          </a:schemeClr>
        </a:buClr>
        <a:buFont typeface="Arial" charset="0"/>
        <a:buChar char="•"/>
        <a:defRPr sz="1800" b="0" i="0" kern="1200">
          <a:solidFill>
            <a:schemeClr val="tx1">
              <a:lumMod val="75000"/>
              <a:lumOff val="25000"/>
            </a:schemeClr>
          </a:solidFill>
          <a:latin typeface="Montserrat Light"/>
          <a:ea typeface="+mn-ea"/>
          <a:cs typeface="Montserrat Light"/>
        </a:defRPr>
      </a:lvl4pPr>
      <a:lvl5pPr marL="2423160" indent="-228516" algn="l" defTabSz="609265" rtl="0" eaLnBrk="1" latinLnBrk="0" hangingPunct="1">
        <a:spcBef>
          <a:spcPts val="600"/>
        </a:spcBef>
        <a:buClr>
          <a:schemeClr val="tx1">
            <a:lumMod val="75000"/>
            <a:lumOff val="25000"/>
          </a:schemeClr>
        </a:buClr>
        <a:buFont typeface="Arial" charset="0"/>
        <a:buChar char="•"/>
        <a:defRPr sz="1800" b="0" i="0" kern="1200">
          <a:solidFill>
            <a:schemeClr val="tx1">
              <a:lumMod val="75000"/>
              <a:lumOff val="25000"/>
            </a:schemeClr>
          </a:solidFill>
          <a:latin typeface="Montserrat Light"/>
          <a:ea typeface="+mn-ea"/>
          <a:cs typeface="Montserrat Light"/>
        </a:defRPr>
      </a:lvl5pPr>
      <a:lvl6pPr marL="3350953" indent="-304639" algn="l" defTabSz="609265" rtl="0" eaLnBrk="1" latinLnBrk="0" hangingPunct="1">
        <a:spcBef>
          <a:spcPct val="20000"/>
        </a:spcBef>
        <a:buFont typeface="Arial"/>
        <a:buChar char="•"/>
        <a:defRPr sz="2700" kern="1200">
          <a:solidFill>
            <a:schemeClr val="tx1"/>
          </a:solidFill>
          <a:latin typeface="+mn-lt"/>
          <a:ea typeface="+mn-ea"/>
          <a:cs typeface="+mn-cs"/>
        </a:defRPr>
      </a:lvl6pPr>
      <a:lvl7pPr marL="3960219" indent="-304639" algn="l" defTabSz="609265" rtl="0" eaLnBrk="1" latinLnBrk="0" hangingPunct="1">
        <a:spcBef>
          <a:spcPct val="20000"/>
        </a:spcBef>
        <a:buFont typeface="Arial"/>
        <a:buChar char="•"/>
        <a:defRPr sz="2700" kern="1200">
          <a:solidFill>
            <a:schemeClr val="tx1"/>
          </a:solidFill>
          <a:latin typeface="+mn-lt"/>
          <a:ea typeface="+mn-ea"/>
          <a:cs typeface="+mn-cs"/>
        </a:defRPr>
      </a:lvl7pPr>
      <a:lvl8pPr marL="4569484" indent="-304639" algn="l" defTabSz="609265" rtl="0" eaLnBrk="1" latinLnBrk="0" hangingPunct="1">
        <a:spcBef>
          <a:spcPct val="20000"/>
        </a:spcBef>
        <a:buFont typeface="Arial"/>
        <a:buChar char="•"/>
        <a:defRPr sz="2700" kern="1200">
          <a:solidFill>
            <a:schemeClr val="tx1"/>
          </a:solidFill>
          <a:latin typeface="+mn-lt"/>
          <a:ea typeface="+mn-ea"/>
          <a:cs typeface="+mn-cs"/>
        </a:defRPr>
      </a:lvl8pPr>
      <a:lvl9pPr marL="5178750" indent="-304639" algn="l" defTabSz="609265" rtl="0" eaLnBrk="1" latinLnBrk="0" hangingPunct="1">
        <a:spcBef>
          <a:spcPct val="20000"/>
        </a:spcBef>
        <a:buFont typeface="Arial"/>
        <a:buChar char="•"/>
        <a:defRPr sz="2700" kern="1200">
          <a:solidFill>
            <a:schemeClr val="tx1"/>
          </a:solidFill>
          <a:latin typeface="+mn-lt"/>
          <a:ea typeface="+mn-ea"/>
          <a:cs typeface="+mn-cs"/>
        </a:defRPr>
      </a:lvl9pPr>
    </p:bodyStyle>
    <p:otherStyle>
      <a:defPPr>
        <a:defRPr lang="en-US"/>
      </a:defPPr>
      <a:lvl1pPr marL="0" algn="l" defTabSz="609265" rtl="0" eaLnBrk="1" latinLnBrk="0" hangingPunct="1">
        <a:defRPr sz="2400" kern="1200">
          <a:solidFill>
            <a:schemeClr val="tx1"/>
          </a:solidFill>
          <a:latin typeface="+mn-lt"/>
          <a:ea typeface="+mn-ea"/>
          <a:cs typeface="+mn-cs"/>
        </a:defRPr>
      </a:lvl1pPr>
      <a:lvl2pPr marL="609265" algn="l" defTabSz="609265" rtl="0" eaLnBrk="1" latinLnBrk="0" hangingPunct="1">
        <a:defRPr sz="2400" kern="1200">
          <a:solidFill>
            <a:schemeClr val="tx1"/>
          </a:solidFill>
          <a:latin typeface="+mn-lt"/>
          <a:ea typeface="+mn-ea"/>
          <a:cs typeface="+mn-cs"/>
        </a:defRPr>
      </a:lvl2pPr>
      <a:lvl3pPr marL="1218531" algn="l" defTabSz="609265" rtl="0" eaLnBrk="1" latinLnBrk="0" hangingPunct="1">
        <a:defRPr sz="2400" kern="1200">
          <a:solidFill>
            <a:schemeClr val="tx1"/>
          </a:solidFill>
          <a:latin typeface="+mn-lt"/>
          <a:ea typeface="+mn-ea"/>
          <a:cs typeface="+mn-cs"/>
        </a:defRPr>
      </a:lvl3pPr>
      <a:lvl4pPr marL="1827796" algn="l" defTabSz="609265" rtl="0" eaLnBrk="1" latinLnBrk="0" hangingPunct="1">
        <a:defRPr sz="2400" kern="1200">
          <a:solidFill>
            <a:schemeClr val="tx1"/>
          </a:solidFill>
          <a:latin typeface="+mn-lt"/>
          <a:ea typeface="+mn-ea"/>
          <a:cs typeface="+mn-cs"/>
        </a:defRPr>
      </a:lvl4pPr>
      <a:lvl5pPr marL="2437059" algn="l" defTabSz="609265" rtl="0" eaLnBrk="1" latinLnBrk="0" hangingPunct="1">
        <a:defRPr sz="2400" kern="1200">
          <a:solidFill>
            <a:schemeClr val="tx1"/>
          </a:solidFill>
          <a:latin typeface="+mn-lt"/>
          <a:ea typeface="+mn-ea"/>
          <a:cs typeface="+mn-cs"/>
        </a:defRPr>
      </a:lvl5pPr>
      <a:lvl6pPr marL="3046317" algn="l" defTabSz="609265" rtl="0" eaLnBrk="1" latinLnBrk="0" hangingPunct="1">
        <a:defRPr sz="2400" kern="1200">
          <a:solidFill>
            <a:schemeClr val="tx1"/>
          </a:solidFill>
          <a:latin typeface="+mn-lt"/>
          <a:ea typeface="+mn-ea"/>
          <a:cs typeface="+mn-cs"/>
        </a:defRPr>
      </a:lvl6pPr>
      <a:lvl7pPr marL="3655592" algn="l" defTabSz="609265" rtl="0" eaLnBrk="1" latinLnBrk="0" hangingPunct="1">
        <a:defRPr sz="2400" kern="1200">
          <a:solidFill>
            <a:schemeClr val="tx1"/>
          </a:solidFill>
          <a:latin typeface="+mn-lt"/>
          <a:ea typeface="+mn-ea"/>
          <a:cs typeface="+mn-cs"/>
        </a:defRPr>
      </a:lvl7pPr>
      <a:lvl8pPr marL="4264851" algn="l" defTabSz="609265" rtl="0" eaLnBrk="1" latinLnBrk="0" hangingPunct="1">
        <a:defRPr sz="2400" kern="1200">
          <a:solidFill>
            <a:schemeClr val="tx1"/>
          </a:solidFill>
          <a:latin typeface="+mn-lt"/>
          <a:ea typeface="+mn-ea"/>
          <a:cs typeface="+mn-cs"/>
        </a:defRPr>
      </a:lvl8pPr>
      <a:lvl9pPr marL="4874115" algn="l" defTabSz="6092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0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2.xml.rels><?xml version="1.0" encoding="UTF-8" standalone="yes"?>
<Relationships xmlns="http://schemas.openxmlformats.org/package/2006/relationships"><Relationship Id="rId2" Type="http://schemas.openxmlformats.org/officeDocument/2006/relationships/hyperlink" Target="http://margot.disi.unibo.it/index.html" TargetMode="Externa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19.xml"/></Relationships>
</file>

<file path=ppt/slides/_rels/slide4.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0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C7DF371-6EFC-423F-811B-DA35B4BE81AA}"/>
              </a:ext>
            </a:extLst>
          </p:cNvPr>
          <p:cNvSpPr>
            <a:spLocks noGrp="1"/>
          </p:cNvSpPr>
          <p:nvPr>
            <p:ph type="body" sz="quarter" idx="16"/>
          </p:nvPr>
        </p:nvSpPr>
        <p:spPr/>
        <p:txBody>
          <a:bodyPr/>
          <a:lstStyle/>
          <a:p>
            <a:r>
              <a:rPr lang="en-US" dirty="0"/>
              <a:t>MARGOT: Mining arguments from text</a:t>
            </a:r>
          </a:p>
          <a:p>
            <a:r>
              <a:rPr lang="en-US" i="1" dirty="0">
                <a:solidFill>
                  <a:schemeClr val="tx2"/>
                </a:solidFill>
              </a:rPr>
              <a:t>What’s in it for W2O?</a:t>
            </a:r>
          </a:p>
        </p:txBody>
      </p:sp>
    </p:spTree>
    <p:extLst>
      <p:ext uri="{BB962C8B-B14F-4D97-AF65-F5344CB8AC3E}">
        <p14:creationId xmlns:p14="http://schemas.microsoft.com/office/powerpoint/2010/main" val="164334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B0314-E7AF-2342-B57E-FD7301D28353}"/>
              </a:ext>
            </a:extLst>
          </p:cNvPr>
          <p:cNvSpPr>
            <a:spLocks noGrp="1"/>
          </p:cNvSpPr>
          <p:nvPr>
            <p:ph type="title"/>
          </p:nvPr>
        </p:nvSpPr>
        <p:spPr/>
        <p:txBody>
          <a:bodyPr/>
          <a:lstStyle/>
          <a:p>
            <a:r>
              <a:rPr lang="en-US" dirty="0"/>
              <a:t>MARGOT Background, cont.</a:t>
            </a:r>
          </a:p>
        </p:txBody>
      </p:sp>
      <p:sp>
        <p:nvSpPr>
          <p:cNvPr id="3" name="Content Placeholder 2">
            <a:extLst>
              <a:ext uri="{FF2B5EF4-FFF2-40B4-BE49-F238E27FC236}">
                <a16:creationId xmlns:a16="http://schemas.microsoft.com/office/drawing/2014/main" id="{46A5E864-C472-4D4D-A327-7DAF02022CF6}"/>
              </a:ext>
            </a:extLst>
          </p:cNvPr>
          <p:cNvSpPr>
            <a:spLocks noGrp="1"/>
          </p:cNvSpPr>
          <p:nvPr>
            <p:ph sz="quarter" idx="10"/>
          </p:nvPr>
        </p:nvSpPr>
        <p:spPr/>
        <p:txBody>
          <a:bodyPr/>
          <a:lstStyle/>
          <a:p>
            <a:r>
              <a:rPr lang="en-US" dirty="0"/>
              <a:t>Trained on IBM Research’s “Debater” project dataset (</a:t>
            </a:r>
            <a:r>
              <a:rPr lang="en-US" dirty="0" err="1"/>
              <a:t>Aharoni</a:t>
            </a:r>
            <a:r>
              <a:rPr lang="en-US" dirty="0"/>
              <a:t> et al., 2014)</a:t>
            </a:r>
          </a:p>
          <a:p>
            <a:pPr lvl="1"/>
            <a:r>
              <a:rPr lang="en-US" dirty="0"/>
              <a:t>Thousands of annotated claims and evidence from Wikipedia articles</a:t>
            </a:r>
          </a:p>
          <a:p>
            <a:pPr lvl="1"/>
            <a:r>
              <a:rPr lang="en-US" dirty="0"/>
              <a:t>Classifier first detects whether statement is argumentative (1=yes, 0=no)</a:t>
            </a:r>
          </a:p>
          <a:p>
            <a:r>
              <a:rPr lang="en-US" dirty="0"/>
              <a:t>Features leading to “claim” and/or “evidence” scores per instance include </a:t>
            </a:r>
            <a:r>
              <a:rPr lang="en-US" b="1" dirty="0"/>
              <a:t>parse-tree similarities </a:t>
            </a:r>
            <a:r>
              <a:rPr lang="en-US" dirty="0"/>
              <a:t>among argumentative sentences</a:t>
            </a:r>
          </a:p>
        </p:txBody>
      </p:sp>
      <p:pic>
        <p:nvPicPr>
          <p:cNvPr id="5" name="Picture 4">
            <a:extLst>
              <a:ext uri="{FF2B5EF4-FFF2-40B4-BE49-F238E27FC236}">
                <a16:creationId xmlns:a16="http://schemas.microsoft.com/office/drawing/2014/main" id="{D3326337-221A-3F42-A527-8D350238ACAE}"/>
              </a:ext>
            </a:extLst>
          </p:cNvPr>
          <p:cNvPicPr>
            <a:picLocks noChangeAspect="1"/>
          </p:cNvPicPr>
          <p:nvPr/>
        </p:nvPicPr>
        <p:blipFill rotWithShape="1">
          <a:blip r:embed="rId2">
            <a:extLst>
              <a:ext uri="{28A0092B-C50C-407E-A947-70E740481C1C}">
                <a14:useLocalDpi xmlns:a14="http://schemas.microsoft.com/office/drawing/2010/main" val="0"/>
              </a:ext>
            </a:extLst>
          </a:blip>
          <a:srcRect t="5338"/>
          <a:stretch/>
        </p:blipFill>
        <p:spPr>
          <a:xfrm>
            <a:off x="266041" y="3489738"/>
            <a:ext cx="11108472" cy="2928732"/>
          </a:xfrm>
          <a:prstGeom prst="rect">
            <a:avLst/>
          </a:prstGeom>
        </p:spPr>
      </p:pic>
      <p:sp>
        <p:nvSpPr>
          <p:cNvPr id="6" name="Oval 5">
            <a:extLst>
              <a:ext uri="{FF2B5EF4-FFF2-40B4-BE49-F238E27FC236}">
                <a16:creationId xmlns:a16="http://schemas.microsoft.com/office/drawing/2014/main" id="{2DDE83B3-1EE0-FC40-AEDC-64D6436FF9A4}"/>
              </a:ext>
            </a:extLst>
          </p:cNvPr>
          <p:cNvSpPr/>
          <p:nvPr/>
        </p:nvSpPr>
        <p:spPr>
          <a:xfrm>
            <a:off x="1630017" y="4788452"/>
            <a:ext cx="622853" cy="331304"/>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500"/>
              </a:spcAft>
            </a:pPr>
            <a:endParaRPr lang="en-US" sz="1400" dirty="0">
              <a:latin typeface="Montserrat" charset="0"/>
              <a:ea typeface="Montserrat" charset="0"/>
              <a:cs typeface="Montserrat" charset="0"/>
            </a:endParaRPr>
          </a:p>
        </p:txBody>
      </p:sp>
      <p:sp>
        <p:nvSpPr>
          <p:cNvPr id="7" name="Oval 6">
            <a:extLst>
              <a:ext uri="{FF2B5EF4-FFF2-40B4-BE49-F238E27FC236}">
                <a16:creationId xmlns:a16="http://schemas.microsoft.com/office/drawing/2014/main" id="{32D641A9-214C-AB42-9AE7-A65E92B5B45A}"/>
              </a:ext>
            </a:extLst>
          </p:cNvPr>
          <p:cNvSpPr/>
          <p:nvPr/>
        </p:nvSpPr>
        <p:spPr>
          <a:xfrm>
            <a:off x="6579704" y="4788452"/>
            <a:ext cx="622853" cy="331304"/>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500"/>
              </a:spcAft>
            </a:pPr>
            <a:endParaRPr lang="en-US" sz="1400" dirty="0">
              <a:latin typeface="Montserrat" charset="0"/>
              <a:ea typeface="Montserrat" charset="0"/>
              <a:cs typeface="Montserrat" charset="0"/>
            </a:endParaRPr>
          </a:p>
        </p:txBody>
      </p:sp>
      <p:sp>
        <p:nvSpPr>
          <p:cNvPr id="10" name="Freeform 9">
            <a:extLst>
              <a:ext uri="{FF2B5EF4-FFF2-40B4-BE49-F238E27FC236}">
                <a16:creationId xmlns:a16="http://schemas.microsoft.com/office/drawing/2014/main" id="{721A567C-65F1-A142-9368-C1B63317FB50}"/>
              </a:ext>
            </a:extLst>
          </p:cNvPr>
          <p:cNvSpPr/>
          <p:nvPr/>
        </p:nvSpPr>
        <p:spPr>
          <a:xfrm>
            <a:off x="2067339" y="4489884"/>
            <a:ext cx="1616765" cy="523855"/>
          </a:xfrm>
          <a:custGeom>
            <a:avLst/>
            <a:gdLst>
              <a:gd name="connsiteX0" fmla="*/ 0 w 1616765"/>
              <a:gd name="connsiteY0" fmla="*/ 272064 h 523855"/>
              <a:gd name="connsiteX1" fmla="*/ 490331 w 1616765"/>
              <a:gd name="connsiteY1" fmla="*/ 7020 h 523855"/>
              <a:gd name="connsiteX2" fmla="*/ 1616765 w 1616765"/>
              <a:gd name="connsiteY2" fmla="*/ 523855 h 523855"/>
            </a:gdLst>
            <a:ahLst/>
            <a:cxnLst>
              <a:cxn ang="0">
                <a:pos x="connsiteX0" y="connsiteY0"/>
              </a:cxn>
              <a:cxn ang="0">
                <a:pos x="connsiteX1" y="connsiteY1"/>
              </a:cxn>
              <a:cxn ang="0">
                <a:pos x="connsiteX2" y="connsiteY2"/>
              </a:cxn>
            </a:cxnLst>
            <a:rect l="l" t="t" r="r" b="b"/>
            <a:pathLst>
              <a:path w="1616765" h="523855">
                <a:moveTo>
                  <a:pt x="0" y="272064"/>
                </a:moveTo>
                <a:cubicBezTo>
                  <a:pt x="110435" y="118559"/>
                  <a:pt x="220870" y="-34945"/>
                  <a:pt x="490331" y="7020"/>
                </a:cubicBezTo>
                <a:cubicBezTo>
                  <a:pt x="759792" y="48985"/>
                  <a:pt x="1188278" y="286420"/>
                  <a:pt x="1616765" y="523855"/>
                </a:cubicBezTo>
              </a:path>
            </a:pathLst>
          </a:custGeom>
          <a:noFill/>
          <a:ln>
            <a:solidFill>
              <a:schemeClr val="accent3"/>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a:extLst>
              <a:ext uri="{FF2B5EF4-FFF2-40B4-BE49-F238E27FC236}">
                <a16:creationId xmlns:a16="http://schemas.microsoft.com/office/drawing/2014/main" id="{D7DA05E3-BE3B-3F46-8265-EBBDEFFB6E00}"/>
              </a:ext>
            </a:extLst>
          </p:cNvPr>
          <p:cNvSpPr/>
          <p:nvPr/>
        </p:nvSpPr>
        <p:spPr>
          <a:xfrm>
            <a:off x="7202555" y="4489884"/>
            <a:ext cx="1981202" cy="523855"/>
          </a:xfrm>
          <a:custGeom>
            <a:avLst/>
            <a:gdLst>
              <a:gd name="connsiteX0" fmla="*/ 0 w 1616765"/>
              <a:gd name="connsiteY0" fmla="*/ 272064 h 523855"/>
              <a:gd name="connsiteX1" fmla="*/ 490331 w 1616765"/>
              <a:gd name="connsiteY1" fmla="*/ 7020 h 523855"/>
              <a:gd name="connsiteX2" fmla="*/ 1616765 w 1616765"/>
              <a:gd name="connsiteY2" fmla="*/ 523855 h 523855"/>
            </a:gdLst>
            <a:ahLst/>
            <a:cxnLst>
              <a:cxn ang="0">
                <a:pos x="connsiteX0" y="connsiteY0"/>
              </a:cxn>
              <a:cxn ang="0">
                <a:pos x="connsiteX1" y="connsiteY1"/>
              </a:cxn>
              <a:cxn ang="0">
                <a:pos x="connsiteX2" y="connsiteY2"/>
              </a:cxn>
            </a:cxnLst>
            <a:rect l="l" t="t" r="r" b="b"/>
            <a:pathLst>
              <a:path w="1616765" h="523855">
                <a:moveTo>
                  <a:pt x="0" y="272064"/>
                </a:moveTo>
                <a:cubicBezTo>
                  <a:pt x="110435" y="118559"/>
                  <a:pt x="220870" y="-34945"/>
                  <a:pt x="490331" y="7020"/>
                </a:cubicBezTo>
                <a:cubicBezTo>
                  <a:pt x="759792" y="48985"/>
                  <a:pt x="1188278" y="286420"/>
                  <a:pt x="1616765" y="523855"/>
                </a:cubicBezTo>
              </a:path>
            </a:pathLst>
          </a:custGeom>
          <a:noFill/>
          <a:ln>
            <a:solidFill>
              <a:schemeClr val="accent3"/>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7510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B0314-E7AF-2342-B57E-FD7301D28353}"/>
              </a:ext>
            </a:extLst>
          </p:cNvPr>
          <p:cNvSpPr>
            <a:spLocks noGrp="1"/>
          </p:cNvSpPr>
          <p:nvPr>
            <p:ph type="title"/>
          </p:nvPr>
        </p:nvSpPr>
        <p:spPr/>
        <p:txBody>
          <a:bodyPr/>
          <a:lstStyle/>
          <a:p>
            <a:r>
              <a:rPr lang="en-US" dirty="0"/>
              <a:t>MARGOT Background, cont.</a:t>
            </a:r>
          </a:p>
        </p:txBody>
      </p:sp>
      <p:sp>
        <p:nvSpPr>
          <p:cNvPr id="3" name="Content Placeholder 2">
            <a:extLst>
              <a:ext uri="{FF2B5EF4-FFF2-40B4-BE49-F238E27FC236}">
                <a16:creationId xmlns:a16="http://schemas.microsoft.com/office/drawing/2014/main" id="{46A5E864-C472-4D4D-A327-7DAF02022CF6}"/>
              </a:ext>
            </a:extLst>
          </p:cNvPr>
          <p:cNvSpPr>
            <a:spLocks noGrp="1"/>
          </p:cNvSpPr>
          <p:nvPr>
            <p:ph sz="quarter" idx="10"/>
          </p:nvPr>
        </p:nvSpPr>
        <p:spPr/>
        <p:txBody>
          <a:bodyPr/>
          <a:lstStyle/>
          <a:p>
            <a:r>
              <a:rPr lang="en-US" dirty="0"/>
              <a:t>Claim detection pipeline (Lippi &amp;Torroni, 2015)</a:t>
            </a:r>
          </a:p>
          <a:p>
            <a:pPr marL="891624" lvl="1" indent="-342900">
              <a:buFont typeface="+mj-lt"/>
              <a:buAutoNum type="arabicPeriod"/>
            </a:pPr>
            <a:r>
              <a:rPr lang="en-US" dirty="0"/>
              <a:t>the given text document is split into sentences using a tokenizer that detects sentence boundaries;</a:t>
            </a:r>
          </a:p>
          <a:p>
            <a:pPr marL="891624" lvl="1" indent="-342900">
              <a:buFont typeface="+mj-lt"/>
              <a:buAutoNum type="arabicPeriod"/>
            </a:pPr>
            <a:r>
              <a:rPr lang="en-US" dirty="0"/>
              <a:t>each sentence is parsed, to obtain a constituency tree, using the Stanford </a:t>
            </a:r>
            <a:r>
              <a:rPr lang="en-US" dirty="0" err="1"/>
              <a:t>CoreNLP</a:t>
            </a:r>
            <a:r>
              <a:rPr lang="en-US" dirty="0"/>
              <a:t> 3.5.0 software (available at https://</a:t>
            </a:r>
            <a:r>
              <a:rPr lang="en-US" dirty="0" err="1"/>
              <a:t>stanfordnlp.github.io</a:t>
            </a:r>
            <a:r>
              <a:rPr lang="en-US" dirty="0"/>
              <a:t>/</a:t>
            </a:r>
            <a:r>
              <a:rPr lang="en-US" dirty="0" err="1"/>
              <a:t>CoreNLP</a:t>
            </a:r>
            <a:r>
              <a:rPr lang="en-US" dirty="0"/>
              <a:t>/); </a:t>
            </a:r>
          </a:p>
          <a:p>
            <a:pPr marL="891624" lvl="1" indent="-342900">
              <a:buFont typeface="+mj-lt"/>
              <a:buAutoNum type="arabicPeriod"/>
            </a:pPr>
            <a:r>
              <a:rPr lang="en-US" dirty="0"/>
              <a:t>sentences not containing a verb (VP tag) are discarded;</a:t>
            </a:r>
          </a:p>
          <a:p>
            <a:pPr marL="891624" lvl="1" indent="-342900">
              <a:buFont typeface="+mj-lt"/>
              <a:buAutoNum type="arabicPeriod"/>
            </a:pPr>
            <a:r>
              <a:rPr lang="en-US" dirty="0"/>
              <a:t>in order to improve generalization, words at leaves are substituted with their stemmed versions;</a:t>
            </a:r>
          </a:p>
          <a:p>
            <a:pPr marL="891624" lvl="1" indent="-342900">
              <a:buFont typeface="+mj-lt"/>
              <a:buAutoNum type="arabicPeriod"/>
            </a:pPr>
            <a:r>
              <a:rPr lang="en-US" dirty="0"/>
              <a:t>an SVM classifies each sentence as possibly containing a claim or not.</a:t>
            </a:r>
          </a:p>
          <a:p>
            <a:r>
              <a:rPr lang="en-US" dirty="0"/>
              <a:t>Their approach can optionally add a query topic (e.g. a hashtag of interest)</a:t>
            </a:r>
          </a:p>
        </p:txBody>
      </p:sp>
    </p:spTree>
    <p:extLst>
      <p:ext uri="{BB962C8B-B14F-4D97-AF65-F5344CB8AC3E}">
        <p14:creationId xmlns:p14="http://schemas.microsoft.com/office/powerpoint/2010/main" val="3622429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BA08B-ADA2-614C-BBCB-9063B2329F2D}"/>
              </a:ext>
            </a:extLst>
          </p:cNvPr>
          <p:cNvSpPr>
            <a:spLocks noGrp="1"/>
          </p:cNvSpPr>
          <p:nvPr>
            <p:ph type="title"/>
          </p:nvPr>
        </p:nvSpPr>
        <p:spPr/>
        <p:txBody>
          <a:bodyPr/>
          <a:lstStyle/>
          <a:p>
            <a:r>
              <a:rPr lang="en-US" dirty="0"/>
              <a:t>Limitations &amp; Considerations</a:t>
            </a:r>
          </a:p>
        </p:txBody>
      </p:sp>
      <p:sp>
        <p:nvSpPr>
          <p:cNvPr id="3" name="Content Placeholder 2">
            <a:extLst>
              <a:ext uri="{FF2B5EF4-FFF2-40B4-BE49-F238E27FC236}">
                <a16:creationId xmlns:a16="http://schemas.microsoft.com/office/drawing/2014/main" id="{BBB26043-9323-BA47-9F51-9F705F8ED382}"/>
              </a:ext>
            </a:extLst>
          </p:cNvPr>
          <p:cNvSpPr txBox="1">
            <a:spLocks/>
          </p:cNvSpPr>
          <p:nvPr/>
        </p:nvSpPr>
        <p:spPr>
          <a:xfrm>
            <a:off x="397479" y="1579563"/>
            <a:ext cx="10977034" cy="4285721"/>
          </a:xfrm>
          <a:prstGeom prst="rect">
            <a:avLst/>
          </a:prstGeom>
        </p:spPr>
        <p:txBody>
          <a:bodyPr/>
          <a:lstStyle>
            <a:lvl1pPr marL="228516" indent="-228516" algn="l" defTabSz="609265" rtl="0" eaLnBrk="1" latinLnBrk="0" hangingPunct="1">
              <a:spcBef>
                <a:spcPts val="600"/>
              </a:spcBef>
              <a:buClr>
                <a:schemeClr val="tx1">
                  <a:lumMod val="75000"/>
                  <a:lumOff val="25000"/>
                </a:schemeClr>
              </a:buClr>
              <a:buFont typeface="Arial" charset="0"/>
              <a:buChar char="•"/>
              <a:defRPr sz="2000" b="0" i="0" kern="1200">
                <a:solidFill>
                  <a:schemeClr val="tx1">
                    <a:lumMod val="75000"/>
                    <a:lumOff val="25000"/>
                  </a:schemeClr>
                </a:solidFill>
                <a:latin typeface="Montserrat Light"/>
                <a:ea typeface="+mn-ea"/>
                <a:cs typeface="Montserrat Light"/>
              </a:defRPr>
            </a:lvl1pPr>
            <a:lvl2pPr marL="777240" indent="-228516" algn="l" defTabSz="609265" rtl="0" eaLnBrk="1" latinLnBrk="0" hangingPunct="1">
              <a:spcBef>
                <a:spcPts val="600"/>
              </a:spcBef>
              <a:buClr>
                <a:schemeClr val="tx1">
                  <a:lumMod val="75000"/>
                  <a:lumOff val="25000"/>
                </a:schemeClr>
              </a:buClr>
              <a:buFont typeface="Arial" charset="0"/>
              <a:buChar char="•"/>
              <a:defRPr sz="1800" b="0" i="0" kern="1200">
                <a:solidFill>
                  <a:schemeClr val="tx1">
                    <a:lumMod val="75000"/>
                    <a:lumOff val="25000"/>
                  </a:schemeClr>
                </a:solidFill>
                <a:latin typeface="Montserrat Light"/>
                <a:ea typeface="+mn-ea"/>
                <a:cs typeface="Montserrat Light"/>
              </a:defRPr>
            </a:lvl2pPr>
            <a:lvl3pPr marL="1325880" indent="-228516" algn="l" defTabSz="609265" rtl="0" eaLnBrk="1" latinLnBrk="0" hangingPunct="1">
              <a:spcBef>
                <a:spcPts val="600"/>
              </a:spcBef>
              <a:buClr>
                <a:schemeClr val="tx1">
                  <a:lumMod val="75000"/>
                  <a:lumOff val="25000"/>
                </a:schemeClr>
              </a:buClr>
              <a:buFont typeface="Arial" charset="0"/>
              <a:buChar char="•"/>
              <a:defRPr sz="1800" b="0" i="0" kern="1200">
                <a:solidFill>
                  <a:schemeClr val="tx1">
                    <a:lumMod val="75000"/>
                    <a:lumOff val="25000"/>
                  </a:schemeClr>
                </a:solidFill>
                <a:latin typeface="Montserrat Light"/>
                <a:ea typeface="+mn-ea"/>
                <a:cs typeface="Montserrat Light"/>
              </a:defRPr>
            </a:lvl3pPr>
            <a:lvl4pPr marL="1874520" indent="-228516" algn="l" defTabSz="609265" rtl="0" eaLnBrk="1" latinLnBrk="0" hangingPunct="1">
              <a:spcBef>
                <a:spcPts val="600"/>
              </a:spcBef>
              <a:buClr>
                <a:schemeClr val="tx1">
                  <a:lumMod val="75000"/>
                  <a:lumOff val="25000"/>
                </a:schemeClr>
              </a:buClr>
              <a:buFont typeface="Arial" charset="0"/>
              <a:buChar char="•"/>
              <a:defRPr sz="1800" b="0" i="0" kern="1200">
                <a:solidFill>
                  <a:schemeClr val="tx1">
                    <a:lumMod val="75000"/>
                    <a:lumOff val="25000"/>
                  </a:schemeClr>
                </a:solidFill>
                <a:latin typeface="Montserrat Light"/>
                <a:ea typeface="+mn-ea"/>
                <a:cs typeface="Montserrat Light"/>
              </a:defRPr>
            </a:lvl4pPr>
            <a:lvl5pPr marL="2423160" indent="-228516" algn="l" defTabSz="609265" rtl="0" eaLnBrk="1" latinLnBrk="0" hangingPunct="1">
              <a:spcBef>
                <a:spcPts val="600"/>
              </a:spcBef>
              <a:buClr>
                <a:schemeClr val="tx1">
                  <a:lumMod val="75000"/>
                  <a:lumOff val="25000"/>
                </a:schemeClr>
              </a:buClr>
              <a:buFont typeface="Arial" charset="0"/>
              <a:buChar char="•"/>
              <a:defRPr sz="1800" b="0" i="0" kern="1200">
                <a:solidFill>
                  <a:schemeClr val="tx1">
                    <a:lumMod val="75000"/>
                    <a:lumOff val="25000"/>
                  </a:schemeClr>
                </a:solidFill>
                <a:latin typeface="Montserrat Light"/>
                <a:ea typeface="+mn-ea"/>
                <a:cs typeface="Montserrat Light"/>
              </a:defRPr>
            </a:lvl5pPr>
            <a:lvl6pPr marL="3350953" indent="-304639" algn="l" defTabSz="609265" rtl="0" eaLnBrk="1" latinLnBrk="0" hangingPunct="1">
              <a:spcBef>
                <a:spcPct val="20000"/>
              </a:spcBef>
              <a:buFont typeface="Arial"/>
              <a:buChar char="•"/>
              <a:defRPr sz="2700" kern="1200">
                <a:solidFill>
                  <a:schemeClr val="tx1"/>
                </a:solidFill>
                <a:latin typeface="+mn-lt"/>
                <a:ea typeface="+mn-ea"/>
                <a:cs typeface="+mn-cs"/>
              </a:defRPr>
            </a:lvl6pPr>
            <a:lvl7pPr marL="3960219" indent="-304639" algn="l" defTabSz="609265" rtl="0" eaLnBrk="1" latinLnBrk="0" hangingPunct="1">
              <a:spcBef>
                <a:spcPct val="20000"/>
              </a:spcBef>
              <a:buFont typeface="Arial"/>
              <a:buChar char="•"/>
              <a:defRPr sz="2700" kern="1200">
                <a:solidFill>
                  <a:schemeClr val="tx1"/>
                </a:solidFill>
                <a:latin typeface="+mn-lt"/>
                <a:ea typeface="+mn-ea"/>
                <a:cs typeface="+mn-cs"/>
              </a:defRPr>
            </a:lvl7pPr>
            <a:lvl8pPr marL="4569484" indent="-304639" algn="l" defTabSz="609265" rtl="0" eaLnBrk="1" latinLnBrk="0" hangingPunct="1">
              <a:spcBef>
                <a:spcPct val="20000"/>
              </a:spcBef>
              <a:buFont typeface="Arial"/>
              <a:buChar char="•"/>
              <a:defRPr sz="2700" kern="1200">
                <a:solidFill>
                  <a:schemeClr val="tx1"/>
                </a:solidFill>
                <a:latin typeface="+mn-lt"/>
                <a:ea typeface="+mn-ea"/>
                <a:cs typeface="+mn-cs"/>
              </a:defRPr>
            </a:lvl8pPr>
            <a:lvl9pPr marL="5178750" indent="-304639" algn="l" defTabSz="609265" rtl="0" eaLnBrk="1" latinLnBrk="0" hangingPunct="1">
              <a:spcBef>
                <a:spcPct val="20000"/>
              </a:spcBef>
              <a:buFont typeface="Arial"/>
              <a:buChar char="•"/>
              <a:defRPr sz="2700" kern="1200">
                <a:solidFill>
                  <a:schemeClr val="tx1"/>
                </a:solidFill>
                <a:latin typeface="+mn-lt"/>
                <a:ea typeface="+mn-ea"/>
                <a:cs typeface="+mn-cs"/>
              </a:defRPr>
            </a:lvl9pPr>
          </a:lstStyle>
          <a:p>
            <a:pPr>
              <a:buClr>
                <a:schemeClr val="bg1"/>
              </a:buClr>
            </a:pPr>
            <a:r>
              <a:rPr lang="en-US" dirty="0">
                <a:solidFill>
                  <a:schemeClr val="bg1"/>
                </a:solidFill>
              </a:rPr>
              <a:t>English-only</a:t>
            </a:r>
          </a:p>
          <a:p>
            <a:pPr>
              <a:buClr>
                <a:schemeClr val="bg1"/>
              </a:buClr>
            </a:pPr>
            <a:r>
              <a:rPr lang="en-US" dirty="0">
                <a:solidFill>
                  <a:schemeClr val="bg1"/>
                </a:solidFill>
              </a:rPr>
              <a:t>Sentiment and attribution must be layered on separately on W2O side</a:t>
            </a:r>
          </a:p>
          <a:p>
            <a:pPr>
              <a:buClr>
                <a:schemeClr val="bg1"/>
              </a:buClr>
            </a:pPr>
            <a:r>
              <a:rPr lang="en-US" dirty="0">
                <a:solidFill>
                  <a:schemeClr val="bg1"/>
                </a:solidFill>
              </a:rPr>
              <a:t>Tune-ability TBD</a:t>
            </a:r>
          </a:p>
          <a:p>
            <a:pPr>
              <a:buClr>
                <a:schemeClr val="bg1"/>
              </a:buClr>
            </a:pPr>
            <a:r>
              <a:rPr lang="en-US" dirty="0">
                <a:solidFill>
                  <a:schemeClr val="bg1"/>
                </a:solidFill>
              </a:rPr>
              <a:t>Speed/scalability TBD</a:t>
            </a:r>
          </a:p>
          <a:p>
            <a:pPr lvl="1">
              <a:buClr>
                <a:schemeClr val="bg1"/>
              </a:buClr>
            </a:pPr>
            <a:r>
              <a:rPr lang="en-US" dirty="0">
                <a:solidFill>
                  <a:schemeClr val="bg1"/>
                </a:solidFill>
              </a:rPr>
              <a:t>Web server returns results in a few seconds at inference time</a:t>
            </a:r>
          </a:p>
          <a:p>
            <a:pPr lvl="1">
              <a:buClr>
                <a:schemeClr val="bg1"/>
              </a:buClr>
            </a:pPr>
            <a:r>
              <a:rPr lang="en-US" dirty="0">
                <a:solidFill>
                  <a:schemeClr val="bg1"/>
                </a:solidFill>
              </a:rPr>
              <a:t>Speed could matter a lot for *crisis communications*</a:t>
            </a:r>
          </a:p>
          <a:p>
            <a:pPr>
              <a:buClr>
                <a:schemeClr val="bg1"/>
              </a:buClr>
            </a:pPr>
            <a:r>
              <a:rPr lang="en-US" dirty="0">
                <a:solidFill>
                  <a:schemeClr val="bg1"/>
                </a:solidFill>
              </a:rPr>
              <a:t>Authors’ proposed API hasn’t yet appeared. Options meanwhile:</a:t>
            </a:r>
          </a:p>
          <a:p>
            <a:pPr lvl="1">
              <a:buClr>
                <a:schemeClr val="bg1"/>
              </a:buClr>
            </a:pPr>
            <a:r>
              <a:rPr lang="en-US" dirty="0">
                <a:solidFill>
                  <a:schemeClr val="bg1"/>
                </a:solidFill>
              </a:rPr>
              <a:t>Text submissions provided unique URL for result retrieval, like</a:t>
            </a:r>
            <a:br>
              <a:rPr lang="en-US" dirty="0">
                <a:solidFill>
                  <a:schemeClr val="bg1"/>
                </a:solidFill>
              </a:rPr>
            </a:br>
            <a:r>
              <a:rPr lang="en-US" dirty="0">
                <a:solidFill>
                  <a:schemeClr val="bg1"/>
                </a:solidFill>
              </a:rPr>
              <a:t>http://</a:t>
            </a:r>
            <a:r>
              <a:rPr lang="en-US" dirty="0" err="1">
                <a:solidFill>
                  <a:schemeClr val="bg1"/>
                </a:solidFill>
              </a:rPr>
              <a:t>margot.disi.unibo.it</a:t>
            </a:r>
            <a:r>
              <a:rPr lang="en-US" dirty="0">
                <a:solidFill>
                  <a:schemeClr val="bg1"/>
                </a:solidFill>
              </a:rPr>
              <a:t>/answers/</a:t>
            </a:r>
            <a:r>
              <a:rPr lang="en-US" dirty="0" err="1">
                <a:solidFill>
                  <a:schemeClr val="bg1"/>
                </a:solidFill>
              </a:rPr>
              <a:t>tqWQjZCzVY.json</a:t>
            </a:r>
            <a:endParaRPr lang="en-US" dirty="0">
              <a:solidFill>
                <a:schemeClr val="bg1"/>
              </a:solidFill>
            </a:endParaRPr>
          </a:p>
          <a:p>
            <a:pPr lvl="1">
              <a:buClr>
                <a:schemeClr val="bg1"/>
              </a:buClr>
            </a:pPr>
            <a:r>
              <a:rPr lang="en-US" dirty="0">
                <a:solidFill>
                  <a:schemeClr val="bg1"/>
                </a:solidFill>
              </a:rPr>
              <a:t>PACKAGE DOWNLOAD offered:</a:t>
            </a:r>
          </a:p>
          <a:p>
            <a:pPr lvl="2">
              <a:buClr>
                <a:schemeClr val="bg1"/>
              </a:buClr>
            </a:pPr>
            <a:r>
              <a:rPr lang="en-US" dirty="0">
                <a:solidFill>
                  <a:schemeClr val="bg1"/>
                </a:solidFill>
              </a:rPr>
              <a:t>“We are happy to distribute a standalone package for MARGOT. Please send an e-mail to </a:t>
            </a:r>
            <a:r>
              <a:rPr lang="en-US" dirty="0" err="1">
                <a:solidFill>
                  <a:schemeClr val="bg1"/>
                </a:solidFill>
              </a:rPr>
              <a:t>marco.lippi@unimore.it</a:t>
            </a:r>
            <a:r>
              <a:rPr lang="en-US" dirty="0">
                <a:solidFill>
                  <a:schemeClr val="bg1"/>
                </a:solidFill>
              </a:rPr>
              <a:t>.”</a:t>
            </a:r>
          </a:p>
        </p:txBody>
      </p:sp>
    </p:spTree>
    <p:extLst>
      <p:ext uri="{BB962C8B-B14F-4D97-AF65-F5344CB8AC3E}">
        <p14:creationId xmlns:p14="http://schemas.microsoft.com/office/powerpoint/2010/main" val="102869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EE7AA39-FE4E-4D70-8694-CC9F1ED6EDB7}"/>
              </a:ext>
            </a:extLst>
          </p:cNvPr>
          <p:cNvSpPr txBox="1"/>
          <p:nvPr/>
        </p:nvSpPr>
        <p:spPr>
          <a:xfrm>
            <a:off x="1125998" y="2022667"/>
            <a:ext cx="9592801" cy="1477328"/>
          </a:xfrm>
          <a:prstGeom prst="rect">
            <a:avLst/>
          </a:prstGeom>
          <a:noFill/>
        </p:spPr>
        <p:txBody>
          <a:bodyPr wrap="square" lIns="45720" rIns="45720" rtlCol="0" anchor="t">
            <a:spAutoFit/>
          </a:bodyPr>
          <a:lstStyle/>
          <a:p>
            <a:r>
              <a:rPr lang="en-US" dirty="0">
                <a:solidFill>
                  <a:schemeClr val="bg1"/>
                </a:solidFill>
                <a:latin typeface="Montserrat" panose="00000500000000000000" pitchFamily="2" charset="0"/>
              </a:rPr>
              <a:t>MARGOT is a first-of-a-kind tool for automatically extracting significant, argumentation-rich information from a variety of genres.</a:t>
            </a:r>
          </a:p>
          <a:p>
            <a:endParaRPr lang="en-US" dirty="0">
              <a:solidFill>
                <a:schemeClr val="bg1"/>
              </a:solidFill>
              <a:latin typeface="Montserrat" panose="00000500000000000000" pitchFamily="2" charset="0"/>
            </a:endParaRPr>
          </a:p>
          <a:p>
            <a:r>
              <a:rPr lang="en-US" dirty="0">
                <a:solidFill>
                  <a:schemeClr val="bg1"/>
                </a:solidFill>
                <a:latin typeface="Montserrat" panose="00000500000000000000" pitchFamily="2" charset="0"/>
              </a:rPr>
              <a:t>One step beyond sentiment analysis, AM seeks causes and reasons underlying opinions.</a:t>
            </a:r>
          </a:p>
        </p:txBody>
      </p:sp>
      <p:sp>
        <p:nvSpPr>
          <p:cNvPr id="2" name="Title 1">
            <a:extLst>
              <a:ext uri="{FF2B5EF4-FFF2-40B4-BE49-F238E27FC236}">
                <a16:creationId xmlns:a16="http://schemas.microsoft.com/office/drawing/2014/main" id="{209423C3-6AE6-4A3A-89C8-23904E36AA03}"/>
              </a:ext>
            </a:extLst>
          </p:cNvPr>
          <p:cNvSpPr>
            <a:spLocks noGrp="1"/>
          </p:cNvSpPr>
          <p:nvPr>
            <p:ph type="title" idx="4294967295"/>
          </p:nvPr>
        </p:nvSpPr>
        <p:spPr>
          <a:xfrm>
            <a:off x="1125998" y="680085"/>
            <a:ext cx="9427701" cy="563563"/>
          </a:xfrm>
          <a:prstGeom prst="rect">
            <a:avLst/>
          </a:prstGeom>
        </p:spPr>
        <p:txBody>
          <a:bodyPr anchor="ctr"/>
          <a:lstStyle/>
          <a:p>
            <a:r>
              <a:rPr lang="en-US" dirty="0">
                <a:solidFill>
                  <a:schemeClr val="accent1"/>
                </a:solidFill>
              </a:rPr>
              <a:t>Argumentation mining (AM)</a:t>
            </a:r>
          </a:p>
        </p:txBody>
      </p:sp>
      <p:sp>
        <p:nvSpPr>
          <p:cNvPr id="4" name="Rectangle 3">
            <a:extLst>
              <a:ext uri="{FF2B5EF4-FFF2-40B4-BE49-F238E27FC236}">
                <a16:creationId xmlns:a16="http://schemas.microsoft.com/office/drawing/2014/main" id="{A8ABAD02-D013-4E62-8BFE-284E2A1401C0}"/>
              </a:ext>
            </a:extLst>
          </p:cNvPr>
          <p:cNvSpPr/>
          <p:nvPr/>
        </p:nvSpPr>
        <p:spPr>
          <a:xfrm>
            <a:off x="1230722" y="1291167"/>
            <a:ext cx="1238636" cy="812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endParaRPr lang="en-US" sz="1400" dirty="0" err="1">
              <a:solidFill>
                <a:schemeClr val="bg1"/>
              </a:solidFill>
              <a:latin typeface="Montserrat" panose="00000500000000000000" pitchFamily="2" charset="0"/>
            </a:endParaRPr>
          </a:p>
        </p:txBody>
      </p:sp>
      <p:graphicFrame>
        <p:nvGraphicFramePr>
          <p:cNvPr id="11" name="Table 10">
            <a:extLst>
              <a:ext uri="{FF2B5EF4-FFF2-40B4-BE49-F238E27FC236}">
                <a16:creationId xmlns:a16="http://schemas.microsoft.com/office/drawing/2014/main" id="{88287BE6-C913-4253-9FCA-34E94CA2533D}"/>
              </a:ext>
            </a:extLst>
          </p:cNvPr>
          <p:cNvGraphicFramePr>
            <a:graphicFrameLocks noGrp="1"/>
          </p:cNvGraphicFramePr>
          <p:nvPr>
            <p:extLst>
              <p:ext uri="{D42A27DB-BD31-4B8C-83A1-F6EECF244321}">
                <p14:modId xmlns:p14="http://schemas.microsoft.com/office/powerpoint/2010/main" val="2423269396"/>
              </p:ext>
            </p:extLst>
          </p:nvPr>
        </p:nvGraphicFramePr>
        <p:xfrm>
          <a:off x="3760311" y="4688806"/>
          <a:ext cx="8021432" cy="1706880"/>
        </p:xfrm>
        <a:graphic>
          <a:graphicData uri="http://schemas.openxmlformats.org/drawingml/2006/table">
            <a:tbl>
              <a:tblPr firstRow="1" bandRow="1">
                <a:tableStyleId>{5C22544A-7EE6-4342-B048-85BDC9FD1C3A}</a:tableStyleId>
              </a:tblPr>
              <a:tblGrid>
                <a:gridCol w="8021432">
                  <a:extLst>
                    <a:ext uri="{9D8B030D-6E8A-4147-A177-3AD203B41FA5}">
                      <a16:colId xmlns:a16="http://schemas.microsoft.com/office/drawing/2014/main" val="878189304"/>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Montserrat" panose="00000500000000000000" pitchFamily="2" charset="0"/>
                          <a:ea typeface="+mn-ea"/>
                          <a:cs typeface="+mn-cs"/>
                        </a:rPr>
                        <a:t>MARGOT: A web server for argumentation mining,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Montserrat" panose="00000500000000000000" pitchFamily="2" charset="0"/>
                          <a:ea typeface="+mn-ea"/>
                          <a:cs typeface="+mn-cs"/>
                        </a:rPr>
                        <a:t>Marco Lippi, Paolo Torroni</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srgbClr val="FFFFFF"/>
                          </a:solidFill>
                          <a:effectLst/>
                          <a:uLnTx/>
                          <a:uFillTx/>
                          <a:latin typeface="Montserrat" panose="00000500000000000000" pitchFamily="2" charset="0"/>
                          <a:ea typeface="+mn-ea"/>
                          <a:cs typeface="+mn-cs"/>
                        </a:rPr>
                        <a:t>Dipartimento</a:t>
                      </a:r>
                      <a:r>
                        <a:rPr kumimoji="0" lang="en-US" sz="1400" b="0" i="0" u="none" strike="noStrike" kern="1200" cap="none" spc="0" normalizeH="0" baseline="0" noProof="0" dirty="0">
                          <a:ln>
                            <a:noFill/>
                          </a:ln>
                          <a:solidFill>
                            <a:srgbClr val="FFFFFF"/>
                          </a:solidFill>
                          <a:effectLst/>
                          <a:uLnTx/>
                          <a:uFillTx/>
                          <a:latin typeface="Montserrat" panose="00000500000000000000" pitchFamily="2" charset="0"/>
                          <a:ea typeface="+mn-ea"/>
                          <a:cs typeface="+mn-cs"/>
                        </a:rPr>
                        <a:t> di Informatica – </a:t>
                      </a:r>
                      <a:r>
                        <a:rPr kumimoji="0" lang="en-US" sz="1400" b="0" i="0" u="none" strike="noStrike" kern="1200" cap="none" spc="0" normalizeH="0" baseline="0" noProof="0" dirty="0" err="1">
                          <a:ln>
                            <a:noFill/>
                          </a:ln>
                          <a:solidFill>
                            <a:srgbClr val="FFFFFF"/>
                          </a:solidFill>
                          <a:effectLst/>
                          <a:uLnTx/>
                          <a:uFillTx/>
                          <a:latin typeface="Montserrat" panose="00000500000000000000" pitchFamily="2" charset="0"/>
                          <a:ea typeface="+mn-ea"/>
                          <a:cs typeface="+mn-cs"/>
                        </a:rPr>
                        <a:t>Scienza</a:t>
                      </a:r>
                      <a:r>
                        <a:rPr kumimoji="0" lang="en-US" sz="1400" b="0" i="0" u="none" strike="noStrike" kern="1200" cap="none" spc="0" normalizeH="0" baseline="0" noProof="0" dirty="0">
                          <a:ln>
                            <a:noFill/>
                          </a:ln>
                          <a:solidFill>
                            <a:srgbClr val="FFFFFF"/>
                          </a:solidFill>
                          <a:effectLst/>
                          <a:uLnTx/>
                          <a:uFillTx/>
                          <a:latin typeface="Montserrat" panose="00000500000000000000" pitchFamily="2" charset="0"/>
                          <a:ea typeface="+mn-ea"/>
                          <a:cs typeface="+mn-cs"/>
                        </a:rPr>
                        <a:t> e </a:t>
                      </a:r>
                      <a:r>
                        <a:rPr kumimoji="0" lang="en-US" sz="1400" b="0" i="0" u="none" strike="noStrike" kern="1200" cap="none" spc="0" normalizeH="0" baseline="0" noProof="0" dirty="0" err="1">
                          <a:ln>
                            <a:noFill/>
                          </a:ln>
                          <a:solidFill>
                            <a:srgbClr val="FFFFFF"/>
                          </a:solidFill>
                          <a:effectLst/>
                          <a:uLnTx/>
                          <a:uFillTx/>
                          <a:latin typeface="Montserrat" panose="00000500000000000000" pitchFamily="2" charset="0"/>
                          <a:ea typeface="+mn-ea"/>
                          <a:cs typeface="+mn-cs"/>
                        </a:rPr>
                        <a:t>Ingegneria</a:t>
                      </a:r>
                      <a:r>
                        <a:rPr kumimoji="0" lang="en-US" sz="1400" b="0" i="0" u="none" strike="noStrike" kern="1200" cap="none" spc="0" normalizeH="0" baseline="0" noProof="0" dirty="0">
                          <a:ln>
                            <a:noFill/>
                          </a:ln>
                          <a:solidFill>
                            <a:srgbClr val="FFFFFF"/>
                          </a:solidFill>
                          <a:effectLst/>
                          <a:uLnTx/>
                          <a:uFillTx/>
                          <a:latin typeface="Montserrat" panose="00000500000000000000" pitchFamily="2"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srgbClr val="FFFFFF"/>
                          </a:solidFill>
                          <a:effectLst/>
                          <a:uLnTx/>
                          <a:uFillTx/>
                          <a:latin typeface="Montserrat" panose="00000500000000000000" pitchFamily="2" charset="0"/>
                          <a:ea typeface="+mn-ea"/>
                          <a:cs typeface="+mn-cs"/>
                        </a:rPr>
                        <a:t>Università</a:t>
                      </a:r>
                      <a:r>
                        <a:rPr kumimoji="0" lang="en-US" sz="1400" b="0" i="0" u="none" strike="noStrike" kern="1200" cap="none" spc="0" normalizeH="0" baseline="0" noProof="0" dirty="0">
                          <a:ln>
                            <a:noFill/>
                          </a:ln>
                          <a:solidFill>
                            <a:srgbClr val="FFFFFF"/>
                          </a:solidFill>
                          <a:effectLst/>
                          <a:uLnTx/>
                          <a:uFillTx/>
                          <a:latin typeface="Montserrat" panose="00000500000000000000" pitchFamily="2" charset="0"/>
                          <a:ea typeface="+mn-ea"/>
                          <a:cs typeface="+mn-cs"/>
                        </a:rPr>
                        <a:t> </a:t>
                      </a:r>
                      <a:r>
                        <a:rPr kumimoji="0" lang="en-US" sz="1400" b="0" i="0" u="none" strike="noStrike" kern="1200" cap="none" spc="0" normalizeH="0" baseline="0" noProof="0" dirty="0" err="1">
                          <a:ln>
                            <a:noFill/>
                          </a:ln>
                          <a:solidFill>
                            <a:srgbClr val="FFFFFF"/>
                          </a:solidFill>
                          <a:effectLst/>
                          <a:uLnTx/>
                          <a:uFillTx/>
                          <a:latin typeface="Montserrat" panose="00000500000000000000" pitchFamily="2" charset="0"/>
                          <a:ea typeface="+mn-ea"/>
                          <a:cs typeface="+mn-cs"/>
                        </a:rPr>
                        <a:t>degli</a:t>
                      </a:r>
                      <a:r>
                        <a:rPr kumimoji="0" lang="en-US" sz="1400" b="0" i="0" u="none" strike="noStrike" kern="1200" cap="none" spc="0" normalizeH="0" baseline="0" noProof="0" dirty="0">
                          <a:ln>
                            <a:noFill/>
                          </a:ln>
                          <a:solidFill>
                            <a:srgbClr val="FFFFFF"/>
                          </a:solidFill>
                          <a:effectLst/>
                          <a:uLnTx/>
                          <a:uFillTx/>
                          <a:latin typeface="Montserrat" panose="00000500000000000000" pitchFamily="2" charset="0"/>
                          <a:ea typeface="+mn-ea"/>
                          <a:cs typeface="+mn-cs"/>
                        </a:rPr>
                        <a:t> </a:t>
                      </a:r>
                      <a:r>
                        <a:rPr kumimoji="0" lang="en-US" sz="1400" b="0" i="0" u="none" strike="noStrike" kern="1200" cap="none" spc="0" normalizeH="0" baseline="0" noProof="0" dirty="0" err="1">
                          <a:ln>
                            <a:noFill/>
                          </a:ln>
                          <a:solidFill>
                            <a:srgbClr val="FFFFFF"/>
                          </a:solidFill>
                          <a:effectLst/>
                          <a:uLnTx/>
                          <a:uFillTx/>
                          <a:latin typeface="Montserrat" panose="00000500000000000000" pitchFamily="2" charset="0"/>
                          <a:ea typeface="+mn-ea"/>
                          <a:cs typeface="+mn-cs"/>
                        </a:rPr>
                        <a:t>Studi</a:t>
                      </a:r>
                      <a:r>
                        <a:rPr kumimoji="0" lang="en-US" sz="1400" b="0" i="0" u="none" strike="noStrike" kern="1200" cap="none" spc="0" normalizeH="0" baseline="0" noProof="0" dirty="0">
                          <a:ln>
                            <a:noFill/>
                          </a:ln>
                          <a:solidFill>
                            <a:srgbClr val="FFFFFF"/>
                          </a:solidFill>
                          <a:effectLst/>
                          <a:uLnTx/>
                          <a:uFillTx/>
                          <a:latin typeface="Montserrat" panose="00000500000000000000" pitchFamily="2" charset="0"/>
                          <a:ea typeface="+mn-ea"/>
                          <a:cs typeface="+mn-cs"/>
                        </a:rPr>
                        <a:t> di Bologna, Italy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Montserrat" panose="00000500000000000000" pitchFamily="2" charset="0"/>
                          <a:ea typeface="+mn-ea"/>
                          <a:cs typeface="+mn-cs"/>
                        </a:rPr>
                        <a:t>Expert Systems with Applications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Montserrat" panose="00000500000000000000" pitchFamily="2" charset="0"/>
                          <a:ea typeface="+mn-ea"/>
                          <a:cs typeface="+mn-cs"/>
                        </a:rPr>
                        <a:t>Volume 65, 15 December 2016, pp. 292-303.</a:t>
                      </a:r>
                    </a:p>
                  </a:txBody>
                  <a:tcPr marL="137160" marR="137160" marT="137160" marB="137160">
                    <a:lnL w="12700" cap="flat" cmpd="sng" algn="ctr">
                      <a:solidFill>
                        <a:schemeClr val="bg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3235741"/>
                  </a:ext>
                </a:extLst>
              </a:tr>
            </a:tbl>
          </a:graphicData>
        </a:graphic>
      </p:graphicFrame>
      <p:sp>
        <p:nvSpPr>
          <p:cNvPr id="3" name="TextBox 2">
            <a:extLst>
              <a:ext uri="{FF2B5EF4-FFF2-40B4-BE49-F238E27FC236}">
                <a16:creationId xmlns:a16="http://schemas.microsoft.com/office/drawing/2014/main" id="{29661FC2-4463-2749-8443-91C4C69853AD}"/>
              </a:ext>
            </a:extLst>
          </p:cNvPr>
          <p:cNvSpPr txBox="1"/>
          <p:nvPr/>
        </p:nvSpPr>
        <p:spPr>
          <a:xfrm>
            <a:off x="299481" y="5197501"/>
            <a:ext cx="3460830" cy="738664"/>
          </a:xfrm>
          <a:prstGeom prst="rect">
            <a:avLst/>
          </a:prstGeom>
          <a:noFill/>
        </p:spPr>
        <p:txBody>
          <a:bodyPr wrap="square" lIns="45720" rIns="45720" rtlCol="0" anchor="ctr">
            <a:spAutoFit/>
          </a:bodyPr>
          <a:lstStyle/>
          <a:p>
            <a:pPr algn="ctr"/>
            <a:r>
              <a:rPr lang="en-US" sz="1400" dirty="0">
                <a:solidFill>
                  <a:srgbClr val="FFFFFF"/>
                </a:solidFill>
                <a:latin typeface="Montserrat" panose="00000500000000000000" pitchFamily="2" charset="0"/>
              </a:rPr>
              <a:t>Try interactive UI at </a:t>
            </a:r>
            <a:r>
              <a:rPr lang="en-US" sz="1400" dirty="0">
                <a:solidFill>
                  <a:srgbClr val="FFFFFF"/>
                </a:solidFill>
                <a:latin typeface="Montserrat" panose="00000500000000000000" pitchFamily="2" charset="0"/>
                <a:hlinkClick r:id="rId2"/>
              </a:rPr>
              <a:t>http://margot.disi.unibo.it/index.html</a:t>
            </a:r>
            <a:endParaRPr lang="en-US" sz="1400" dirty="0">
              <a:solidFill>
                <a:srgbClr val="FFFFFF"/>
              </a:solidFill>
              <a:latin typeface="Montserrat" panose="00000500000000000000" pitchFamily="2" charset="0"/>
            </a:endParaRPr>
          </a:p>
          <a:p>
            <a:pPr algn="ctr"/>
            <a:endParaRPr lang="en-US" sz="1400" dirty="0" err="1">
              <a:solidFill>
                <a:schemeClr val="tx1">
                  <a:lumMod val="75000"/>
                  <a:lumOff val="25000"/>
                </a:schemeClr>
              </a:solidFill>
              <a:latin typeface="Montserrat" panose="00000500000000000000" pitchFamily="2" charset="0"/>
            </a:endParaRPr>
          </a:p>
        </p:txBody>
      </p:sp>
    </p:spTree>
    <p:extLst>
      <p:ext uri="{BB962C8B-B14F-4D97-AF65-F5344CB8AC3E}">
        <p14:creationId xmlns:p14="http://schemas.microsoft.com/office/powerpoint/2010/main" val="3480830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C3E90A3-F644-C543-8F54-F97EA8041B68}"/>
              </a:ext>
            </a:extLst>
          </p:cNvPr>
          <p:cNvSpPr>
            <a:spLocks noGrp="1"/>
          </p:cNvSpPr>
          <p:nvPr>
            <p:ph type="title"/>
          </p:nvPr>
        </p:nvSpPr>
        <p:spPr/>
        <p:txBody>
          <a:bodyPr/>
          <a:lstStyle/>
          <a:p>
            <a:r>
              <a:rPr lang="en-US" dirty="0"/>
              <a:t>When &amp; Where </a:t>
            </a:r>
            <a:br>
              <a:rPr lang="en-US" dirty="0"/>
            </a:br>
            <a:r>
              <a:rPr lang="en-US" dirty="0"/>
              <a:t>Arguments Matter to Clients</a:t>
            </a:r>
          </a:p>
        </p:txBody>
      </p:sp>
      <p:sp>
        <p:nvSpPr>
          <p:cNvPr id="6" name="Content Placeholder 5">
            <a:extLst>
              <a:ext uri="{FF2B5EF4-FFF2-40B4-BE49-F238E27FC236}">
                <a16:creationId xmlns:a16="http://schemas.microsoft.com/office/drawing/2014/main" id="{0AD0C964-DCDF-7C41-B700-2B8EA509C856}"/>
              </a:ext>
            </a:extLst>
          </p:cNvPr>
          <p:cNvSpPr>
            <a:spLocks noGrp="1"/>
          </p:cNvSpPr>
          <p:nvPr>
            <p:ph sz="quarter" idx="10"/>
          </p:nvPr>
        </p:nvSpPr>
        <p:spPr>
          <a:xfrm>
            <a:off x="364351" y="3483151"/>
            <a:ext cx="4579158" cy="1150895"/>
          </a:xfrm>
        </p:spPr>
        <p:txBody>
          <a:bodyPr/>
          <a:lstStyle/>
          <a:p>
            <a:r>
              <a:rPr lang="en-US" dirty="0"/>
              <a:t>Who is making which claims?</a:t>
            </a:r>
          </a:p>
          <a:p>
            <a:r>
              <a:rPr lang="en-US" dirty="0"/>
              <a:t>What “evidence” is being attested to?</a:t>
            </a:r>
          </a:p>
          <a:p>
            <a:r>
              <a:rPr lang="en-US" dirty="0"/>
              <a:t>Which arguments prevail in which panels?</a:t>
            </a:r>
          </a:p>
          <a:p>
            <a:r>
              <a:rPr lang="en-US" dirty="0"/>
              <a:t>Can we connect proponents with influencers ?</a:t>
            </a:r>
          </a:p>
          <a:p>
            <a:r>
              <a:rPr lang="en-US" dirty="0"/>
              <a:t>Which voices are picking up our points?</a:t>
            </a:r>
          </a:p>
        </p:txBody>
      </p:sp>
      <p:sp>
        <p:nvSpPr>
          <p:cNvPr id="7" name="Text Placeholder 6">
            <a:extLst>
              <a:ext uri="{FF2B5EF4-FFF2-40B4-BE49-F238E27FC236}">
                <a16:creationId xmlns:a16="http://schemas.microsoft.com/office/drawing/2014/main" id="{ED229526-5294-144D-815A-0CB0AB6C486C}"/>
              </a:ext>
            </a:extLst>
          </p:cNvPr>
          <p:cNvSpPr>
            <a:spLocks noGrp="1"/>
          </p:cNvSpPr>
          <p:nvPr>
            <p:ph type="body" sz="quarter" idx="11"/>
          </p:nvPr>
        </p:nvSpPr>
        <p:spPr/>
        <p:txBody>
          <a:bodyPr/>
          <a:lstStyle/>
          <a:p>
            <a:r>
              <a:rPr lang="en-US" dirty="0"/>
              <a:t>Trends in Discourse &amp; News</a:t>
            </a:r>
          </a:p>
        </p:txBody>
      </p:sp>
      <p:sp>
        <p:nvSpPr>
          <p:cNvPr id="9" name="Text Placeholder 8">
            <a:extLst>
              <a:ext uri="{FF2B5EF4-FFF2-40B4-BE49-F238E27FC236}">
                <a16:creationId xmlns:a16="http://schemas.microsoft.com/office/drawing/2014/main" id="{86DDEAFA-F141-534F-977C-FAE7A1410FE8}"/>
              </a:ext>
            </a:extLst>
          </p:cNvPr>
          <p:cNvSpPr>
            <a:spLocks noGrp="1"/>
          </p:cNvSpPr>
          <p:nvPr>
            <p:ph type="body" sz="quarter" idx="13"/>
          </p:nvPr>
        </p:nvSpPr>
        <p:spPr/>
        <p:txBody>
          <a:bodyPr/>
          <a:lstStyle/>
          <a:p>
            <a:r>
              <a:rPr lang="en-US" dirty="0"/>
              <a:t>Crisis Communications</a:t>
            </a:r>
          </a:p>
        </p:txBody>
      </p:sp>
      <p:sp>
        <p:nvSpPr>
          <p:cNvPr id="10" name="Content Placeholder 9">
            <a:extLst>
              <a:ext uri="{FF2B5EF4-FFF2-40B4-BE49-F238E27FC236}">
                <a16:creationId xmlns:a16="http://schemas.microsoft.com/office/drawing/2014/main" id="{361DC207-7CA4-5F44-8239-909280D54570}"/>
              </a:ext>
            </a:extLst>
          </p:cNvPr>
          <p:cNvSpPr>
            <a:spLocks noGrp="1"/>
          </p:cNvSpPr>
          <p:nvPr>
            <p:ph sz="quarter" idx="14"/>
          </p:nvPr>
        </p:nvSpPr>
        <p:spPr>
          <a:xfrm>
            <a:off x="364351" y="5231286"/>
            <a:ext cx="4579158" cy="1150895"/>
          </a:xfrm>
        </p:spPr>
        <p:txBody>
          <a:bodyPr/>
          <a:lstStyle/>
          <a:p>
            <a:r>
              <a:rPr lang="en-US" dirty="0"/>
              <a:t>Have voices of impacted constituents been heard?</a:t>
            </a:r>
          </a:p>
          <a:p>
            <a:r>
              <a:rPr lang="en-US" dirty="0"/>
              <a:t>What are their primary assertions?</a:t>
            </a:r>
          </a:p>
          <a:p>
            <a:r>
              <a:rPr lang="en-US" dirty="0"/>
              <a:t>What language best represents key reasoning?</a:t>
            </a:r>
          </a:p>
          <a:p>
            <a:r>
              <a:rPr lang="en-US" dirty="0"/>
              <a:t>Who can best represent these views?</a:t>
            </a:r>
          </a:p>
        </p:txBody>
      </p:sp>
      <p:sp>
        <p:nvSpPr>
          <p:cNvPr id="11" name="Text Placeholder 10">
            <a:extLst>
              <a:ext uri="{FF2B5EF4-FFF2-40B4-BE49-F238E27FC236}">
                <a16:creationId xmlns:a16="http://schemas.microsoft.com/office/drawing/2014/main" id="{0EE93F64-76D7-6941-9B12-907F3348D42C}"/>
              </a:ext>
            </a:extLst>
          </p:cNvPr>
          <p:cNvSpPr>
            <a:spLocks noGrp="1"/>
          </p:cNvSpPr>
          <p:nvPr>
            <p:ph type="body" sz="quarter" idx="15"/>
          </p:nvPr>
        </p:nvSpPr>
        <p:spPr/>
        <p:txBody>
          <a:bodyPr/>
          <a:lstStyle/>
          <a:p>
            <a:r>
              <a:rPr lang="en-US" dirty="0"/>
              <a:t>Policy Making</a:t>
            </a:r>
          </a:p>
        </p:txBody>
      </p:sp>
      <p:sp>
        <p:nvSpPr>
          <p:cNvPr id="15" name="Content Placeholder 5">
            <a:extLst>
              <a:ext uri="{FF2B5EF4-FFF2-40B4-BE49-F238E27FC236}">
                <a16:creationId xmlns:a16="http://schemas.microsoft.com/office/drawing/2014/main" id="{998D33FE-86D6-ED46-9CC5-598B7E4948A8}"/>
              </a:ext>
            </a:extLst>
          </p:cNvPr>
          <p:cNvSpPr txBox="1">
            <a:spLocks/>
          </p:cNvSpPr>
          <p:nvPr/>
        </p:nvSpPr>
        <p:spPr>
          <a:xfrm>
            <a:off x="364351" y="1766995"/>
            <a:ext cx="4579158" cy="1150895"/>
          </a:xfrm>
          <a:prstGeom prst="rect">
            <a:avLst/>
          </a:prstGeom>
        </p:spPr>
        <p:txBody>
          <a:bodyPr vert="horz" lIns="0" tIns="60925" rIns="121851" bIns="60925" rtlCol="0">
            <a:noAutofit/>
          </a:bodyPr>
          <a:lstStyle>
            <a:lvl1pPr marL="91440" indent="-91440" algn="l" defTabSz="609265" rtl="0" eaLnBrk="1" latinLnBrk="0" hangingPunct="1">
              <a:spcBef>
                <a:spcPts val="0"/>
              </a:spcBef>
              <a:buClr>
                <a:schemeClr val="tx1">
                  <a:lumMod val="75000"/>
                  <a:lumOff val="25000"/>
                </a:schemeClr>
              </a:buClr>
              <a:buFont typeface="Arial" charset="0"/>
              <a:buChar char="•"/>
              <a:defRPr sz="1000" b="0" i="0" kern="1200">
                <a:solidFill>
                  <a:schemeClr val="tx1">
                    <a:lumMod val="75000"/>
                    <a:lumOff val="25000"/>
                  </a:schemeClr>
                </a:solidFill>
                <a:latin typeface="Montserrat Light"/>
                <a:ea typeface="+mn-ea"/>
                <a:cs typeface="Montserrat Light"/>
              </a:defRPr>
            </a:lvl1pPr>
            <a:lvl2pPr marL="777240" indent="-228516" algn="l" defTabSz="609265" rtl="0" eaLnBrk="1" latinLnBrk="0" hangingPunct="1">
              <a:spcBef>
                <a:spcPts val="600"/>
              </a:spcBef>
              <a:buClr>
                <a:schemeClr val="tx1">
                  <a:lumMod val="75000"/>
                  <a:lumOff val="25000"/>
                </a:schemeClr>
              </a:buClr>
              <a:buFont typeface="Arial" charset="0"/>
              <a:buChar char="•"/>
              <a:defRPr sz="1600" b="0" i="0" kern="1200">
                <a:solidFill>
                  <a:schemeClr val="tx1">
                    <a:lumMod val="75000"/>
                    <a:lumOff val="25000"/>
                  </a:schemeClr>
                </a:solidFill>
                <a:latin typeface="Montserrat Light"/>
                <a:ea typeface="+mn-ea"/>
                <a:cs typeface="Montserrat Light"/>
              </a:defRPr>
            </a:lvl2pPr>
            <a:lvl3pPr marL="1325880" indent="-228516" algn="l" defTabSz="609265" rtl="0" eaLnBrk="1" latinLnBrk="0" hangingPunct="1">
              <a:spcBef>
                <a:spcPts val="600"/>
              </a:spcBef>
              <a:buClr>
                <a:schemeClr val="tx1">
                  <a:lumMod val="75000"/>
                  <a:lumOff val="25000"/>
                </a:schemeClr>
              </a:buClr>
              <a:buFont typeface="Arial" charset="0"/>
              <a:buChar char="•"/>
              <a:defRPr sz="1600" b="0" i="0" kern="1200">
                <a:solidFill>
                  <a:schemeClr val="tx1">
                    <a:lumMod val="75000"/>
                    <a:lumOff val="25000"/>
                  </a:schemeClr>
                </a:solidFill>
                <a:latin typeface="Montserrat Light"/>
                <a:ea typeface="+mn-ea"/>
                <a:cs typeface="Montserrat Light"/>
              </a:defRPr>
            </a:lvl3pPr>
            <a:lvl4pPr marL="1874520" indent="-228516" algn="l" defTabSz="609265" rtl="0" eaLnBrk="1" latinLnBrk="0" hangingPunct="1">
              <a:spcBef>
                <a:spcPts val="600"/>
              </a:spcBef>
              <a:buClr>
                <a:schemeClr val="tx1">
                  <a:lumMod val="75000"/>
                  <a:lumOff val="25000"/>
                </a:schemeClr>
              </a:buClr>
              <a:buFont typeface="Arial" charset="0"/>
              <a:buChar char="•"/>
              <a:defRPr sz="1600" b="0" i="0" kern="1200">
                <a:solidFill>
                  <a:schemeClr val="tx1">
                    <a:lumMod val="75000"/>
                    <a:lumOff val="25000"/>
                  </a:schemeClr>
                </a:solidFill>
                <a:latin typeface="Montserrat Light"/>
                <a:ea typeface="+mn-ea"/>
                <a:cs typeface="Montserrat Light"/>
              </a:defRPr>
            </a:lvl4pPr>
            <a:lvl5pPr marL="2423160" indent="-228516" algn="l" defTabSz="609265" rtl="0" eaLnBrk="1" latinLnBrk="0" hangingPunct="1">
              <a:spcBef>
                <a:spcPts val="600"/>
              </a:spcBef>
              <a:buClr>
                <a:schemeClr val="tx1">
                  <a:lumMod val="75000"/>
                  <a:lumOff val="25000"/>
                </a:schemeClr>
              </a:buClr>
              <a:buFont typeface="Arial" charset="0"/>
              <a:buChar char="•"/>
              <a:defRPr sz="1600" b="0" i="0" kern="1200">
                <a:solidFill>
                  <a:schemeClr val="tx1">
                    <a:lumMod val="75000"/>
                    <a:lumOff val="25000"/>
                  </a:schemeClr>
                </a:solidFill>
                <a:latin typeface="Montserrat Light"/>
                <a:ea typeface="+mn-ea"/>
                <a:cs typeface="Montserrat Light"/>
              </a:defRPr>
            </a:lvl5pPr>
            <a:lvl6pPr marL="3350953" indent="-304639" algn="l" defTabSz="609265" rtl="0" eaLnBrk="1" latinLnBrk="0" hangingPunct="1">
              <a:spcBef>
                <a:spcPct val="20000"/>
              </a:spcBef>
              <a:buFont typeface="Arial"/>
              <a:buChar char="•"/>
              <a:defRPr sz="2700" kern="1200">
                <a:solidFill>
                  <a:schemeClr val="tx1"/>
                </a:solidFill>
                <a:latin typeface="+mn-lt"/>
                <a:ea typeface="+mn-ea"/>
                <a:cs typeface="+mn-cs"/>
              </a:defRPr>
            </a:lvl6pPr>
            <a:lvl7pPr marL="3960219" indent="-304639" algn="l" defTabSz="609265" rtl="0" eaLnBrk="1" latinLnBrk="0" hangingPunct="1">
              <a:spcBef>
                <a:spcPct val="20000"/>
              </a:spcBef>
              <a:buFont typeface="Arial"/>
              <a:buChar char="•"/>
              <a:defRPr sz="2700" kern="1200">
                <a:solidFill>
                  <a:schemeClr val="tx1"/>
                </a:solidFill>
                <a:latin typeface="+mn-lt"/>
                <a:ea typeface="+mn-ea"/>
                <a:cs typeface="+mn-cs"/>
              </a:defRPr>
            </a:lvl7pPr>
            <a:lvl8pPr marL="4569484" indent="-304639" algn="l" defTabSz="609265" rtl="0" eaLnBrk="1" latinLnBrk="0" hangingPunct="1">
              <a:spcBef>
                <a:spcPct val="20000"/>
              </a:spcBef>
              <a:buFont typeface="Arial"/>
              <a:buChar char="•"/>
              <a:defRPr sz="2700" kern="1200">
                <a:solidFill>
                  <a:schemeClr val="tx1"/>
                </a:solidFill>
                <a:latin typeface="+mn-lt"/>
                <a:ea typeface="+mn-ea"/>
                <a:cs typeface="+mn-cs"/>
              </a:defRPr>
            </a:lvl8pPr>
            <a:lvl9pPr marL="5178750" indent="-304639" algn="l" defTabSz="609265" rtl="0" eaLnBrk="1" latinLnBrk="0" hangingPunct="1">
              <a:spcBef>
                <a:spcPct val="20000"/>
              </a:spcBef>
              <a:buFont typeface="Arial"/>
              <a:buChar char="•"/>
              <a:defRPr sz="2700" kern="1200">
                <a:solidFill>
                  <a:schemeClr val="tx1"/>
                </a:solidFill>
                <a:latin typeface="+mn-lt"/>
                <a:ea typeface="+mn-ea"/>
                <a:cs typeface="+mn-cs"/>
              </a:defRPr>
            </a:lvl9pPr>
          </a:lstStyle>
          <a:p>
            <a:r>
              <a:rPr lang="en-US" dirty="0"/>
              <a:t>What are experts claiming?</a:t>
            </a:r>
          </a:p>
          <a:p>
            <a:r>
              <a:rPr lang="en-US" dirty="0"/>
              <a:t>Do stakeholders agree?</a:t>
            </a:r>
          </a:p>
          <a:p>
            <a:r>
              <a:rPr lang="en-US" dirty="0"/>
              <a:t>What are the counter-arguments?</a:t>
            </a:r>
          </a:p>
          <a:p>
            <a:r>
              <a:rPr lang="en-US" dirty="0"/>
              <a:t>Which arguments are highest “quality”?</a:t>
            </a:r>
          </a:p>
          <a:p>
            <a:r>
              <a:rPr lang="en-US" dirty="0"/>
              <a:t>Who agrees with whom?</a:t>
            </a:r>
          </a:p>
        </p:txBody>
      </p:sp>
      <p:pic>
        <p:nvPicPr>
          <p:cNvPr id="19" name="Content Placeholder 18">
            <a:extLst>
              <a:ext uri="{FF2B5EF4-FFF2-40B4-BE49-F238E27FC236}">
                <a16:creationId xmlns:a16="http://schemas.microsoft.com/office/drawing/2014/main" id="{BB91828E-FB4A-8648-B141-B678150C78B2}"/>
              </a:ext>
            </a:extLst>
          </p:cNvPr>
          <p:cNvPicPr>
            <a:picLocks noGrp="1" noChangeAspect="1"/>
          </p:cNvPicPr>
          <p:nvPr>
            <p:ph sz="quarter" idx="12"/>
          </p:nvPr>
        </p:nvPicPr>
        <p:blipFill rotWithShape="1">
          <a:blip r:embed="rId2">
            <a:extLst>
              <a:ext uri="{28A0092B-C50C-407E-A947-70E740481C1C}">
                <a14:useLocalDpi xmlns:a14="http://schemas.microsoft.com/office/drawing/2010/main" val="0"/>
              </a:ext>
            </a:extLst>
          </a:blip>
          <a:srcRect l="34683" t="28383" r="33538" b="26062"/>
          <a:stretch/>
        </p:blipFill>
        <p:spPr>
          <a:xfrm>
            <a:off x="6460878" y="16869"/>
            <a:ext cx="5691364" cy="6118888"/>
          </a:xfrm>
        </p:spPr>
      </p:pic>
      <p:sp>
        <p:nvSpPr>
          <p:cNvPr id="14" name="TextBox 13">
            <a:extLst>
              <a:ext uri="{FF2B5EF4-FFF2-40B4-BE49-F238E27FC236}">
                <a16:creationId xmlns:a16="http://schemas.microsoft.com/office/drawing/2014/main" id="{0C8F633F-B0F6-7745-BB66-3E90802BEFD1}"/>
              </a:ext>
            </a:extLst>
          </p:cNvPr>
          <p:cNvSpPr txBox="1"/>
          <p:nvPr/>
        </p:nvSpPr>
        <p:spPr>
          <a:xfrm>
            <a:off x="4304499" y="3210065"/>
            <a:ext cx="6775048" cy="584775"/>
          </a:xfrm>
          <a:prstGeom prst="rect">
            <a:avLst/>
          </a:prstGeom>
          <a:noFill/>
        </p:spPr>
        <p:txBody>
          <a:bodyPr wrap="square" lIns="45720" rIns="45720" rtlCol="0" anchor="ctr">
            <a:spAutoFit/>
          </a:bodyPr>
          <a:lstStyle/>
          <a:p>
            <a:pPr algn="ctr"/>
            <a:r>
              <a:rPr lang="en-US" sz="3200" b="1" i="1" dirty="0">
                <a:solidFill>
                  <a:schemeClr val="accent3"/>
                </a:solidFill>
                <a:latin typeface="Arial" panose="020B0604020202020204" pitchFamily="34" charset="0"/>
                <a:cs typeface="Arial" panose="020B0604020202020204" pitchFamily="34" charset="0"/>
              </a:rPr>
              <a:t>Get a quick summary??</a:t>
            </a:r>
          </a:p>
        </p:txBody>
      </p:sp>
    </p:spTree>
    <p:extLst>
      <p:ext uri="{BB962C8B-B14F-4D97-AF65-F5344CB8AC3E}">
        <p14:creationId xmlns:p14="http://schemas.microsoft.com/office/powerpoint/2010/main" val="3816427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4321EA-D840-4C1D-9AA2-BA78C8930805}"/>
              </a:ext>
            </a:extLst>
          </p:cNvPr>
          <p:cNvSpPr>
            <a:spLocks noGrp="1"/>
          </p:cNvSpPr>
          <p:nvPr>
            <p:ph type="body" sz="quarter" idx="11"/>
          </p:nvPr>
        </p:nvSpPr>
        <p:spPr>
          <a:xfrm>
            <a:off x="762000" y="928767"/>
            <a:ext cx="10553700" cy="212366"/>
          </a:xfrm>
        </p:spPr>
        <p:txBody>
          <a:bodyPr/>
          <a:lstStyle/>
          <a:p>
            <a:r>
              <a:rPr lang="en-US" dirty="0"/>
              <a:t>Verbatim argument identification and extraction</a:t>
            </a:r>
          </a:p>
        </p:txBody>
      </p:sp>
      <p:sp>
        <p:nvSpPr>
          <p:cNvPr id="3" name="Title 2">
            <a:extLst>
              <a:ext uri="{FF2B5EF4-FFF2-40B4-BE49-F238E27FC236}">
                <a16:creationId xmlns:a16="http://schemas.microsoft.com/office/drawing/2014/main" id="{66921AB3-65A0-4902-B71D-C83B185795EE}"/>
              </a:ext>
            </a:extLst>
          </p:cNvPr>
          <p:cNvSpPr>
            <a:spLocks noGrp="1"/>
          </p:cNvSpPr>
          <p:nvPr>
            <p:ph type="title"/>
          </p:nvPr>
        </p:nvSpPr>
        <p:spPr/>
        <p:txBody>
          <a:bodyPr/>
          <a:lstStyle/>
          <a:p>
            <a:r>
              <a:rPr lang="en-US" dirty="0"/>
              <a:t>What are the arguments for and against a proposition…</a:t>
            </a:r>
          </a:p>
        </p:txBody>
      </p:sp>
      <p:graphicFrame>
        <p:nvGraphicFramePr>
          <p:cNvPr id="4" name="Table 3">
            <a:extLst>
              <a:ext uri="{FF2B5EF4-FFF2-40B4-BE49-F238E27FC236}">
                <a16:creationId xmlns:a16="http://schemas.microsoft.com/office/drawing/2014/main" id="{9D175C22-B6AA-4BD2-8AB1-3C5FC2F100D5}"/>
              </a:ext>
            </a:extLst>
          </p:cNvPr>
          <p:cNvGraphicFramePr>
            <a:graphicFrameLocks noGrp="1"/>
          </p:cNvGraphicFramePr>
          <p:nvPr>
            <p:extLst>
              <p:ext uri="{D42A27DB-BD31-4B8C-83A1-F6EECF244321}">
                <p14:modId xmlns:p14="http://schemas.microsoft.com/office/powerpoint/2010/main" val="3792286865"/>
              </p:ext>
            </p:extLst>
          </p:nvPr>
        </p:nvGraphicFramePr>
        <p:xfrm>
          <a:off x="6628126" y="1751726"/>
          <a:ext cx="4801873" cy="1508760"/>
        </p:xfrm>
        <a:graphic>
          <a:graphicData uri="http://schemas.openxmlformats.org/drawingml/2006/table">
            <a:tbl>
              <a:tblPr firstRow="1" bandRow="1">
                <a:tableStyleId>{5C22544A-7EE6-4342-B048-85BDC9FD1C3A}</a:tableStyleId>
              </a:tblPr>
              <a:tblGrid>
                <a:gridCol w="4801873">
                  <a:extLst>
                    <a:ext uri="{9D8B030D-6E8A-4147-A177-3AD203B41FA5}">
                      <a16:colId xmlns:a16="http://schemas.microsoft.com/office/drawing/2014/main" val="4156581293"/>
                    </a:ext>
                  </a:extLst>
                </a:gridCol>
              </a:tblGrid>
              <a:tr h="875604">
                <a:tc>
                  <a:txBody>
                    <a:bodyPr/>
                    <a:lstStyle/>
                    <a:p>
                      <a:pPr algn="l"/>
                      <a:r>
                        <a:rPr lang="en-US" sz="2400" b="0" i="1" kern="1200" dirty="0">
                          <a:solidFill>
                            <a:schemeClr val="accent1"/>
                          </a:solidFill>
                          <a:latin typeface="+mn-lt"/>
                          <a:ea typeface="+mn-ea"/>
                          <a:cs typeface="Arial" panose="020B0604020202020204" pitchFamily="34" charset="0"/>
                        </a:rPr>
                        <a:t>Every day I am a Warrior. When I get up, I do battle with my disease…</a:t>
                      </a:r>
                    </a:p>
                    <a:p>
                      <a:pPr algn="l"/>
                      <a:r>
                        <a:rPr lang="en-US" sz="1800" b="0" i="0" kern="1200" dirty="0">
                          <a:solidFill>
                            <a:schemeClr val="tx2"/>
                          </a:solidFill>
                          <a:latin typeface="+mn-lt"/>
                          <a:ea typeface="+mn-ea"/>
                          <a:cs typeface="Arial" panose="020B0604020202020204" pitchFamily="34" charset="0"/>
                        </a:rPr>
                        <a:t>[evidence score = 0.3]</a:t>
                      </a:r>
                    </a:p>
                  </a:txBody>
                  <a:tcPr marL="45720" marR="45720" marT="91440">
                    <a:lnL w="12700" cmpd="sng">
                      <a:noFill/>
                    </a:lnL>
                    <a:lnR w="12700" cmpd="sng">
                      <a:noFill/>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12916966"/>
                  </a:ext>
                </a:extLst>
              </a:tr>
            </a:tbl>
          </a:graphicData>
        </a:graphic>
      </p:graphicFrame>
      <p:graphicFrame>
        <p:nvGraphicFramePr>
          <p:cNvPr id="8" name="Table 7">
            <a:extLst>
              <a:ext uri="{FF2B5EF4-FFF2-40B4-BE49-F238E27FC236}">
                <a16:creationId xmlns:a16="http://schemas.microsoft.com/office/drawing/2014/main" id="{650EAD94-D121-4982-BF7B-97F3055CD3CD}"/>
              </a:ext>
            </a:extLst>
          </p:cNvPr>
          <p:cNvGraphicFramePr>
            <a:graphicFrameLocks noGrp="1"/>
          </p:cNvGraphicFramePr>
          <p:nvPr>
            <p:extLst>
              <p:ext uri="{D42A27DB-BD31-4B8C-83A1-F6EECF244321}">
                <p14:modId xmlns:p14="http://schemas.microsoft.com/office/powerpoint/2010/main" val="1946552160"/>
              </p:ext>
            </p:extLst>
          </p:nvPr>
        </p:nvGraphicFramePr>
        <p:xfrm>
          <a:off x="6628126" y="4190126"/>
          <a:ext cx="4914517" cy="1874520"/>
        </p:xfrm>
        <a:graphic>
          <a:graphicData uri="http://schemas.openxmlformats.org/drawingml/2006/table">
            <a:tbl>
              <a:tblPr firstRow="1" bandRow="1">
                <a:tableStyleId>{5C22544A-7EE6-4342-B048-85BDC9FD1C3A}</a:tableStyleId>
              </a:tblPr>
              <a:tblGrid>
                <a:gridCol w="4914517">
                  <a:extLst>
                    <a:ext uri="{9D8B030D-6E8A-4147-A177-3AD203B41FA5}">
                      <a16:colId xmlns:a16="http://schemas.microsoft.com/office/drawing/2014/main" val="4156581293"/>
                    </a:ext>
                  </a:extLst>
                </a:gridCol>
              </a:tblGrid>
              <a:tr h="875604">
                <a:tc>
                  <a:txBody>
                    <a:bodyPr/>
                    <a:lstStyle/>
                    <a:p>
                      <a:pPr algn="l"/>
                      <a:r>
                        <a:rPr lang="en-US" sz="2400" b="0" i="1" kern="1200" dirty="0">
                          <a:solidFill>
                            <a:schemeClr val="accent1"/>
                          </a:solidFill>
                          <a:latin typeface="+mn-lt"/>
                          <a:ea typeface="+mn-ea"/>
                          <a:cs typeface="Arial" panose="020B0604020202020204" pitchFamily="34" charset="0"/>
                        </a:rPr>
                        <a:t>Nope I don’t. I don’t like to say I battle it either. If it gets the better of me , I haven't failed or lost because I'm weak. </a:t>
                      </a:r>
                      <a:r>
                        <a:rPr lang="en-US" sz="1800" b="0" i="0" kern="1200" dirty="0">
                          <a:solidFill>
                            <a:schemeClr val="tx2"/>
                          </a:solidFill>
                          <a:latin typeface="+mn-lt"/>
                          <a:ea typeface="+mn-ea"/>
                          <a:cs typeface="Arial" panose="020B0604020202020204" pitchFamily="34" charset="0"/>
                        </a:rPr>
                        <a:t>[evidence score = 0.18]</a:t>
                      </a:r>
                    </a:p>
                  </a:txBody>
                  <a:tcPr marL="45720" marR="45720" marT="91440">
                    <a:lnL w="12700" cmpd="sng">
                      <a:noFill/>
                    </a:lnL>
                    <a:lnR w="12700" cmpd="sng">
                      <a:noFill/>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12916966"/>
                  </a:ext>
                </a:extLst>
              </a:tr>
            </a:tbl>
          </a:graphicData>
        </a:graphic>
      </p:graphicFrame>
      <p:graphicFrame>
        <p:nvGraphicFramePr>
          <p:cNvPr id="10" name="Table 9">
            <a:extLst>
              <a:ext uri="{FF2B5EF4-FFF2-40B4-BE49-F238E27FC236}">
                <a16:creationId xmlns:a16="http://schemas.microsoft.com/office/drawing/2014/main" id="{9D70BF36-FE38-4FA9-A37B-BDD43E362203}"/>
              </a:ext>
            </a:extLst>
          </p:cNvPr>
          <p:cNvGraphicFramePr>
            <a:graphicFrameLocks noGrp="1"/>
          </p:cNvGraphicFramePr>
          <p:nvPr>
            <p:extLst>
              <p:ext uri="{D42A27DB-BD31-4B8C-83A1-F6EECF244321}">
                <p14:modId xmlns:p14="http://schemas.microsoft.com/office/powerpoint/2010/main" val="1752277484"/>
              </p:ext>
            </p:extLst>
          </p:nvPr>
        </p:nvGraphicFramePr>
        <p:xfrm>
          <a:off x="762000" y="1751726"/>
          <a:ext cx="4749282" cy="2941320"/>
        </p:xfrm>
        <a:graphic>
          <a:graphicData uri="http://schemas.openxmlformats.org/drawingml/2006/table">
            <a:tbl>
              <a:tblPr firstRow="1" bandRow="1">
                <a:tableStyleId>{5C22544A-7EE6-4342-B048-85BDC9FD1C3A}</a:tableStyleId>
              </a:tblPr>
              <a:tblGrid>
                <a:gridCol w="4749282">
                  <a:extLst>
                    <a:ext uri="{9D8B030D-6E8A-4147-A177-3AD203B41FA5}">
                      <a16:colId xmlns:a16="http://schemas.microsoft.com/office/drawing/2014/main" val="4156581293"/>
                    </a:ext>
                  </a:extLst>
                </a:gridCol>
              </a:tblGrid>
              <a:tr h="875604">
                <a:tc>
                  <a:txBody>
                    <a:bodyPr/>
                    <a:lstStyle/>
                    <a:p>
                      <a:pPr algn="l"/>
                      <a:r>
                        <a:rPr lang="en-US" sz="4000" b="0" i="0" kern="1200" baseline="0" dirty="0">
                          <a:solidFill>
                            <a:schemeClr val="tx1">
                              <a:lumMod val="75000"/>
                              <a:lumOff val="25000"/>
                            </a:schemeClr>
                          </a:solidFill>
                          <a:latin typeface="+mn-lt"/>
                          <a:ea typeface="+mn-ea"/>
                          <a:cs typeface="Arial" panose="020B0604020202020204" pitchFamily="34" charset="0"/>
                        </a:rPr>
                        <a:t>Do you like the term “Warrior” better than “Survivor”?</a:t>
                      </a:r>
                    </a:p>
                    <a:p>
                      <a:pPr algn="l"/>
                      <a:r>
                        <a:rPr lang="en-US" sz="1200" b="0" i="0" kern="1200" baseline="0" dirty="0">
                          <a:solidFill>
                            <a:schemeClr val="tx1">
                              <a:lumMod val="75000"/>
                              <a:lumOff val="25000"/>
                            </a:schemeClr>
                          </a:solidFill>
                          <a:latin typeface="+mn-lt"/>
                          <a:ea typeface="+mn-ea"/>
                          <a:cs typeface="Arial" panose="020B0604020202020204" pitchFamily="34" charset="0"/>
                        </a:rPr>
                        <a:t>[tweet] </a:t>
                      </a:r>
                    </a:p>
                    <a:p>
                      <a:pPr algn="l"/>
                      <a:endParaRPr lang="en-US" sz="1200" b="0" i="0" kern="1200" dirty="0">
                        <a:solidFill>
                          <a:schemeClr val="tx1">
                            <a:lumMod val="75000"/>
                            <a:lumOff val="25000"/>
                          </a:schemeClr>
                        </a:solidFill>
                        <a:latin typeface="+mn-lt"/>
                        <a:ea typeface="+mn-ea"/>
                        <a:cs typeface="Arial" panose="020B0604020202020204" pitchFamily="34" charset="0"/>
                      </a:endParaRPr>
                    </a:p>
                  </a:txBody>
                  <a:tcPr marL="45720" marR="45720" marT="91440">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12916966"/>
                  </a:ext>
                </a:extLst>
              </a:tr>
            </a:tbl>
          </a:graphicData>
        </a:graphic>
      </p:graphicFrame>
      <p:pic>
        <p:nvPicPr>
          <p:cNvPr id="12" name="Graphic 11">
            <a:extLst>
              <a:ext uri="{FF2B5EF4-FFF2-40B4-BE49-F238E27FC236}">
                <a16:creationId xmlns:a16="http://schemas.microsoft.com/office/drawing/2014/main" id="{87671F91-4CF2-4452-BD8E-D08704BBC7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45462" y="1492316"/>
            <a:ext cx="195072" cy="167204"/>
          </a:xfrm>
          <a:prstGeom prst="rect">
            <a:avLst/>
          </a:prstGeom>
        </p:spPr>
      </p:pic>
      <p:pic>
        <p:nvPicPr>
          <p:cNvPr id="13" name="Graphic 12">
            <a:extLst>
              <a:ext uri="{FF2B5EF4-FFF2-40B4-BE49-F238E27FC236}">
                <a16:creationId xmlns:a16="http://schemas.microsoft.com/office/drawing/2014/main" id="{3349CA92-B698-4457-9FD6-85A37BFC06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32210" y="3932039"/>
            <a:ext cx="195072" cy="167204"/>
          </a:xfrm>
          <a:prstGeom prst="rect">
            <a:avLst/>
          </a:prstGeom>
        </p:spPr>
      </p:pic>
      <p:sp>
        <p:nvSpPr>
          <p:cNvPr id="15" name="Title 1">
            <a:extLst>
              <a:ext uri="{FF2B5EF4-FFF2-40B4-BE49-F238E27FC236}">
                <a16:creationId xmlns:a16="http://schemas.microsoft.com/office/drawing/2014/main" id="{DC2DD33D-7194-ED40-860C-F4BFFBE9DDE0}"/>
              </a:ext>
            </a:extLst>
          </p:cNvPr>
          <p:cNvSpPr txBox="1">
            <a:spLocks/>
          </p:cNvSpPr>
          <p:nvPr/>
        </p:nvSpPr>
        <p:spPr>
          <a:xfrm>
            <a:off x="8819453" y="1232016"/>
            <a:ext cx="1231230" cy="563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accent1"/>
                </a:solidFill>
              </a:rPr>
              <a:t>Pro</a:t>
            </a:r>
          </a:p>
        </p:txBody>
      </p:sp>
      <p:sp>
        <p:nvSpPr>
          <p:cNvPr id="16" name="Title 1">
            <a:extLst>
              <a:ext uri="{FF2B5EF4-FFF2-40B4-BE49-F238E27FC236}">
                <a16:creationId xmlns:a16="http://schemas.microsoft.com/office/drawing/2014/main" id="{E39494D9-F5A7-D14C-AEBA-7FD21A314B76}"/>
              </a:ext>
            </a:extLst>
          </p:cNvPr>
          <p:cNvSpPr txBox="1">
            <a:spLocks/>
          </p:cNvSpPr>
          <p:nvPr/>
        </p:nvSpPr>
        <p:spPr>
          <a:xfrm>
            <a:off x="8827170" y="3695184"/>
            <a:ext cx="1444924" cy="563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accent1"/>
                </a:solidFill>
              </a:rPr>
              <a:t>Con</a:t>
            </a:r>
          </a:p>
        </p:txBody>
      </p:sp>
      <p:sp>
        <p:nvSpPr>
          <p:cNvPr id="9" name="TextBox 8">
            <a:extLst>
              <a:ext uri="{FF2B5EF4-FFF2-40B4-BE49-F238E27FC236}">
                <a16:creationId xmlns:a16="http://schemas.microsoft.com/office/drawing/2014/main" id="{63F1D227-05A2-F840-B83C-CA783FA6BB17}"/>
              </a:ext>
            </a:extLst>
          </p:cNvPr>
          <p:cNvSpPr txBox="1"/>
          <p:nvPr/>
        </p:nvSpPr>
        <p:spPr>
          <a:xfrm>
            <a:off x="944100" y="4816156"/>
            <a:ext cx="3869439" cy="1323439"/>
          </a:xfrm>
          <a:prstGeom prst="rect">
            <a:avLst/>
          </a:prstGeom>
          <a:noFill/>
        </p:spPr>
        <p:txBody>
          <a:bodyPr wrap="square" lIns="45720" rIns="45720" rtlCol="0" anchor="ctr">
            <a:spAutoFit/>
          </a:bodyPr>
          <a:lstStyle/>
          <a:p>
            <a:r>
              <a:rPr lang="en-US" dirty="0">
                <a:solidFill>
                  <a:schemeClr val="accent1"/>
                </a:solidFill>
                <a:latin typeface="Montserrat" panose="00000500000000000000" pitchFamily="2" charset="0"/>
              </a:rPr>
              <a:t>Implied proposition: </a:t>
            </a:r>
          </a:p>
          <a:p>
            <a:endParaRPr lang="en-US" sz="1400" dirty="0">
              <a:solidFill>
                <a:schemeClr val="accent1"/>
              </a:solidFill>
              <a:latin typeface="Montserrat" panose="00000500000000000000" pitchFamily="2" charset="0"/>
            </a:endParaRPr>
          </a:p>
          <a:p>
            <a:r>
              <a:rPr lang="en-US" sz="1600" i="1" dirty="0">
                <a:solidFill>
                  <a:schemeClr val="accent1"/>
                </a:solidFill>
                <a:latin typeface="Montserrat" panose="00000500000000000000" pitchFamily="2" charset="0"/>
              </a:rPr>
              <a:t>The term “Warrior”</a:t>
            </a:r>
          </a:p>
          <a:p>
            <a:r>
              <a:rPr lang="en-US" sz="1600" i="1" dirty="0">
                <a:solidFill>
                  <a:schemeClr val="accent1"/>
                </a:solidFill>
                <a:latin typeface="Montserrat" panose="00000500000000000000" pitchFamily="2" charset="0"/>
              </a:rPr>
              <a:t>Is appropriate for describing those diagnosed with this disease</a:t>
            </a:r>
          </a:p>
        </p:txBody>
      </p:sp>
      <p:sp>
        <p:nvSpPr>
          <p:cNvPr id="20" name="TextBox 19">
            <a:extLst>
              <a:ext uri="{FF2B5EF4-FFF2-40B4-BE49-F238E27FC236}">
                <a16:creationId xmlns:a16="http://schemas.microsoft.com/office/drawing/2014/main" id="{3501DB4F-8DE3-A149-B335-2EE6EFCAB241}"/>
              </a:ext>
            </a:extLst>
          </p:cNvPr>
          <p:cNvSpPr txBox="1"/>
          <p:nvPr/>
        </p:nvSpPr>
        <p:spPr>
          <a:xfrm>
            <a:off x="10554304" y="503977"/>
            <a:ext cx="1527858" cy="307777"/>
          </a:xfrm>
          <a:prstGeom prst="rect">
            <a:avLst/>
          </a:prstGeom>
          <a:noFill/>
        </p:spPr>
        <p:txBody>
          <a:bodyPr wrap="square" lIns="45720" rIns="45720" rtlCol="0" anchor="ctr">
            <a:spAutoFit/>
          </a:bodyPr>
          <a:lstStyle/>
          <a:p>
            <a:pPr algn="ctr"/>
            <a:r>
              <a:rPr lang="en-US" sz="1400" dirty="0">
                <a:solidFill>
                  <a:schemeClr val="accent1"/>
                </a:solidFill>
                <a:latin typeface="Montserrat" panose="00000500000000000000" pitchFamily="2" charset="0"/>
              </a:rPr>
              <a:t>Sentiment</a:t>
            </a:r>
          </a:p>
        </p:txBody>
      </p:sp>
      <p:sp>
        <p:nvSpPr>
          <p:cNvPr id="21" name="Right Brace 20">
            <a:extLst>
              <a:ext uri="{FF2B5EF4-FFF2-40B4-BE49-F238E27FC236}">
                <a16:creationId xmlns:a16="http://schemas.microsoft.com/office/drawing/2014/main" id="{0E18D141-FA00-AF42-941F-B74E748FA08D}"/>
              </a:ext>
            </a:extLst>
          </p:cNvPr>
          <p:cNvSpPr/>
          <p:nvPr/>
        </p:nvSpPr>
        <p:spPr>
          <a:xfrm rot="5400000">
            <a:off x="11179336" y="177234"/>
            <a:ext cx="277793" cy="1527859"/>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3" name="Elbow Connector 22">
            <a:extLst>
              <a:ext uri="{FF2B5EF4-FFF2-40B4-BE49-F238E27FC236}">
                <a16:creationId xmlns:a16="http://schemas.microsoft.com/office/drawing/2014/main" id="{14C36BCD-EEAF-074B-9170-24FB45EA99FF}"/>
              </a:ext>
            </a:extLst>
          </p:cNvPr>
          <p:cNvCxnSpPr>
            <a:stCxn id="21" idx="1"/>
          </p:cNvCxnSpPr>
          <p:nvPr/>
        </p:nvCxnSpPr>
        <p:spPr>
          <a:xfrm rot="16200000" flipH="1" flipV="1">
            <a:off x="10424315" y="598398"/>
            <a:ext cx="412256" cy="1375579"/>
          </a:xfrm>
          <a:prstGeom prst="bentConnector4">
            <a:avLst>
              <a:gd name="adj1" fmla="val 98969"/>
              <a:gd name="adj2" fmla="val 55049"/>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10BC4049-BA5D-AB4D-8822-6507BB5F1393}"/>
              </a:ext>
            </a:extLst>
          </p:cNvPr>
          <p:cNvCxnSpPr>
            <a:cxnSpLocks/>
            <a:stCxn id="2" idx="3"/>
          </p:cNvCxnSpPr>
          <p:nvPr/>
        </p:nvCxnSpPr>
        <p:spPr>
          <a:xfrm flipH="1">
            <a:off x="10050683" y="1034950"/>
            <a:ext cx="1265017" cy="2942015"/>
          </a:xfrm>
          <a:prstGeom prst="bentConnector4">
            <a:avLst>
              <a:gd name="adj1" fmla="val -18071"/>
              <a:gd name="adj2" fmla="val 100197"/>
            </a:avLst>
          </a:prstGeom>
          <a:ln w="63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9406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9" grpId="0"/>
      <p:bldP spid="20" grpId="0"/>
      <p:bldP spid="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355E9-636F-094B-B63F-EED707A72146}"/>
              </a:ext>
            </a:extLst>
          </p:cNvPr>
          <p:cNvSpPr>
            <a:spLocks noGrp="1"/>
          </p:cNvSpPr>
          <p:nvPr>
            <p:ph type="title"/>
          </p:nvPr>
        </p:nvSpPr>
        <p:spPr/>
        <p:txBody>
          <a:bodyPr/>
          <a:lstStyle/>
          <a:p>
            <a:r>
              <a:rPr lang="en-US" dirty="0"/>
              <a:t>Picture an Argumentation-based Application</a:t>
            </a:r>
          </a:p>
        </p:txBody>
      </p:sp>
      <p:graphicFrame>
        <p:nvGraphicFramePr>
          <p:cNvPr id="6" name="Diagram 5">
            <a:extLst>
              <a:ext uri="{FF2B5EF4-FFF2-40B4-BE49-F238E27FC236}">
                <a16:creationId xmlns:a16="http://schemas.microsoft.com/office/drawing/2014/main" id="{B2D54004-9082-264C-AD49-6DC5B03FA531}"/>
              </a:ext>
            </a:extLst>
          </p:cNvPr>
          <p:cNvGraphicFramePr/>
          <p:nvPr>
            <p:extLst>
              <p:ext uri="{D42A27DB-BD31-4B8C-83A1-F6EECF244321}">
                <p14:modId xmlns:p14="http://schemas.microsoft.com/office/powerpoint/2010/main" val="2236171102"/>
              </p:ext>
            </p:extLst>
          </p:nvPr>
        </p:nvGraphicFramePr>
        <p:xfrm>
          <a:off x="2032000" y="1032183"/>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3876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9FD88E2-6D49-204C-A302-4516979CE9AB}"/>
              </a:ext>
            </a:extLst>
          </p:cNvPr>
          <p:cNvSpPr>
            <a:spLocks noGrp="1"/>
          </p:cNvSpPr>
          <p:nvPr>
            <p:ph type="body" sz="quarter" idx="14"/>
          </p:nvPr>
        </p:nvSpPr>
        <p:spPr/>
        <p:txBody>
          <a:bodyPr/>
          <a:lstStyle/>
          <a:p>
            <a:r>
              <a:rPr lang="en-US" dirty="0"/>
              <a:t>How does MARGOT work?</a:t>
            </a:r>
          </a:p>
        </p:txBody>
      </p:sp>
      <p:sp>
        <p:nvSpPr>
          <p:cNvPr id="3" name="Text Placeholder 2">
            <a:extLst>
              <a:ext uri="{FF2B5EF4-FFF2-40B4-BE49-F238E27FC236}">
                <a16:creationId xmlns:a16="http://schemas.microsoft.com/office/drawing/2014/main" id="{2477267B-2B76-A446-BD23-E7F277F9393A}"/>
              </a:ext>
            </a:extLst>
          </p:cNvPr>
          <p:cNvSpPr>
            <a:spLocks noGrp="1"/>
          </p:cNvSpPr>
          <p:nvPr>
            <p:ph type="body" sz="quarter" idx="15"/>
          </p:nvPr>
        </p:nvSpPr>
        <p:spPr/>
        <p:txBody>
          <a:bodyPr/>
          <a:lstStyle/>
          <a:p>
            <a:r>
              <a:rPr lang="en-US" dirty="0"/>
              <a:t>Quick feasibility check</a:t>
            </a:r>
          </a:p>
        </p:txBody>
      </p:sp>
    </p:spTree>
    <p:extLst>
      <p:ext uri="{BB962C8B-B14F-4D97-AF65-F5344CB8AC3E}">
        <p14:creationId xmlns:p14="http://schemas.microsoft.com/office/powerpoint/2010/main" val="763136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63807-9E37-2F4D-A481-FB9829327438}"/>
              </a:ext>
            </a:extLst>
          </p:cNvPr>
          <p:cNvSpPr>
            <a:spLocks noGrp="1"/>
          </p:cNvSpPr>
          <p:nvPr>
            <p:ph type="title"/>
          </p:nvPr>
        </p:nvSpPr>
        <p:spPr/>
        <p:txBody>
          <a:bodyPr/>
          <a:lstStyle/>
          <a:p>
            <a:r>
              <a:rPr lang="en-US" dirty="0"/>
              <a:t>Pro: Data Structure &amp; Max(</a:t>
            </a:r>
            <a:r>
              <a:rPr lang="en-US" dirty="0" err="1"/>
              <a:t>EvidenceScore</a:t>
            </a:r>
            <a:r>
              <a:rPr lang="en-US" dirty="0"/>
              <a:t>)</a:t>
            </a:r>
          </a:p>
        </p:txBody>
      </p:sp>
      <p:sp>
        <p:nvSpPr>
          <p:cNvPr id="4" name="TextBox 3">
            <a:extLst>
              <a:ext uri="{FF2B5EF4-FFF2-40B4-BE49-F238E27FC236}">
                <a16:creationId xmlns:a16="http://schemas.microsoft.com/office/drawing/2014/main" id="{94B5709A-1106-A044-8D17-C32DD8DE770E}"/>
              </a:ext>
            </a:extLst>
          </p:cNvPr>
          <p:cNvSpPr txBox="1"/>
          <p:nvPr/>
        </p:nvSpPr>
        <p:spPr>
          <a:xfrm>
            <a:off x="497711" y="1597306"/>
            <a:ext cx="10567686" cy="3539430"/>
          </a:xfrm>
          <a:prstGeom prst="rect">
            <a:avLst/>
          </a:prstGeom>
          <a:noFill/>
        </p:spPr>
        <p:txBody>
          <a:bodyPr wrap="square" lIns="45720" rIns="45720" rtlCol="0" anchor="t" anchorCtr="0">
            <a:spAutoFit/>
          </a:bodyPr>
          <a:lstStyle/>
          <a:p>
            <a:r>
              <a:rPr lang="en-US" sz="1400" dirty="0">
                <a:solidFill>
                  <a:schemeClr val="bg1"/>
                </a:solidFill>
                <a:latin typeface="Montserrat" panose="00000500000000000000" pitchFamily="2" charset="0"/>
              </a:rPr>
              <a:t>{</a:t>
            </a:r>
          </a:p>
          <a:p>
            <a:r>
              <a:rPr lang="en-US" sz="1400" dirty="0">
                <a:solidFill>
                  <a:schemeClr val="bg1"/>
                </a:solidFill>
                <a:latin typeface="Montserrat" panose="00000500000000000000" pitchFamily="2" charset="0"/>
              </a:rPr>
              <a:t>  "document": [</a:t>
            </a:r>
          </a:p>
          <a:p>
            <a:r>
              <a:rPr lang="en-US" sz="1400" dirty="0">
                <a:solidFill>
                  <a:schemeClr val="bg1"/>
                </a:solidFill>
                <a:latin typeface="Montserrat" panose="00000500000000000000" pitchFamily="2" charset="0"/>
              </a:rPr>
              <a:t>    {</a:t>
            </a:r>
          </a:p>
          <a:p>
            <a:r>
              <a:rPr lang="en-US" sz="1400" dirty="0">
                <a:solidFill>
                  <a:schemeClr val="bg1"/>
                </a:solidFill>
                <a:latin typeface="Montserrat" panose="00000500000000000000" pitchFamily="2" charset="0"/>
              </a:rPr>
              <a:t>      "</a:t>
            </a:r>
            <a:r>
              <a:rPr lang="en-US" sz="1400" dirty="0" err="1">
                <a:solidFill>
                  <a:schemeClr val="bg1"/>
                </a:solidFill>
                <a:latin typeface="Montserrat" panose="00000500000000000000" pitchFamily="2" charset="0"/>
              </a:rPr>
              <a:t>claim_score</a:t>
            </a:r>
            <a:r>
              <a:rPr lang="en-US" sz="1400" dirty="0">
                <a:solidFill>
                  <a:schemeClr val="bg1"/>
                </a:solidFill>
                <a:latin typeface="Montserrat" panose="00000500000000000000" pitchFamily="2" charset="0"/>
              </a:rPr>
              <a:t>": -1.84769,</a:t>
            </a:r>
          </a:p>
          <a:p>
            <a:r>
              <a:rPr lang="en-US" sz="1400" dirty="0">
                <a:solidFill>
                  <a:schemeClr val="bg1"/>
                </a:solidFill>
                <a:latin typeface="Montserrat" panose="00000500000000000000" pitchFamily="2" charset="0"/>
              </a:rPr>
              <a:t>      "</a:t>
            </a:r>
            <a:r>
              <a:rPr lang="en-US" sz="1400" dirty="0" err="1">
                <a:solidFill>
                  <a:schemeClr val="bg1"/>
                </a:solidFill>
                <a:latin typeface="Montserrat" panose="00000500000000000000" pitchFamily="2" charset="0"/>
              </a:rPr>
              <a:t>evidence_score</a:t>
            </a:r>
            <a:r>
              <a:rPr lang="en-US" sz="1400" dirty="0">
                <a:solidFill>
                  <a:schemeClr val="bg1"/>
                </a:solidFill>
                <a:latin typeface="Montserrat" panose="00000500000000000000" pitchFamily="2" charset="0"/>
              </a:rPr>
              <a:t>": -0.79358235,</a:t>
            </a:r>
          </a:p>
          <a:p>
            <a:r>
              <a:rPr lang="en-US" sz="1400" dirty="0">
                <a:solidFill>
                  <a:schemeClr val="bg1"/>
                </a:solidFill>
                <a:latin typeface="Montserrat" panose="00000500000000000000" pitchFamily="2" charset="0"/>
              </a:rPr>
              <a:t>      "text": "I am a Warrior ."</a:t>
            </a:r>
          </a:p>
          <a:p>
            <a:r>
              <a:rPr lang="en-US" sz="1400" dirty="0">
                <a:solidFill>
                  <a:schemeClr val="bg1"/>
                </a:solidFill>
                <a:latin typeface="Montserrat" panose="00000500000000000000" pitchFamily="2" charset="0"/>
              </a:rPr>
              <a:t>    },</a:t>
            </a:r>
          </a:p>
          <a:p>
            <a:r>
              <a:rPr lang="en-US" sz="1400" dirty="0">
                <a:solidFill>
                  <a:schemeClr val="bg1"/>
                </a:solidFill>
                <a:latin typeface="Montserrat" panose="00000500000000000000" pitchFamily="2" charset="0"/>
              </a:rPr>
              <a:t>    {</a:t>
            </a:r>
          </a:p>
          <a:p>
            <a:r>
              <a:rPr lang="en-US" sz="1400" dirty="0">
                <a:solidFill>
                  <a:schemeClr val="bg1"/>
                </a:solidFill>
                <a:latin typeface="Montserrat" panose="00000500000000000000" pitchFamily="2" charset="0"/>
              </a:rPr>
              <a:t>      "</a:t>
            </a:r>
            <a:r>
              <a:rPr lang="en-US" sz="1400" dirty="0" err="1">
                <a:solidFill>
                  <a:schemeClr val="bg1"/>
                </a:solidFill>
                <a:latin typeface="Montserrat" panose="00000500000000000000" pitchFamily="2" charset="0"/>
              </a:rPr>
              <a:t>claim_score</a:t>
            </a:r>
            <a:r>
              <a:rPr lang="en-US" sz="1400" dirty="0">
                <a:solidFill>
                  <a:schemeClr val="bg1"/>
                </a:solidFill>
                <a:latin typeface="Montserrat" panose="00000500000000000000" pitchFamily="2" charset="0"/>
              </a:rPr>
              <a:t>": -1.009994,</a:t>
            </a:r>
          </a:p>
          <a:p>
            <a:r>
              <a:rPr lang="en-US" sz="1400" dirty="0">
                <a:solidFill>
                  <a:schemeClr val="bg1"/>
                </a:solidFill>
                <a:latin typeface="Montserrat" panose="00000500000000000000" pitchFamily="2" charset="0"/>
              </a:rPr>
              <a:t>      "evidence": "Every day when I get up I do battle with my disease .",</a:t>
            </a:r>
          </a:p>
          <a:p>
            <a:r>
              <a:rPr lang="en-US" sz="1400" b="1" dirty="0">
                <a:solidFill>
                  <a:srgbClr val="FFFF00"/>
                </a:solidFill>
                <a:latin typeface="Montserrat" panose="00000500000000000000" pitchFamily="2" charset="0"/>
              </a:rPr>
              <a:t>      </a:t>
            </a:r>
            <a:r>
              <a:rPr lang="en-US" sz="1400" dirty="0">
                <a:solidFill>
                  <a:srgbClr val="FFFF00"/>
                </a:solidFill>
                <a:latin typeface="Montserrat" panose="00000500000000000000" pitchFamily="2" charset="0"/>
              </a:rPr>
              <a:t>"</a:t>
            </a:r>
            <a:r>
              <a:rPr lang="en-US" sz="1400" dirty="0" err="1">
                <a:solidFill>
                  <a:srgbClr val="FFFF00"/>
                </a:solidFill>
                <a:latin typeface="Montserrat" panose="00000500000000000000" pitchFamily="2" charset="0"/>
              </a:rPr>
              <a:t>evidence_score</a:t>
            </a:r>
            <a:r>
              <a:rPr lang="en-US" sz="1400" dirty="0">
                <a:solidFill>
                  <a:srgbClr val="FFFF00"/>
                </a:solidFill>
                <a:latin typeface="Montserrat" panose="00000500000000000000" pitchFamily="2" charset="0"/>
              </a:rPr>
              <a:t>": </a:t>
            </a:r>
            <a:r>
              <a:rPr lang="en-US" sz="1400" b="1" dirty="0">
                <a:solidFill>
                  <a:srgbClr val="FFFF00"/>
                </a:solidFill>
                <a:latin typeface="Montserrat" panose="00000500000000000000" pitchFamily="2" charset="0"/>
              </a:rPr>
              <a:t>0.29674144,</a:t>
            </a:r>
          </a:p>
          <a:p>
            <a:r>
              <a:rPr lang="en-US" sz="1400" dirty="0">
                <a:solidFill>
                  <a:schemeClr val="bg1"/>
                </a:solidFill>
                <a:latin typeface="Montserrat" panose="00000500000000000000" pitchFamily="2" charset="0"/>
              </a:rPr>
              <a:t>      "text": "Every day when I get up I do battle with my disease ."</a:t>
            </a:r>
          </a:p>
          <a:p>
            <a:r>
              <a:rPr lang="en-US" sz="1400" dirty="0">
                <a:solidFill>
                  <a:schemeClr val="bg1"/>
                </a:solidFill>
                <a:latin typeface="Montserrat" panose="00000500000000000000" pitchFamily="2" charset="0"/>
              </a:rPr>
              <a:t>    },</a:t>
            </a:r>
          </a:p>
          <a:p>
            <a:r>
              <a:rPr lang="en-US" sz="1400" dirty="0">
                <a:solidFill>
                  <a:schemeClr val="bg1"/>
                </a:solidFill>
                <a:latin typeface="Montserrat" panose="00000500000000000000" pitchFamily="2" charset="0"/>
              </a:rPr>
              <a:t>    …</a:t>
            </a:r>
          </a:p>
          <a:p>
            <a:r>
              <a:rPr lang="en-US" sz="1400" dirty="0">
                <a:solidFill>
                  <a:schemeClr val="bg1"/>
                </a:solidFill>
                <a:latin typeface="Montserrat" panose="00000500000000000000" pitchFamily="2" charset="0"/>
              </a:rPr>
              <a:t>  ]</a:t>
            </a:r>
          </a:p>
          <a:p>
            <a:r>
              <a:rPr lang="en-US" sz="1400" dirty="0">
                <a:solidFill>
                  <a:schemeClr val="bg1"/>
                </a:solidFill>
                <a:latin typeface="Montserrat" panose="00000500000000000000" pitchFamily="2" charset="0"/>
              </a:rPr>
              <a:t>}</a:t>
            </a:r>
          </a:p>
        </p:txBody>
      </p:sp>
    </p:spTree>
    <p:extLst>
      <p:ext uri="{BB962C8B-B14F-4D97-AF65-F5344CB8AC3E}">
        <p14:creationId xmlns:p14="http://schemas.microsoft.com/office/powerpoint/2010/main" val="2654862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63807-9E37-2F4D-A481-FB9829327438}"/>
              </a:ext>
            </a:extLst>
          </p:cNvPr>
          <p:cNvSpPr>
            <a:spLocks noGrp="1"/>
          </p:cNvSpPr>
          <p:nvPr>
            <p:ph type="title"/>
          </p:nvPr>
        </p:nvSpPr>
        <p:spPr/>
        <p:txBody>
          <a:bodyPr/>
          <a:lstStyle/>
          <a:p>
            <a:r>
              <a:rPr lang="en-US" dirty="0"/>
              <a:t>Con: Data Structure &amp; Max(</a:t>
            </a:r>
            <a:r>
              <a:rPr lang="en-US" dirty="0" err="1"/>
              <a:t>EvidenceScore</a:t>
            </a:r>
            <a:r>
              <a:rPr lang="en-US" dirty="0"/>
              <a:t>)</a:t>
            </a:r>
          </a:p>
        </p:txBody>
      </p:sp>
      <p:sp>
        <p:nvSpPr>
          <p:cNvPr id="4" name="TextBox 3">
            <a:extLst>
              <a:ext uri="{FF2B5EF4-FFF2-40B4-BE49-F238E27FC236}">
                <a16:creationId xmlns:a16="http://schemas.microsoft.com/office/drawing/2014/main" id="{94B5709A-1106-A044-8D17-C32DD8DE770E}"/>
              </a:ext>
            </a:extLst>
          </p:cNvPr>
          <p:cNvSpPr txBox="1"/>
          <p:nvPr/>
        </p:nvSpPr>
        <p:spPr>
          <a:xfrm>
            <a:off x="497711" y="1597306"/>
            <a:ext cx="10567686" cy="3539430"/>
          </a:xfrm>
          <a:prstGeom prst="rect">
            <a:avLst/>
          </a:prstGeom>
          <a:noFill/>
        </p:spPr>
        <p:txBody>
          <a:bodyPr wrap="square" lIns="45720" rIns="45720" rtlCol="0" anchor="t" anchorCtr="0">
            <a:spAutoFit/>
          </a:bodyPr>
          <a:lstStyle/>
          <a:p>
            <a:r>
              <a:rPr lang="en-US" sz="1400" dirty="0">
                <a:solidFill>
                  <a:schemeClr val="bg1"/>
                </a:solidFill>
                <a:latin typeface="Montserrat" panose="00000500000000000000" pitchFamily="2" charset="0"/>
              </a:rPr>
              <a:t>{</a:t>
            </a:r>
          </a:p>
          <a:p>
            <a:r>
              <a:rPr lang="en-US" sz="1400" dirty="0">
                <a:solidFill>
                  <a:schemeClr val="bg1"/>
                </a:solidFill>
                <a:latin typeface="Montserrat" panose="00000500000000000000" pitchFamily="2" charset="0"/>
              </a:rPr>
              <a:t>  "document": [</a:t>
            </a:r>
          </a:p>
          <a:p>
            <a:r>
              <a:rPr lang="en-US" sz="1400" dirty="0">
                <a:solidFill>
                  <a:schemeClr val="bg1"/>
                </a:solidFill>
                <a:latin typeface="Montserrat" panose="00000500000000000000" pitchFamily="2" charset="0"/>
              </a:rPr>
              <a:t>    {</a:t>
            </a:r>
          </a:p>
          <a:p>
            <a:r>
              <a:rPr lang="en-US" sz="1400" dirty="0">
                <a:solidFill>
                  <a:schemeClr val="bg1"/>
                </a:solidFill>
                <a:latin typeface="Montserrat" panose="00000500000000000000" pitchFamily="2" charset="0"/>
              </a:rPr>
              <a:t>      "</a:t>
            </a:r>
            <a:r>
              <a:rPr lang="en-US" sz="1400" dirty="0" err="1">
                <a:solidFill>
                  <a:schemeClr val="bg1"/>
                </a:solidFill>
                <a:latin typeface="Montserrat" panose="00000500000000000000" pitchFamily="2" charset="0"/>
              </a:rPr>
              <a:t>claim_score</a:t>
            </a:r>
            <a:r>
              <a:rPr lang="en-US" sz="1400" dirty="0">
                <a:solidFill>
                  <a:schemeClr val="bg1"/>
                </a:solidFill>
                <a:latin typeface="Montserrat" panose="00000500000000000000" pitchFamily="2" charset="0"/>
              </a:rPr>
              <a:t>": -1.3276306,</a:t>
            </a:r>
          </a:p>
          <a:p>
            <a:r>
              <a:rPr lang="en-US" sz="1400" dirty="0">
                <a:solidFill>
                  <a:schemeClr val="bg1"/>
                </a:solidFill>
                <a:latin typeface="Montserrat" panose="00000500000000000000" pitchFamily="2" charset="0"/>
              </a:rPr>
              <a:t>      "</a:t>
            </a:r>
            <a:r>
              <a:rPr lang="en-US" sz="1400" dirty="0" err="1">
                <a:solidFill>
                  <a:schemeClr val="bg1"/>
                </a:solidFill>
                <a:latin typeface="Montserrat" panose="00000500000000000000" pitchFamily="2" charset="0"/>
              </a:rPr>
              <a:t>evidence_score</a:t>
            </a:r>
            <a:r>
              <a:rPr lang="en-US" sz="1400" dirty="0">
                <a:solidFill>
                  <a:schemeClr val="bg1"/>
                </a:solidFill>
                <a:latin typeface="Montserrat" panose="00000500000000000000" pitchFamily="2" charset="0"/>
              </a:rPr>
              <a:t>": -0.33023891,</a:t>
            </a:r>
          </a:p>
          <a:p>
            <a:r>
              <a:rPr lang="en-US" sz="1400" dirty="0">
                <a:solidFill>
                  <a:schemeClr val="bg1"/>
                </a:solidFill>
                <a:latin typeface="Montserrat" panose="00000500000000000000" pitchFamily="2" charset="0"/>
              </a:rPr>
              <a:t>      "text": "Personally nope..."</a:t>
            </a:r>
          </a:p>
          <a:p>
            <a:r>
              <a:rPr lang="en-US" sz="1400" dirty="0">
                <a:solidFill>
                  <a:schemeClr val="bg1"/>
                </a:solidFill>
                <a:latin typeface="Montserrat" panose="00000500000000000000" pitchFamily="2" charset="0"/>
              </a:rPr>
              <a:t>    },</a:t>
            </a:r>
          </a:p>
          <a:p>
            <a:r>
              <a:rPr lang="en-US" sz="1400" dirty="0">
                <a:solidFill>
                  <a:schemeClr val="bg1"/>
                </a:solidFill>
                <a:latin typeface="Montserrat" panose="00000500000000000000" pitchFamily="2" charset="0"/>
              </a:rPr>
              <a:t>…</a:t>
            </a:r>
          </a:p>
          <a:p>
            <a:r>
              <a:rPr lang="en-US" sz="1400" dirty="0">
                <a:solidFill>
                  <a:schemeClr val="bg1"/>
                </a:solidFill>
                <a:latin typeface="Montserrat" panose="00000500000000000000" pitchFamily="2" charset="0"/>
              </a:rPr>
              <a:t>    {</a:t>
            </a:r>
          </a:p>
          <a:p>
            <a:r>
              <a:rPr lang="en-US" sz="1400" dirty="0">
                <a:solidFill>
                  <a:schemeClr val="bg1"/>
                </a:solidFill>
                <a:latin typeface="Montserrat" panose="00000500000000000000" pitchFamily="2" charset="0"/>
              </a:rPr>
              <a:t>      "</a:t>
            </a:r>
            <a:r>
              <a:rPr lang="en-US" sz="1400" dirty="0" err="1">
                <a:solidFill>
                  <a:schemeClr val="bg1"/>
                </a:solidFill>
                <a:latin typeface="Montserrat" panose="00000500000000000000" pitchFamily="2" charset="0"/>
              </a:rPr>
              <a:t>claim_score</a:t>
            </a:r>
            <a:r>
              <a:rPr lang="en-US" sz="1400" dirty="0">
                <a:solidFill>
                  <a:schemeClr val="bg1"/>
                </a:solidFill>
                <a:latin typeface="Montserrat" panose="00000500000000000000" pitchFamily="2" charset="0"/>
              </a:rPr>
              <a:t>": -0.8002849,</a:t>
            </a:r>
          </a:p>
          <a:p>
            <a:r>
              <a:rPr lang="en-US" sz="1400" dirty="0">
                <a:solidFill>
                  <a:schemeClr val="bg1"/>
                </a:solidFill>
                <a:latin typeface="Montserrat" panose="00000500000000000000" pitchFamily="2" charset="0"/>
              </a:rPr>
              <a:t>      "evidence": "I do </a:t>
            </a:r>
            <a:r>
              <a:rPr lang="en-US" sz="1400" dirty="0" err="1">
                <a:solidFill>
                  <a:schemeClr val="bg1"/>
                </a:solidFill>
                <a:latin typeface="Montserrat" panose="00000500000000000000" pitchFamily="2" charset="0"/>
              </a:rPr>
              <a:t>n't</a:t>
            </a:r>
            <a:r>
              <a:rPr lang="en-US" sz="1400" dirty="0">
                <a:solidFill>
                  <a:schemeClr val="bg1"/>
                </a:solidFill>
                <a:latin typeface="Montserrat" panose="00000500000000000000" pitchFamily="2" charset="0"/>
              </a:rPr>
              <a:t> like to say I battle it either , when it gets the better , I have </a:t>
            </a:r>
            <a:r>
              <a:rPr lang="en-US" sz="1400" dirty="0" err="1">
                <a:solidFill>
                  <a:schemeClr val="bg1"/>
                </a:solidFill>
                <a:latin typeface="Montserrat" panose="00000500000000000000" pitchFamily="2" charset="0"/>
              </a:rPr>
              <a:t>n't</a:t>
            </a:r>
            <a:r>
              <a:rPr lang="en-US" sz="1400" dirty="0">
                <a:solidFill>
                  <a:schemeClr val="bg1"/>
                </a:solidFill>
                <a:latin typeface="Montserrat" panose="00000500000000000000" pitchFamily="2" charset="0"/>
              </a:rPr>
              <a:t> failed or lost cos I 'm weak",</a:t>
            </a:r>
          </a:p>
          <a:p>
            <a:r>
              <a:rPr lang="en-US" sz="1400" dirty="0">
                <a:solidFill>
                  <a:schemeClr val="bg1"/>
                </a:solidFill>
                <a:latin typeface="Montserrat" panose="00000500000000000000" pitchFamily="2" charset="0"/>
              </a:rPr>
              <a:t>      </a:t>
            </a:r>
            <a:r>
              <a:rPr lang="en-US" sz="1400" dirty="0">
                <a:solidFill>
                  <a:srgbClr val="FFFF00"/>
                </a:solidFill>
                <a:latin typeface="Montserrat" panose="00000500000000000000" pitchFamily="2" charset="0"/>
              </a:rPr>
              <a:t>"</a:t>
            </a:r>
            <a:r>
              <a:rPr lang="en-US" sz="1400" dirty="0" err="1">
                <a:solidFill>
                  <a:srgbClr val="FFFF00"/>
                </a:solidFill>
                <a:latin typeface="Montserrat" panose="00000500000000000000" pitchFamily="2" charset="0"/>
              </a:rPr>
              <a:t>evidence_score</a:t>
            </a:r>
            <a:r>
              <a:rPr lang="en-US" sz="1400" dirty="0">
                <a:solidFill>
                  <a:srgbClr val="FFFF00"/>
                </a:solidFill>
                <a:latin typeface="Montserrat" panose="00000500000000000000" pitchFamily="2" charset="0"/>
              </a:rPr>
              <a:t>": </a:t>
            </a:r>
            <a:r>
              <a:rPr lang="en-US" sz="1400" b="1" dirty="0">
                <a:solidFill>
                  <a:srgbClr val="FFFF00"/>
                </a:solidFill>
                <a:latin typeface="Montserrat" panose="00000500000000000000" pitchFamily="2" charset="0"/>
              </a:rPr>
              <a:t>0.18164326</a:t>
            </a:r>
            <a:r>
              <a:rPr lang="en-US" sz="1400" dirty="0">
                <a:solidFill>
                  <a:schemeClr val="bg1"/>
                </a:solidFill>
                <a:latin typeface="Montserrat" panose="00000500000000000000" pitchFamily="2" charset="0"/>
              </a:rPr>
              <a:t>,</a:t>
            </a:r>
          </a:p>
          <a:p>
            <a:r>
              <a:rPr lang="en-US" sz="1400" dirty="0">
                <a:solidFill>
                  <a:schemeClr val="bg1"/>
                </a:solidFill>
                <a:latin typeface="Montserrat" panose="00000500000000000000" pitchFamily="2" charset="0"/>
              </a:rPr>
              <a:t>      "text": "I do </a:t>
            </a:r>
            <a:r>
              <a:rPr lang="en-US" sz="1400" dirty="0" err="1">
                <a:solidFill>
                  <a:schemeClr val="bg1"/>
                </a:solidFill>
                <a:latin typeface="Montserrat" panose="00000500000000000000" pitchFamily="2" charset="0"/>
              </a:rPr>
              <a:t>n't</a:t>
            </a:r>
            <a:r>
              <a:rPr lang="en-US" sz="1400" dirty="0">
                <a:solidFill>
                  <a:schemeClr val="bg1"/>
                </a:solidFill>
                <a:latin typeface="Montserrat" panose="00000500000000000000" pitchFamily="2" charset="0"/>
              </a:rPr>
              <a:t> like to say I battle it either , when it gets the better , I have </a:t>
            </a:r>
            <a:r>
              <a:rPr lang="en-US" sz="1400" dirty="0" err="1">
                <a:solidFill>
                  <a:schemeClr val="bg1"/>
                </a:solidFill>
                <a:latin typeface="Montserrat" panose="00000500000000000000" pitchFamily="2" charset="0"/>
              </a:rPr>
              <a:t>n't</a:t>
            </a:r>
            <a:r>
              <a:rPr lang="en-US" sz="1400" dirty="0">
                <a:solidFill>
                  <a:schemeClr val="bg1"/>
                </a:solidFill>
                <a:latin typeface="Montserrat" panose="00000500000000000000" pitchFamily="2" charset="0"/>
              </a:rPr>
              <a:t> failed or lost cos I 'm weak"</a:t>
            </a:r>
          </a:p>
          <a:p>
            <a:r>
              <a:rPr lang="en-US" sz="1400" dirty="0">
                <a:solidFill>
                  <a:schemeClr val="bg1"/>
                </a:solidFill>
                <a:latin typeface="Montserrat" panose="00000500000000000000" pitchFamily="2" charset="0"/>
              </a:rPr>
              <a:t>    }</a:t>
            </a:r>
          </a:p>
          <a:p>
            <a:r>
              <a:rPr lang="en-US" sz="1400" dirty="0">
                <a:solidFill>
                  <a:schemeClr val="bg1"/>
                </a:solidFill>
                <a:latin typeface="Montserrat" panose="00000500000000000000" pitchFamily="2" charset="0"/>
              </a:rPr>
              <a:t>  ]</a:t>
            </a:r>
          </a:p>
          <a:p>
            <a:r>
              <a:rPr lang="en-US" sz="1400" dirty="0">
                <a:solidFill>
                  <a:schemeClr val="bg1"/>
                </a:solidFill>
                <a:latin typeface="Montserrat" panose="00000500000000000000" pitchFamily="2" charset="0"/>
              </a:rPr>
              <a:t>}</a:t>
            </a:r>
          </a:p>
        </p:txBody>
      </p:sp>
    </p:spTree>
    <p:extLst>
      <p:ext uri="{BB962C8B-B14F-4D97-AF65-F5344CB8AC3E}">
        <p14:creationId xmlns:p14="http://schemas.microsoft.com/office/powerpoint/2010/main" val="2636252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A411A-4B87-684C-A306-F7F1EA9203C4}"/>
              </a:ext>
            </a:extLst>
          </p:cNvPr>
          <p:cNvSpPr>
            <a:spLocks noGrp="1"/>
          </p:cNvSpPr>
          <p:nvPr>
            <p:ph type="title"/>
          </p:nvPr>
        </p:nvSpPr>
        <p:spPr/>
        <p:txBody>
          <a:bodyPr/>
          <a:lstStyle/>
          <a:p>
            <a:r>
              <a:rPr lang="en-US" dirty="0"/>
              <a:t>MARGOT Background</a:t>
            </a:r>
          </a:p>
        </p:txBody>
      </p:sp>
      <p:sp>
        <p:nvSpPr>
          <p:cNvPr id="3" name="Content Placeholder 2">
            <a:extLst>
              <a:ext uri="{FF2B5EF4-FFF2-40B4-BE49-F238E27FC236}">
                <a16:creationId xmlns:a16="http://schemas.microsoft.com/office/drawing/2014/main" id="{A7C66E89-CCC3-5341-ABA7-4BA8AC6BF409}"/>
              </a:ext>
            </a:extLst>
          </p:cNvPr>
          <p:cNvSpPr>
            <a:spLocks noGrp="1"/>
          </p:cNvSpPr>
          <p:nvPr>
            <p:ph sz="quarter" idx="10"/>
          </p:nvPr>
        </p:nvSpPr>
        <p:spPr>
          <a:xfrm>
            <a:off x="397479" y="1579563"/>
            <a:ext cx="4631721" cy="4782954"/>
          </a:xfrm>
        </p:spPr>
        <p:txBody>
          <a:bodyPr/>
          <a:lstStyle/>
          <a:p>
            <a:r>
              <a:rPr lang="en-US" dirty="0"/>
              <a:t>Algorithm designed to detect argumentation in ANY context</a:t>
            </a:r>
          </a:p>
          <a:p>
            <a:pPr lvl="1"/>
            <a:r>
              <a:rPr lang="en-US" dirty="0"/>
              <a:t>Results promising on</a:t>
            </a:r>
          </a:p>
          <a:p>
            <a:pPr lvl="2"/>
            <a:r>
              <a:rPr lang="en-US" dirty="0"/>
              <a:t>Out-of-sample Wikipedia articles</a:t>
            </a:r>
          </a:p>
          <a:p>
            <a:pPr lvl="2"/>
            <a:r>
              <a:rPr lang="en-US" dirty="0"/>
              <a:t>News articles</a:t>
            </a:r>
          </a:p>
          <a:p>
            <a:pPr lvl="2"/>
            <a:r>
              <a:rPr lang="en-US" dirty="0"/>
              <a:t>Reddit</a:t>
            </a:r>
          </a:p>
          <a:p>
            <a:pPr lvl="2"/>
            <a:r>
              <a:rPr lang="en-US" dirty="0"/>
              <a:t>(anecdotally, Twitter)</a:t>
            </a:r>
          </a:p>
          <a:p>
            <a:pPr marL="0" indent="0">
              <a:buNone/>
            </a:pPr>
            <a:endParaRPr lang="en-US" dirty="0"/>
          </a:p>
          <a:p>
            <a:pPr lvl="1"/>
            <a:endParaRPr lang="en-US" dirty="0"/>
          </a:p>
        </p:txBody>
      </p:sp>
      <p:pic>
        <p:nvPicPr>
          <p:cNvPr id="5" name="Picture 4">
            <a:extLst>
              <a:ext uri="{FF2B5EF4-FFF2-40B4-BE49-F238E27FC236}">
                <a16:creationId xmlns:a16="http://schemas.microsoft.com/office/drawing/2014/main" id="{2F0B77C5-D4BA-1A47-8E2F-464652AB0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5100" y="1180917"/>
            <a:ext cx="6688482" cy="4087405"/>
          </a:xfrm>
          <a:prstGeom prst="rect">
            <a:avLst/>
          </a:prstGeom>
        </p:spPr>
      </p:pic>
      <p:sp>
        <p:nvSpPr>
          <p:cNvPr id="6" name="TextBox 5">
            <a:extLst>
              <a:ext uri="{FF2B5EF4-FFF2-40B4-BE49-F238E27FC236}">
                <a16:creationId xmlns:a16="http://schemas.microsoft.com/office/drawing/2014/main" id="{CF5ACAAB-EDD7-4B44-A80C-A056B4F9F39A}"/>
              </a:ext>
            </a:extLst>
          </p:cNvPr>
          <p:cNvSpPr txBox="1"/>
          <p:nvPr/>
        </p:nvSpPr>
        <p:spPr>
          <a:xfrm>
            <a:off x="279400" y="5296614"/>
            <a:ext cx="11654182" cy="1169551"/>
          </a:xfrm>
          <a:prstGeom prst="rect">
            <a:avLst/>
          </a:prstGeom>
          <a:solidFill>
            <a:schemeClr val="bg2"/>
          </a:solidFill>
        </p:spPr>
        <p:txBody>
          <a:bodyPr wrap="square" lIns="45720" rIns="45720" rtlCol="0" anchor="ctr">
            <a:spAutoFit/>
          </a:bodyPr>
          <a:lstStyle/>
          <a:p>
            <a:r>
              <a:rPr lang="en-US" sz="1400" dirty="0">
                <a:solidFill>
                  <a:schemeClr val="tx1">
                    <a:lumMod val="75000"/>
                    <a:lumOff val="25000"/>
                  </a:schemeClr>
                </a:solidFill>
                <a:latin typeface="Montserrat" panose="00000500000000000000" pitchFamily="2" charset="0"/>
              </a:rPr>
              <a:t>“If we want to dig out arguments from vastly diversified corpora, such as social media (the application potential there is enormous), then we might need to seek arguments in sources where “the” topic is not at all defined, posts may contribute to several topics, and the discussion may often shift from topic to topic.” </a:t>
            </a:r>
          </a:p>
          <a:p>
            <a:pPr algn="r"/>
            <a:r>
              <a:rPr lang="en-US" sz="1400" dirty="0">
                <a:solidFill>
                  <a:schemeClr val="tx1">
                    <a:lumMod val="75000"/>
                    <a:lumOff val="25000"/>
                  </a:schemeClr>
                </a:solidFill>
                <a:latin typeface="Montserrat" panose="00000500000000000000" pitchFamily="2" charset="0"/>
              </a:rPr>
              <a:t>– Lippi &amp; Torroni, </a:t>
            </a:r>
          </a:p>
          <a:p>
            <a:pPr algn="r"/>
            <a:r>
              <a:rPr lang="en-US" sz="1400" dirty="0">
                <a:solidFill>
                  <a:schemeClr val="tx1">
                    <a:lumMod val="75000"/>
                    <a:lumOff val="25000"/>
                  </a:schemeClr>
                </a:solidFill>
                <a:latin typeface="Montserrat" panose="00000500000000000000" pitchFamily="2" charset="0"/>
              </a:rPr>
              <a:t>Context-Independent Claim Detection for Argument Mining 2015</a:t>
            </a:r>
          </a:p>
        </p:txBody>
      </p:sp>
    </p:spTree>
    <p:extLst>
      <p:ext uri="{BB962C8B-B14F-4D97-AF65-F5344CB8AC3E}">
        <p14:creationId xmlns:p14="http://schemas.microsoft.com/office/powerpoint/2010/main" val="3748685404"/>
      </p:ext>
    </p:extLst>
  </p:cSld>
  <p:clrMapOvr>
    <a:masterClrMapping/>
  </p:clrMapOvr>
</p:sld>
</file>

<file path=ppt/theme/theme1.xml><?xml version="1.0" encoding="utf-8"?>
<a:theme xmlns:a="http://schemas.openxmlformats.org/drawingml/2006/main" name="W2O">
  <a:themeElements>
    <a:clrScheme name="Goldbook2">
      <a:dk1>
        <a:srgbClr val="000000"/>
      </a:dk1>
      <a:lt1>
        <a:srgbClr val="FFFFFF"/>
      </a:lt1>
      <a:dk2>
        <a:srgbClr val="757070"/>
      </a:dk2>
      <a:lt2>
        <a:srgbClr val="E7E6E6"/>
      </a:lt2>
      <a:accent1>
        <a:srgbClr val="2FA4DD"/>
      </a:accent1>
      <a:accent2>
        <a:srgbClr val="002B3F"/>
      </a:accent2>
      <a:accent3>
        <a:srgbClr val="F15922"/>
      </a:accent3>
      <a:accent4>
        <a:srgbClr val="75899B"/>
      </a:accent4>
      <a:accent5>
        <a:srgbClr val="9B3737"/>
      </a:accent5>
      <a:accent6>
        <a:srgbClr val="494848"/>
      </a:accent6>
      <a:hlink>
        <a:srgbClr val="30A3DC"/>
      </a:hlink>
      <a:folHlink>
        <a:srgbClr val="30A3DC"/>
      </a:folHlink>
    </a:clrScheme>
    <a:fontScheme name="W2O Goldbook">
      <a:majorFont>
        <a:latin typeface="Rokkitt"/>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a:defRPr sz="1400" dirty="0" err="1" smtClean="0">
            <a:solidFill>
              <a:schemeClr val="bg1"/>
            </a:solidFill>
            <a:latin typeface="Montserrat" panose="000005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pPr>
      <a:bodyPr/>
      <a:lstStyle/>
      <a:style>
        <a:lnRef idx="1">
          <a:schemeClr val="accent1"/>
        </a:lnRef>
        <a:fillRef idx="0">
          <a:schemeClr val="accent1"/>
        </a:fillRef>
        <a:effectRef idx="0">
          <a:schemeClr val="accent1"/>
        </a:effectRef>
        <a:fontRef idx="minor">
          <a:schemeClr val="tx1"/>
        </a:fontRef>
      </a:style>
    </a:lnDef>
    <a:txDef>
      <a:spPr>
        <a:noFill/>
      </a:spPr>
      <a:bodyPr wrap="none" lIns="45720" rIns="45720" rtlCol="0" anchor="ctr">
        <a:spAutoFit/>
      </a:bodyPr>
      <a:lstStyle>
        <a:defPPr algn="ctr">
          <a:defRPr sz="1400" dirty="0" err="1" smtClean="0">
            <a:solidFill>
              <a:schemeClr val="tx1">
                <a:lumMod val="75000"/>
                <a:lumOff val="25000"/>
              </a:schemeClr>
            </a:solidFill>
            <a:latin typeface="Montserrat" panose="00000500000000000000" pitchFamily="2" charset="0"/>
          </a:defRPr>
        </a:defPPr>
      </a:lstStyle>
    </a:txDef>
  </a:objectDefaults>
  <a:extraClrSchemeLst/>
  <a:extLst>
    <a:ext uri="{05A4C25C-085E-4340-85A3-A5531E510DB2}">
      <thm15:themeFamily xmlns:thm15="http://schemas.microsoft.com/office/thememl/2012/main" name="W2OAnalytics_PPT_Template" id="{FA14499F-533D-46E6-A01B-7B6F4A268925}" vid="{C4EA7BC6-DB29-43F1-BC8E-C13812204B8C}"/>
    </a:ext>
  </a:extLst>
</a:theme>
</file>

<file path=ppt/theme/theme2.xml><?xml version="1.0" encoding="utf-8"?>
<a:theme xmlns:a="http://schemas.openxmlformats.org/drawingml/2006/main" name="WCG">
  <a:themeElements>
    <a:clrScheme name="Goldbook2 12.13.17">
      <a:dk1>
        <a:srgbClr val="000000"/>
      </a:dk1>
      <a:lt1>
        <a:srgbClr val="FFFFFF"/>
      </a:lt1>
      <a:dk2>
        <a:srgbClr val="757070"/>
      </a:dk2>
      <a:lt2>
        <a:srgbClr val="E7E6E6"/>
      </a:lt2>
      <a:accent1>
        <a:srgbClr val="2FA4DD"/>
      </a:accent1>
      <a:accent2>
        <a:srgbClr val="002B3F"/>
      </a:accent2>
      <a:accent3>
        <a:srgbClr val="F15922"/>
      </a:accent3>
      <a:accent4>
        <a:srgbClr val="75899B"/>
      </a:accent4>
      <a:accent5>
        <a:srgbClr val="9B3737"/>
      </a:accent5>
      <a:accent6>
        <a:srgbClr val="494848"/>
      </a:accent6>
      <a:hlink>
        <a:srgbClr val="30A3DC"/>
      </a:hlink>
      <a:folHlink>
        <a:srgbClr val="30A3DC"/>
      </a:folHlink>
    </a:clrScheme>
    <a:fontScheme name="W2O Goldbook">
      <a:majorFont>
        <a:latin typeface="Rokkitt"/>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a:defRPr sz="1400" dirty="0" err="1" smtClean="0">
            <a:solidFill>
              <a:schemeClr val="bg1"/>
            </a:solidFill>
            <a:latin typeface="Montserrat" panose="000005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45720" rIns="45720" rtlCol="0" anchor="ctr">
        <a:spAutoFit/>
      </a:bodyPr>
      <a:lstStyle>
        <a:defPPr algn="ctr">
          <a:defRPr sz="1400" dirty="0" err="1" smtClean="0">
            <a:solidFill>
              <a:schemeClr val="tx1">
                <a:lumMod val="75000"/>
                <a:lumOff val="25000"/>
              </a:schemeClr>
            </a:solidFill>
            <a:latin typeface="Montserrat" panose="00000500000000000000" pitchFamily="2" charset="0"/>
          </a:defRPr>
        </a:defPPr>
      </a:lstStyle>
    </a:txDef>
  </a:objectDefaults>
  <a:extraClrSchemeLst/>
  <a:extLst>
    <a:ext uri="{05A4C25C-085E-4340-85A3-A5531E510DB2}">
      <thm15:themeFamily xmlns:thm15="http://schemas.microsoft.com/office/thememl/2012/main" name="W2OAnalytics_PPT_Template" id="{FA14499F-533D-46E6-A01B-7B6F4A268925}" vid="{21C2868F-EDA4-4E72-909A-7A85BEEC501E}"/>
    </a:ext>
  </a:extLst>
</a:theme>
</file>

<file path=ppt/theme/theme3.xml><?xml version="1.0" encoding="utf-8"?>
<a:theme xmlns:a="http://schemas.openxmlformats.org/drawingml/2006/main" name="Twist">
  <a:themeElements>
    <a:clrScheme name="Goldbook2 12.13.17">
      <a:dk1>
        <a:srgbClr val="000000"/>
      </a:dk1>
      <a:lt1>
        <a:srgbClr val="FFFFFF"/>
      </a:lt1>
      <a:dk2>
        <a:srgbClr val="757070"/>
      </a:dk2>
      <a:lt2>
        <a:srgbClr val="E7E6E6"/>
      </a:lt2>
      <a:accent1>
        <a:srgbClr val="2FA4DD"/>
      </a:accent1>
      <a:accent2>
        <a:srgbClr val="002B3F"/>
      </a:accent2>
      <a:accent3>
        <a:srgbClr val="F15922"/>
      </a:accent3>
      <a:accent4>
        <a:srgbClr val="75899B"/>
      </a:accent4>
      <a:accent5>
        <a:srgbClr val="9B3737"/>
      </a:accent5>
      <a:accent6>
        <a:srgbClr val="494848"/>
      </a:accent6>
      <a:hlink>
        <a:srgbClr val="30A3DC"/>
      </a:hlink>
      <a:folHlink>
        <a:srgbClr val="30A3DC"/>
      </a:folHlink>
    </a:clrScheme>
    <a:fontScheme name="W2O Goldbook">
      <a:majorFont>
        <a:latin typeface="Rokkitt"/>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a:defRPr sz="1400" dirty="0" smtClean="0">
            <a:solidFill>
              <a:schemeClr val="bg1"/>
            </a:solidFill>
            <a:latin typeface="Montserrat" panose="000005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45720" rIns="45720" rtlCol="0" anchor="ctr">
        <a:spAutoFit/>
      </a:bodyPr>
      <a:lstStyle>
        <a:defPPr algn="ctr">
          <a:defRPr sz="1400" dirty="0" err="1" smtClean="0">
            <a:solidFill>
              <a:schemeClr val="tx1">
                <a:lumMod val="75000"/>
                <a:lumOff val="25000"/>
              </a:schemeClr>
            </a:solidFill>
            <a:latin typeface="Montserrat" panose="00000500000000000000" pitchFamily="2" charset="0"/>
          </a:defRPr>
        </a:defPPr>
      </a:lstStyle>
    </a:txDef>
  </a:objectDefaults>
  <a:extraClrSchemeLst/>
  <a:extLst>
    <a:ext uri="{05A4C25C-085E-4340-85A3-A5531E510DB2}">
      <thm15:themeFamily xmlns:thm15="http://schemas.microsoft.com/office/thememl/2012/main" name="W2OAnalytics_PPT_Template" id="{FA14499F-533D-46E6-A01B-7B6F4A268925}" vid="{AE1AB7B2-76AC-469D-9D1D-FCCDE60D6AA5}"/>
    </a:ext>
  </a:extLst>
</a:theme>
</file>

<file path=ppt/theme/theme4.xml><?xml version="1.0" encoding="utf-8"?>
<a:theme xmlns:a="http://schemas.openxmlformats.org/drawingml/2006/main" name="Marketeching">
  <a:themeElements>
    <a:clrScheme name="Goldbook2 12.13.17">
      <a:dk1>
        <a:srgbClr val="000000"/>
      </a:dk1>
      <a:lt1>
        <a:srgbClr val="FFFFFF"/>
      </a:lt1>
      <a:dk2>
        <a:srgbClr val="757070"/>
      </a:dk2>
      <a:lt2>
        <a:srgbClr val="E7E6E6"/>
      </a:lt2>
      <a:accent1>
        <a:srgbClr val="2FA4DD"/>
      </a:accent1>
      <a:accent2>
        <a:srgbClr val="002B3F"/>
      </a:accent2>
      <a:accent3>
        <a:srgbClr val="F15922"/>
      </a:accent3>
      <a:accent4>
        <a:srgbClr val="75899B"/>
      </a:accent4>
      <a:accent5>
        <a:srgbClr val="9B3737"/>
      </a:accent5>
      <a:accent6>
        <a:srgbClr val="494848"/>
      </a:accent6>
      <a:hlink>
        <a:srgbClr val="30A3DC"/>
      </a:hlink>
      <a:folHlink>
        <a:srgbClr val="30A3DC"/>
      </a:folHlink>
    </a:clrScheme>
    <a:fontScheme name="W2O Goldbook">
      <a:majorFont>
        <a:latin typeface="Rokkitt"/>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a:defRPr sz="1400" dirty="0" smtClean="0">
            <a:solidFill>
              <a:schemeClr val="bg1"/>
            </a:solidFill>
            <a:latin typeface="Montserrat" panose="000005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45720" rIns="45720" rtlCol="0" anchor="ctr">
        <a:spAutoFit/>
      </a:bodyPr>
      <a:lstStyle>
        <a:defPPr algn="ctr">
          <a:defRPr sz="1400" dirty="0" err="1" smtClean="0">
            <a:solidFill>
              <a:schemeClr val="tx1">
                <a:lumMod val="75000"/>
                <a:lumOff val="25000"/>
              </a:schemeClr>
            </a:solidFill>
            <a:latin typeface="Montserrat" panose="00000500000000000000" pitchFamily="2" charset="0"/>
          </a:defRPr>
        </a:defPPr>
      </a:lstStyle>
    </a:txDef>
  </a:objectDefaults>
  <a:extraClrSchemeLst/>
  <a:extLst>
    <a:ext uri="{05A4C25C-085E-4340-85A3-A5531E510DB2}">
      <thm15:themeFamily xmlns:thm15="http://schemas.microsoft.com/office/thememl/2012/main" name="W2OAnalytics_PPT_Template" id="{FA14499F-533D-46E6-A01B-7B6F4A268925}" vid="{817020A9-0EC3-4593-8A0F-6B98E5DDC361}"/>
    </a:ext>
  </a:extLst>
</a:theme>
</file>

<file path=ppt/theme/theme5.xml><?xml version="1.0" encoding="utf-8"?>
<a:theme xmlns:a="http://schemas.openxmlformats.org/drawingml/2006/main" name="Sentient">
  <a:themeElements>
    <a:clrScheme name="Goldbook2 12.13.17">
      <a:dk1>
        <a:srgbClr val="000000"/>
      </a:dk1>
      <a:lt1>
        <a:srgbClr val="FFFFFF"/>
      </a:lt1>
      <a:dk2>
        <a:srgbClr val="757070"/>
      </a:dk2>
      <a:lt2>
        <a:srgbClr val="E7E6E6"/>
      </a:lt2>
      <a:accent1>
        <a:srgbClr val="2FA4DD"/>
      </a:accent1>
      <a:accent2>
        <a:srgbClr val="002B3F"/>
      </a:accent2>
      <a:accent3>
        <a:srgbClr val="F15922"/>
      </a:accent3>
      <a:accent4>
        <a:srgbClr val="75899B"/>
      </a:accent4>
      <a:accent5>
        <a:srgbClr val="9B3737"/>
      </a:accent5>
      <a:accent6>
        <a:srgbClr val="494848"/>
      </a:accent6>
      <a:hlink>
        <a:srgbClr val="30A3DC"/>
      </a:hlink>
      <a:folHlink>
        <a:srgbClr val="30A3DC"/>
      </a:folHlink>
    </a:clrScheme>
    <a:fontScheme name="W2O Goldbook">
      <a:majorFont>
        <a:latin typeface="Rokkitt"/>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a:defRPr sz="1400" dirty="0" smtClean="0">
            <a:solidFill>
              <a:schemeClr val="bg1"/>
            </a:solidFill>
            <a:latin typeface="Montserrat" panose="000005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45720" rIns="45720" rtlCol="0" anchor="ctr">
        <a:spAutoFit/>
      </a:bodyPr>
      <a:lstStyle>
        <a:defPPr algn="ctr">
          <a:defRPr sz="1400" dirty="0" err="1" smtClean="0">
            <a:solidFill>
              <a:schemeClr val="tx1">
                <a:lumMod val="75000"/>
                <a:lumOff val="25000"/>
              </a:schemeClr>
            </a:solidFill>
            <a:latin typeface="Montserrat" panose="00000500000000000000" pitchFamily="2" charset="0"/>
          </a:defRPr>
        </a:defPPr>
      </a:lstStyle>
    </a:txDef>
  </a:objectDefaults>
  <a:extraClrSchemeLst/>
  <a:extLst>
    <a:ext uri="{05A4C25C-085E-4340-85A3-A5531E510DB2}">
      <thm15:themeFamily xmlns:thm15="http://schemas.microsoft.com/office/thememl/2012/main" name="W2OAnalytics_PPT_Template" id="{FA14499F-533D-46E6-A01B-7B6F4A268925}" vid="{E954DC99-96DD-44DF-825D-8CB2DE5D4E8B}"/>
    </a:ext>
  </a:extLst>
</a:theme>
</file>

<file path=ppt/theme/theme6.xml><?xml version="1.0" encoding="utf-8"?>
<a:theme xmlns:a="http://schemas.openxmlformats.org/drawingml/2006/main" name="Pure">
  <a:themeElements>
    <a:clrScheme name="Goldbook2 12.13.17">
      <a:dk1>
        <a:srgbClr val="000000"/>
      </a:dk1>
      <a:lt1>
        <a:srgbClr val="FFFFFF"/>
      </a:lt1>
      <a:dk2>
        <a:srgbClr val="757070"/>
      </a:dk2>
      <a:lt2>
        <a:srgbClr val="E7E6E6"/>
      </a:lt2>
      <a:accent1>
        <a:srgbClr val="2FA4DD"/>
      </a:accent1>
      <a:accent2>
        <a:srgbClr val="002B3F"/>
      </a:accent2>
      <a:accent3>
        <a:srgbClr val="F15922"/>
      </a:accent3>
      <a:accent4>
        <a:srgbClr val="75899B"/>
      </a:accent4>
      <a:accent5>
        <a:srgbClr val="9B3737"/>
      </a:accent5>
      <a:accent6>
        <a:srgbClr val="494848"/>
      </a:accent6>
      <a:hlink>
        <a:srgbClr val="30A3DC"/>
      </a:hlink>
      <a:folHlink>
        <a:srgbClr val="30A3DC"/>
      </a:folHlink>
    </a:clrScheme>
    <a:fontScheme name="W2O Goldbook">
      <a:majorFont>
        <a:latin typeface="Rokkitt"/>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a:defRPr sz="1400" dirty="0" smtClean="0">
            <a:solidFill>
              <a:schemeClr val="bg1"/>
            </a:solidFill>
            <a:latin typeface="Montserrat" panose="000005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45720" rIns="45720" rtlCol="0" anchor="ctr">
        <a:spAutoFit/>
      </a:bodyPr>
      <a:lstStyle>
        <a:defPPr algn="ctr">
          <a:defRPr sz="1400" dirty="0" err="1" smtClean="0">
            <a:solidFill>
              <a:schemeClr val="tx1">
                <a:lumMod val="75000"/>
                <a:lumOff val="25000"/>
              </a:schemeClr>
            </a:solidFill>
            <a:latin typeface="Montserrat" panose="00000500000000000000" pitchFamily="2" charset="0"/>
          </a:defRPr>
        </a:defPPr>
      </a:lstStyle>
    </a:txDef>
  </a:objectDefaults>
  <a:extraClrSchemeLst/>
  <a:extLst>
    <a:ext uri="{05A4C25C-085E-4340-85A3-A5531E510DB2}">
      <thm15:themeFamily xmlns:thm15="http://schemas.microsoft.com/office/thememl/2012/main" name="W2OAnalytics_PPT_Template" id="{FA14499F-533D-46E6-A01B-7B6F4A268925}" vid="{476AA175-C4C6-4409-8A62-21434A4E613B}"/>
    </a:ext>
  </a:extLst>
</a:theme>
</file>

<file path=ppt/theme/theme7.xml><?xml version="1.0" encoding="utf-8"?>
<a:theme xmlns:a="http://schemas.openxmlformats.org/drawingml/2006/main" name="W2O_PPT">
  <a:themeElements>
    <a:clrScheme name="Goldbook2">
      <a:dk1>
        <a:srgbClr val="000000"/>
      </a:dk1>
      <a:lt1>
        <a:srgbClr val="FFFFFF"/>
      </a:lt1>
      <a:dk2>
        <a:srgbClr val="757070"/>
      </a:dk2>
      <a:lt2>
        <a:srgbClr val="E7E6E6"/>
      </a:lt2>
      <a:accent1>
        <a:srgbClr val="2FA4DD"/>
      </a:accent1>
      <a:accent2>
        <a:srgbClr val="002B3F"/>
      </a:accent2>
      <a:accent3>
        <a:srgbClr val="F15922"/>
      </a:accent3>
      <a:accent4>
        <a:srgbClr val="75899B"/>
      </a:accent4>
      <a:accent5>
        <a:srgbClr val="9B3737"/>
      </a:accent5>
      <a:accent6>
        <a:srgbClr val="494848"/>
      </a:accent6>
      <a:hlink>
        <a:srgbClr val="30A3DC"/>
      </a:hlink>
      <a:folHlink>
        <a:srgbClr val="30A3DC"/>
      </a:folHlink>
    </a:clrScheme>
    <a:fontScheme name="Custom 2">
      <a:majorFont>
        <a:latin typeface="Rokkitt"/>
        <a:ea typeface=""/>
        <a:cs typeface=""/>
      </a:majorFont>
      <a:minorFont>
        <a:latin typeface="Montserra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FA4DD"/>
        </a:solidFill>
        <a:ln>
          <a:noFill/>
        </a:ln>
      </a:spPr>
      <a:bodyPr rtlCol="0" anchor="ctr"/>
      <a:lstStyle>
        <a:defPPr algn="ctr">
          <a:spcAft>
            <a:spcPts val="1500"/>
          </a:spcAft>
          <a:defRPr sz="1400" dirty="0">
            <a:latin typeface="Montserrat" charset="0"/>
            <a:ea typeface="Montserrat" charset="0"/>
            <a:cs typeface="Montserrat"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45720" rIns="45720" rtlCol="0" anchor="ctr">
        <a:spAutoFit/>
      </a:bodyPr>
      <a:lstStyle>
        <a:defPPr algn="ctr">
          <a:defRPr sz="1400" dirty="0" err="1" smtClean="0">
            <a:solidFill>
              <a:schemeClr val="tx1">
                <a:lumMod val="75000"/>
                <a:lumOff val="25000"/>
              </a:schemeClr>
            </a:solidFill>
            <a:latin typeface="Montserrat" panose="00000500000000000000" pitchFamily="2" charset="0"/>
          </a:defRPr>
        </a:defPPr>
      </a:lstStyle>
    </a:txDef>
  </a:objectDefaults>
  <a:extraClrSchemeLst/>
  <a:extLst>
    <a:ext uri="{05A4C25C-085E-4340-85A3-A5531E510DB2}">
      <thm15:themeFamily xmlns:thm15="http://schemas.microsoft.com/office/thememl/2012/main" name="W2OAnalytics_PPT_Template" id="{FA14499F-533D-46E6-A01B-7B6F4A268925}" vid="{B53F0089-2F23-4441-A619-91B98ABAE1E5}"/>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W2OAnalytics_PPT_Template</Template>
  <TotalTime>21591</TotalTime>
  <Words>993</Words>
  <Application>Microsoft Macintosh PowerPoint</Application>
  <PresentationFormat>Widescreen</PresentationFormat>
  <Paragraphs>128</Paragraphs>
  <Slides>12</Slides>
  <Notes>1</Notes>
  <HiddenSlides>0</HiddenSlides>
  <MMClips>0</MMClips>
  <ScaleCrop>false</ScaleCrop>
  <HeadingPairs>
    <vt:vector size="6" baseType="variant">
      <vt:variant>
        <vt:lpstr>Fonts Used</vt:lpstr>
      </vt:variant>
      <vt:variant>
        <vt:i4>6</vt:i4>
      </vt:variant>
      <vt:variant>
        <vt:lpstr>Theme</vt:lpstr>
      </vt:variant>
      <vt:variant>
        <vt:i4>7</vt:i4>
      </vt:variant>
      <vt:variant>
        <vt:lpstr>Slide Titles</vt:lpstr>
      </vt:variant>
      <vt:variant>
        <vt:i4>12</vt:i4>
      </vt:variant>
    </vt:vector>
  </HeadingPairs>
  <TitlesOfParts>
    <vt:vector size="25" baseType="lpstr">
      <vt:lpstr>Rokkitt</vt:lpstr>
      <vt:lpstr>Calibri</vt:lpstr>
      <vt:lpstr>Arial</vt:lpstr>
      <vt:lpstr>Montserrat Medium</vt:lpstr>
      <vt:lpstr>Montserrat</vt:lpstr>
      <vt:lpstr>Montserrat Light</vt:lpstr>
      <vt:lpstr>W2O</vt:lpstr>
      <vt:lpstr>WCG</vt:lpstr>
      <vt:lpstr>Twist</vt:lpstr>
      <vt:lpstr>Marketeching</vt:lpstr>
      <vt:lpstr>Sentient</vt:lpstr>
      <vt:lpstr>Pure</vt:lpstr>
      <vt:lpstr>W2O_PPT</vt:lpstr>
      <vt:lpstr>PowerPoint Presentation</vt:lpstr>
      <vt:lpstr>Argumentation mining (AM)</vt:lpstr>
      <vt:lpstr>When &amp; Where  Arguments Matter to Clients</vt:lpstr>
      <vt:lpstr>What are the arguments for and against a proposition…</vt:lpstr>
      <vt:lpstr>Picture an Argumentation-based Application</vt:lpstr>
      <vt:lpstr>PowerPoint Presentation</vt:lpstr>
      <vt:lpstr>Pro: Data Structure &amp; Max(EvidenceScore)</vt:lpstr>
      <vt:lpstr>Con: Data Structure &amp; Max(EvidenceScore)</vt:lpstr>
      <vt:lpstr>MARGOT Background</vt:lpstr>
      <vt:lpstr>MARGOT Background, cont.</vt:lpstr>
      <vt:lpstr>MARGOT Background, cont.</vt:lpstr>
      <vt:lpstr>Limitations &amp; Considerations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Meghan Evans</dc:creator>
  <cp:lastModifiedBy>Jennifer Darrouzet</cp:lastModifiedBy>
  <cp:revision>303</cp:revision>
  <dcterms:created xsi:type="dcterms:W3CDTF">2018-05-01T01:08:19Z</dcterms:created>
  <dcterms:modified xsi:type="dcterms:W3CDTF">2019-08-13T21:33:28Z</dcterms:modified>
</cp:coreProperties>
</file>