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181-F333-5C4E-8F18-92820CAC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5D917-C845-4B4B-A86E-C771C93F0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00D0-5D5E-E648-886E-67165002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A6D4-3F94-3045-9A36-5117C23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54D7-34EF-8247-BABD-E8FBB057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532-4F01-A547-A03C-0123BDE8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0038-1600-9C46-A27B-EF07F93C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B961-F604-DB41-B3E1-35A33291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2E1C-6A8E-BD45-8593-C6A2F5B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65E4-FA41-CE49-8BCC-938C1F8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582F5-B767-AB43-8850-59E2DC74F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CF46-3B73-CE40-ACCC-7936BB8F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F4C6-4AF0-CF4D-A586-C32E80FA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70B0-9F63-1D40-B136-11FF50D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3284-6AE1-2740-9E7B-7FB26FA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43B-2DD1-2948-8B83-8EBDBA73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0331-CC4A-144E-B8A7-BB350B70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2CA0-3EC1-7B4C-B372-EA0875F6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D2FB-6E15-9A44-AB6F-BBEC17E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6F8B-A539-DD40-ADA4-4DE6B022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B841-FDB4-0D4B-9C95-67D062A1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86188-65EB-874F-8AA2-5138DF80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9AFB-75C0-F049-902D-3564CCC4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563-3265-1F41-9B38-BCC6493B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2AF2-68FB-9D43-9710-26456119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5DAD-4BA7-E349-919C-750AD46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5F0B-C131-C643-A3BB-98113773B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66D67-29DA-7B40-8C17-44C8486F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0D315-EE07-6B44-8CB7-9AD49445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8877-690C-3A42-8B1C-DCEA33D9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8782-6697-5841-B2F8-1887B27F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7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C42F-2FF4-6B4B-A57E-F5C5668E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07D2-2AB1-A84F-AD63-F16165CD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E8635-13C9-0C4B-AA2B-C3F41F2C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67ED2-C622-A249-8188-0B093154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11CE-502F-744A-A248-CA2D081E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517AE-AD25-124F-9691-241FAEA3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4BB2-1AA5-5D41-BCA6-DE5D3251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89D06-99F0-B048-9096-74918C1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C3B7-F011-7540-B281-6277C54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19624-C0FC-5C47-8183-C240851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32E4-7D25-A440-BBAF-4FEA2386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842A-864B-7140-9522-5378A769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4E682-88AB-8D41-9111-769F0054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1DC8A-74FA-9B41-8910-EB11023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2DF26-C999-BD4B-8BDE-98D23740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199-7AD0-CD44-ACB1-5C180DF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E2AF-3614-FF4E-AA4B-D24DC930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1193-E74C-0942-8A67-3C418FFE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58537-33E9-5547-8B31-664F3E83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709C0-B310-B74F-B1C5-EDFD3CD4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B79D4-3F53-C54E-A9A0-9F32D3F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8E97-9D8D-4141-BABF-27A56313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490B1-8059-5D43-9BC2-AB7B96D6D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26EBE-731A-6241-9C81-BB0E787E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4FB9-6B8E-6540-918B-773960A2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2651-CF5C-EA40-95EB-80A0EE9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29429-FB2B-C54F-97BE-C7688AD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BBB6F-8F94-944C-BDC5-DA117754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D625-F0E0-C04B-8FC5-63E832AD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4FB-52F2-D943-B882-857C293A3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9F47-8AC3-1E46-84CF-994773E74040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EB53-375F-5748-A61D-B84789D8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904A-55DD-1944-98B7-6B62529A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A8AE-210C-9443-9527-F6D57315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E3D6-9D34-094E-9DAE-3B55EE88F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75F3-1B1C-294F-A853-D3BD4D1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dawkins</dc:creator>
  <cp:lastModifiedBy>jennifer dawkins</cp:lastModifiedBy>
  <cp:revision>1</cp:revision>
  <dcterms:created xsi:type="dcterms:W3CDTF">2022-02-18T17:32:09Z</dcterms:created>
  <dcterms:modified xsi:type="dcterms:W3CDTF">2022-02-18T17:32:41Z</dcterms:modified>
</cp:coreProperties>
</file>