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B025-F508-7542-9E41-5C87F2788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C89A6-00D5-BF48-96E9-A17609B02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C8682-7338-F745-89AE-0FB5FE97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8E46-61B1-F94D-8C50-291BA2A15FC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5B32C-CA64-9147-9972-7CFF3EDF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55D7F-1808-044E-A407-701C0AA1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9206-84EB-EC4B-91A0-9BFFB944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5942-0769-284E-95EB-EE37CF9A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E760-778E-A340-B558-888F1CEB5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0677-52FA-9B47-A3A2-D7AD2EFC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8E46-61B1-F94D-8C50-291BA2A15FC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9792-FD99-0C4D-AD69-BADE74EB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7739-CEDD-814E-A8F0-78931A64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9206-84EB-EC4B-91A0-9BFFB944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4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6E571-CEB3-C14B-9BE7-00AE2D613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9F713-1B2E-B34C-A802-5FFD90CF5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1EAA-2A0B-D04F-B0D1-C9C0A645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8E46-61B1-F94D-8C50-291BA2A15FC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A301-39E5-C04F-A172-B2117180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73F03-1E47-7043-84A6-398C4EFB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9206-84EB-EC4B-91A0-9BFFB944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7D47-0274-134C-BA7B-84FB41B4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2E61-578D-EC4F-B5C2-38098B3E5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74CBC-31B9-7943-A0D0-C115EE11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8E46-61B1-F94D-8C50-291BA2A15FC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FA40-6C6C-054C-9378-62F854EB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D848-8CC1-6546-B213-2BCB1479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9206-84EB-EC4B-91A0-9BFFB944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4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6E0F-7977-374E-AF4A-582DACAB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4D5B6-1C33-8B42-A467-50C9A2AEF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2D2A6-EB3D-9F4D-BF80-5C59C6D6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8E46-61B1-F94D-8C50-291BA2A15FC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9A64-EBC3-644B-B3F1-5BFF1411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93DC7-C931-5247-B744-E6CDF60B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9206-84EB-EC4B-91A0-9BFFB944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8EB7-14A8-3A4E-A015-ACD6B8EE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18B6-25F1-9846-AD53-094BC73DB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3044D-3981-4346-9ECF-BF50C26B0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1E3B9-BEF2-084D-99A9-3041C222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8E46-61B1-F94D-8C50-291BA2A15FC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4EA44-CD08-4C45-8F31-541FE28D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96045-16B1-9049-907A-36C53BEE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9206-84EB-EC4B-91A0-9BFFB944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1AD2-F751-6846-85B2-9E94E491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FD312-5703-EB44-B8AE-10F159EE6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79C36-AD7E-0B4A-9116-F636DC0A8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0111E-0F29-EA49-848C-2A510FEEB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DC966-4860-E14D-8514-A37339E95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0E75B-70DA-E14C-921C-72B04C3B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8E46-61B1-F94D-8C50-291BA2A15FC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C719B-5753-344D-B498-8E43A16E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0CFC0-BF5B-894A-A7CE-6A63ADF5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9206-84EB-EC4B-91A0-9BFFB944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49E-4325-D543-9C8C-3749A982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A0FC0-883B-7D41-8329-5E7C1F34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8E46-61B1-F94D-8C50-291BA2A15FC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B3BDA-B331-DE49-8589-87A1202C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F9663-1223-9640-AB43-6B79EEC5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9206-84EB-EC4B-91A0-9BFFB944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4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7A0B7-7C0B-0A40-88F2-78E84F74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8E46-61B1-F94D-8C50-291BA2A15FC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5417B-07F0-FD48-B099-06246B83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39A-E39B-3C4E-9D46-A138CE6B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9206-84EB-EC4B-91A0-9BFFB944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7F5C-ADA0-7A4A-8243-16570AE8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A68D1-7B35-F04D-B925-989895235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FC54E-376D-E644-82EF-451D25229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C60EB-3737-1745-9036-17B03634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8E46-61B1-F94D-8C50-291BA2A15FC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51C2C-0876-3540-AAF5-05A373B2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4F253-AE62-E048-BCD5-F9CA0C78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9206-84EB-EC4B-91A0-9BFFB944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5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38CE-C74E-2340-B592-694051A7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A5C51-8E8D-1743-9EBF-2C2C84FCB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7F886-46C6-3349-B941-9CDDC2EF0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8DFBB-30E0-EA49-A1C0-782C0655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8E46-61B1-F94D-8C50-291BA2A15FC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661D6-F8B2-CB40-A296-34AA6D4F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432CD-0F2A-6745-863C-93F1BAE0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9206-84EB-EC4B-91A0-9BFFB944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2FA27-78A6-AA44-B1B9-B5501D0D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030E8-7951-8A49-84E5-6C4D42EC9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4B680-B9F3-814C-8EC3-8BFE3044D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48E46-61B1-F94D-8C50-291BA2A15FC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8D86-1A72-B140-9B1E-DC67A2CDA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5969F-B3CB-0B4F-9DE7-F331E1577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9206-84EB-EC4B-91A0-9BFFB944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6AAB-2E59-1E41-9E9E-B195BB21D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7A71B-A05A-4E4D-98DB-42BACFDEC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74ED-F432-CB45-9835-A4A10D7E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0732B0-6BDD-B048-8456-A26C80F74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56" y="1690688"/>
            <a:ext cx="5024364" cy="37709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BB7EA-965E-D54C-8AF8-8B73BF8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67" y="1231900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4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85C2-FF30-2746-858B-8567692E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ECDAC-C93B-E740-88B6-18AFF524F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5" y="169686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8491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FCEC-7DF2-A941-BB52-D8925A02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7A45D-BFD3-AD47-9620-2BC4DF029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76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81576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93ED-5651-D041-A1EA-475A35E6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F0631-65AB-874C-8128-E80C3ECA1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758" y="1814256"/>
            <a:ext cx="3798377" cy="4558052"/>
          </a:xfrm>
        </p:spPr>
      </p:pic>
    </p:spTree>
    <p:extLst>
      <p:ext uri="{BB962C8B-B14F-4D97-AF65-F5344CB8AC3E}">
        <p14:creationId xmlns:p14="http://schemas.microsoft.com/office/powerpoint/2010/main" val="275545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A73CED-1A8B-1745-A93D-85C2072EA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84" y="0"/>
            <a:ext cx="3188191" cy="19129146"/>
          </a:xfrm>
        </p:spPr>
      </p:pic>
    </p:spTree>
    <p:extLst>
      <p:ext uri="{BB962C8B-B14F-4D97-AF65-F5344CB8AC3E}">
        <p14:creationId xmlns:p14="http://schemas.microsoft.com/office/powerpoint/2010/main" val="152412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dawkins</dc:creator>
  <cp:lastModifiedBy>jennifer dawkins</cp:lastModifiedBy>
  <cp:revision>3</cp:revision>
  <dcterms:created xsi:type="dcterms:W3CDTF">2021-11-10T16:38:00Z</dcterms:created>
  <dcterms:modified xsi:type="dcterms:W3CDTF">2021-11-10T17:03:22Z</dcterms:modified>
</cp:coreProperties>
</file>