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3" r:id="rId23"/>
    <p:sldId id="277" r:id="rId24"/>
    <p:sldId id="278" r:id="rId25"/>
    <p:sldId id="279" r:id="rId26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01" autoAdjust="0"/>
  </p:normalViewPr>
  <p:slideViewPr>
    <p:cSldViewPr snapToGrid="0" snapToObjects="1">
      <p:cViewPr>
        <p:scale>
          <a:sx n="72" d="100"/>
          <a:sy n="72" d="100"/>
        </p:scale>
        <p:origin x="-1008" y="-384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8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41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41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3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3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3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7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3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3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0B0B-49B5-F348-A3EA-72CBFA143EB8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3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A3E6-805B-C341-A45F-D9E9C123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56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ro_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" y="397499"/>
            <a:ext cx="12924693" cy="64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ro_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3" y="318496"/>
            <a:ext cx="12281447" cy="61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ro_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404"/>
            <a:ext cx="13335000" cy="66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q_Gyro_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2" y="263769"/>
            <a:ext cx="12918614" cy="64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q_Gyro_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83" y="279415"/>
            <a:ext cx="12281448" cy="61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q_Gyro_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927"/>
            <a:ext cx="12954000" cy="64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roX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081" y="1540137"/>
            <a:ext cx="15311402" cy="33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yroY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60" y="1340729"/>
            <a:ext cx="14043359" cy="44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3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roZ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912" y="493952"/>
            <a:ext cx="14254911" cy="47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3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l_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1695"/>
            <a:ext cx="12866078" cy="6431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2079" y="156311"/>
            <a:ext cx="568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Orange line is label: 1 = upstairs; 2 = downstairs, 3 = regular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9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173" y="1393652"/>
            <a:ext cx="5127695" cy="3845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51" y="1090567"/>
            <a:ext cx="6034583" cy="4525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129" y="1090567"/>
            <a:ext cx="5969898" cy="447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3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71" y="2627552"/>
            <a:ext cx="5284229" cy="3963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0" y="2627552"/>
            <a:ext cx="5640597" cy="4230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79" y="197483"/>
            <a:ext cx="5640597" cy="42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3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261"/>
            <a:ext cx="5608986" cy="4206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928" y="2474848"/>
            <a:ext cx="5844203" cy="438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76" y="38729"/>
            <a:ext cx="5622990" cy="42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3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336" y="2540326"/>
            <a:ext cx="5964017" cy="4473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53" y="2638798"/>
            <a:ext cx="6002926" cy="4502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19" y="0"/>
            <a:ext cx="5683067" cy="42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213" y="2668032"/>
            <a:ext cx="5774795" cy="4331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82" y="197482"/>
            <a:ext cx="6228636" cy="46714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007" y="2240426"/>
            <a:ext cx="6156764" cy="4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9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0" y="285689"/>
            <a:ext cx="6304269" cy="47282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025" y="2574614"/>
            <a:ext cx="5711182" cy="4283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061" y="2699097"/>
            <a:ext cx="5893454" cy="44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el_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341926"/>
            <a:ext cx="12662447" cy="6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el_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3"/>
            <a:ext cx="13217769" cy="66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q_Accel_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9" y="175846"/>
            <a:ext cx="12859982" cy="64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eq_Accel_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" y="478692"/>
            <a:ext cx="11941412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q_Accel_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440690"/>
            <a:ext cx="12838293" cy="64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elY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235"/>
            <a:ext cx="13716000" cy="30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elZ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713" y="829135"/>
            <a:ext cx="15058309" cy="43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17</Words>
  <Application>Microsoft Macintosh PowerPoint</Application>
  <PresentationFormat>Custom</PresentationFormat>
  <Paragraphs>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Moline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Dawkins</dc:creator>
  <cp:lastModifiedBy>Jennifer Dawkins</cp:lastModifiedBy>
  <cp:revision>8</cp:revision>
  <dcterms:created xsi:type="dcterms:W3CDTF">2018-11-02T15:00:27Z</dcterms:created>
  <dcterms:modified xsi:type="dcterms:W3CDTF">2018-11-07T02:11:03Z</dcterms:modified>
</cp:coreProperties>
</file>