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78B3-237A-4247-AABD-397E344A56AD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34CC-6B0B-5048-8680-5AD6CEB14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034CC-6B0B-5048-8680-5AD6CEB14C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1352-7958-994B-A588-0B213B59467E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7337-176C-FF4B-ADD7-AC273150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392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CNN predicts both stride time and terrain.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errain accuracy was barely better than random (not shown), but stride time prediction was pretty good, which was pretty interesting especially in the context of the previous model</a:t>
            </a:r>
            <a:endParaRPr lang="en-US" sz="2200" dirty="0"/>
          </a:p>
        </p:txBody>
      </p:sp>
      <p:pic>
        <p:nvPicPr>
          <p:cNvPr id="4" name="Picture 3" descr="Screen Shot 2019-01-01 at 5.0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096"/>
            <a:ext cx="4938617" cy="3966190"/>
          </a:xfrm>
          <a:prstGeom prst="rect">
            <a:avLst/>
          </a:prstGeom>
        </p:spPr>
      </p:pic>
      <p:pic>
        <p:nvPicPr>
          <p:cNvPr id="5" name="Picture 4" descr="Screen Shot 2019-01-01 at 5.06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05" y="2809065"/>
            <a:ext cx="4446179" cy="38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obviously needed for any sort of deep learning</a:t>
            </a:r>
          </a:p>
          <a:p>
            <a:r>
              <a:rPr lang="en-US" dirty="0" smtClean="0"/>
              <a:t>More balanced data (due to </a:t>
            </a:r>
            <a:r>
              <a:rPr lang="en-US" dirty="0" err="1" smtClean="0"/>
              <a:t>exo</a:t>
            </a:r>
            <a:r>
              <a:rPr lang="en-US" dirty="0"/>
              <a:t> </a:t>
            </a:r>
            <a:r>
              <a:rPr lang="en-US" dirty="0" smtClean="0"/>
              <a:t>breaking, I have way less level ground walking then anything else)</a:t>
            </a:r>
          </a:p>
          <a:p>
            <a:r>
              <a:rPr lang="en-US" dirty="0" smtClean="0"/>
              <a:t>Make sure to sample at 1000 Hz, not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5"/>
            <a:ext cx="8229600" cy="1143000"/>
          </a:xfrm>
        </p:spPr>
        <p:txBody>
          <a:bodyPr/>
          <a:lstStyle/>
          <a:p>
            <a:r>
              <a:rPr lang="en-US" dirty="0" smtClean="0"/>
              <a:t>LDA for Terrain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812"/>
            <a:ext cx="9144000" cy="10746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Very similar to Roman’s, but using data from one or two feet; no difference really between 1 </a:t>
            </a:r>
            <a:r>
              <a:rPr lang="en-US" sz="2200" dirty="0" err="1" smtClean="0"/>
              <a:t>vs</a:t>
            </a:r>
            <a:r>
              <a:rPr lang="en-US" sz="2200" dirty="0" smtClean="0"/>
              <a:t> 2 feet</a:t>
            </a:r>
            <a:endParaRPr lang="en-US" sz="2200" dirty="0"/>
          </a:p>
        </p:txBody>
      </p:sp>
      <p:pic>
        <p:nvPicPr>
          <p:cNvPr id="4" name="Picture 3" descr="Screen Shot 2019-01-01 at 4.2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54" y="2097571"/>
            <a:ext cx="5000677" cy="44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predictions with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349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Predict continuously on window sizes of 10</a:t>
            </a:r>
          </a:p>
          <a:p>
            <a:r>
              <a:rPr lang="en-US" sz="2200" dirty="0" smtClean="0"/>
              <a:t>Predictions were clearly not great (but slightly better than random)</a:t>
            </a:r>
            <a:endParaRPr lang="en-US" sz="2200" dirty="0"/>
          </a:p>
        </p:txBody>
      </p:sp>
      <p:pic>
        <p:nvPicPr>
          <p:cNvPr id="4" name="Picture 3" descr="Screen Shot 2019-01-01 at 4.2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0" y="2049693"/>
            <a:ext cx="51308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4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for Terrain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Very simple CNN over 10x6x1 input size (the same 10 time-points the LDA uses for predictions)</a:t>
            </a:r>
            <a:endParaRPr lang="en-US" sz="2200" dirty="0"/>
          </a:p>
        </p:txBody>
      </p:sp>
      <p:pic>
        <p:nvPicPr>
          <p:cNvPr id="4" name="Picture 3" descr="Screen Shot 2019-01-01 at 4.2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05" y="2108200"/>
            <a:ext cx="5168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time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my data doesn’t have ankle angle, so there’s not great way to know when a new stride is occurring (i.e. finding heel strike)</a:t>
            </a:r>
          </a:p>
          <a:p>
            <a:r>
              <a:rPr lang="en-US" dirty="0" smtClean="0"/>
              <a:t>I can find it pretty well setting thresholds, but those thresholds are dependent on terrain</a:t>
            </a:r>
          </a:p>
          <a:p>
            <a:r>
              <a:rPr lang="en-US" dirty="0" smtClean="0"/>
              <a:t>Need a terrain independent way to see at what point the stride is at</a:t>
            </a:r>
          </a:p>
          <a:p>
            <a:endParaRPr lang="en-US" dirty="0"/>
          </a:p>
          <a:p>
            <a:r>
              <a:rPr lang="en-US" dirty="0" smtClean="0"/>
              <a:t>(Obviously can also get new data with ankle angle, but stride time prediction could be useful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Regress raw signal data points to point in stride cycle &amp; predict on testing data</a:t>
            </a:r>
          </a:p>
          <a:p>
            <a:r>
              <a:rPr lang="en-US" sz="2200" dirty="0" smtClean="0"/>
              <a:t>Here, training on two feet seems to maybe decrease loss</a:t>
            </a:r>
            <a:endParaRPr lang="en-US" sz="2200" dirty="0"/>
          </a:p>
        </p:txBody>
      </p:sp>
      <p:pic>
        <p:nvPicPr>
          <p:cNvPr id="5" name="Picture 4" descr="Screen Shot 2019-01-01 at 4.30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5" r="6636"/>
          <a:stretch/>
        </p:blipFill>
        <p:spPr>
          <a:xfrm>
            <a:off x="0" y="2525889"/>
            <a:ext cx="4700627" cy="4279900"/>
          </a:xfrm>
          <a:prstGeom prst="rect">
            <a:avLst/>
          </a:prstGeom>
        </p:spPr>
      </p:pic>
      <p:pic>
        <p:nvPicPr>
          <p:cNvPr id="7" name="Picture 6" descr="Screen Shot 2019-01-01 at 4.3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27" y="3124144"/>
            <a:ext cx="4715459" cy="3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with Previous Cycle Time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05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Add offset of previous cycle time to training data</a:t>
            </a:r>
          </a:p>
          <a:p>
            <a:r>
              <a:rPr lang="en-US" sz="2200" dirty="0" smtClean="0"/>
              <a:t>Predictions look better, training on two feet clearly decreases loss, and loss is much lower than simple linear regression</a:t>
            </a:r>
            <a:endParaRPr lang="en-US" sz="2200" dirty="0"/>
          </a:p>
        </p:txBody>
      </p:sp>
      <p:pic>
        <p:nvPicPr>
          <p:cNvPr id="5" name="Picture 4" descr="Screen Shot 2019-01-01 at 4.3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868" y="2912036"/>
            <a:ext cx="4790734" cy="3945964"/>
          </a:xfrm>
          <a:prstGeom prst="rect">
            <a:avLst/>
          </a:prstGeom>
        </p:spPr>
      </p:pic>
      <p:pic>
        <p:nvPicPr>
          <p:cNvPr id="6" name="Picture 5" descr="Screen Shot 2019-01-01 at 4.30.4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1461"/>
          <a:stretch/>
        </p:blipFill>
        <p:spPr>
          <a:xfrm>
            <a:off x="4558207" y="2996214"/>
            <a:ext cx="4585793" cy="37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548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with previous cycle time offset and 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1"/>
            <a:ext cx="8748406" cy="40635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idea here was to correlate a larger portion of the stride with a stride time by correlating the mean, max, and range of 10 </a:t>
            </a:r>
            <a:r>
              <a:rPr lang="en-US" sz="2200" dirty="0" err="1" smtClean="0"/>
              <a:t>timepoints</a:t>
            </a:r>
            <a:r>
              <a:rPr lang="en-US" sz="2200" dirty="0" smtClean="0"/>
              <a:t> with the stride time of the median </a:t>
            </a:r>
            <a:r>
              <a:rPr lang="en-US" sz="2200" dirty="0" err="1" smtClean="0"/>
              <a:t>timepoint</a:t>
            </a:r>
            <a:endParaRPr lang="en-US" sz="2200" dirty="0" smtClean="0"/>
          </a:p>
          <a:p>
            <a:r>
              <a:rPr lang="en-US" sz="2200" dirty="0" smtClean="0"/>
              <a:t>Predictions look a bit better</a:t>
            </a:r>
          </a:p>
          <a:p>
            <a:r>
              <a:rPr lang="en-US" sz="2200" dirty="0" smtClean="0"/>
              <a:t>Loss was similar to above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 descr="Screen Shot 2019-01-01 at 5.00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81" y="2660560"/>
            <a:ext cx="5118426" cy="42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1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to predict stride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Similar to the averaging idea, the idea was to correlate 10 time-points to a stride time (this time with a CNN instead of averaging)</a:t>
            </a:r>
            <a:endParaRPr lang="en-US" sz="2200" dirty="0"/>
          </a:p>
        </p:txBody>
      </p:sp>
      <p:pic>
        <p:nvPicPr>
          <p:cNvPr id="4" name="Picture 3" descr="Screen Shot 2019-01-01 at 5.0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22" y="2543798"/>
            <a:ext cx="5274199" cy="43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399</Words>
  <Application>Microsoft Macintosh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Interesting results</vt:lpstr>
      <vt:lpstr>LDA for Terrain Prediction</vt:lpstr>
      <vt:lpstr>Continuous predictions with LDA</vt:lpstr>
      <vt:lpstr>CNN for Terrain Prediction</vt:lpstr>
      <vt:lpstr>Stride time prediction</vt:lpstr>
      <vt:lpstr>Simple linear regression</vt:lpstr>
      <vt:lpstr>Linear Regression with Previous Cycle Time Offset</vt:lpstr>
      <vt:lpstr>Linear regression with previous cycle time offset and averaging</vt:lpstr>
      <vt:lpstr>CNN to predict stride time</vt:lpstr>
      <vt:lpstr>Combo CNN</vt:lpstr>
      <vt:lpstr>To Do</vt:lpstr>
    </vt:vector>
  </TitlesOfParts>
  <Company>Moline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Dawkins</dc:creator>
  <cp:lastModifiedBy>Jennifer Dawkins</cp:lastModifiedBy>
  <cp:revision>5</cp:revision>
  <dcterms:created xsi:type="dcterms:W3CDTF">2019-01-01T21:21:17Z</dcterms:created>
  <dcterms:modified xsi:type="dcterms:W3CDTF">2019-01-01T22:07:41Z</dcterms:modified>
</cp:coreProperties>
</file>