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9144000"/>
  <p:notesSz cx="9947275" cy="6858000"/>
  <p:embeddedFontLst>
    <p:embeddedFont>
      <p:font typeface="Libre Franklin"/>
      <p:regular r:id="rId23"/>
      <p:bold r:id="rId24"/>
      <p:italic r:id="rId25"/>
      <p:boldItalic r:id="rId26"/>
    </p:embeddedFont>
    <p:embeddedFont>
      <p:font typeface="Libre Baskerville"/>
      <p:regular r:id="rId27"/>
      <p:bold r:id="rId28"/>
      <p: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160">
          <p15:clr>
            <a:srgbClr val="000000"/>
          </p15:clr>
        </p15:guide>
        <p15:guide id="2" pos="3133">
          <p15:clr>
            <a:srgbClr val="000000"/>
          </p15:clr>
        </p15:guide>
      </p15:notesGuideLst>
    </p:ext>
    <p:ext uri="http://customooxmlschemas.google.com/">
      <go:slidesCustomData xmlns:go="http://customooxmlschemas.google.com/" r:id="rId30" roundtripDataSignature="AMtx7mjXEtE/gLyyWIks2O9HFU/xG9lN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D4B0E36-A0B6-42A4-9AE6-8743BFEEB75E}">
  <a:tblStyle styleId="{BD4B0E36-A0B6-42A4-9AE6-8743BFEEB75E}" styleName="Table_0">
    <a:wholeTbl>
      <a:tcTxStyle b="off" i="off">
        <a:font>
          <a:latin typeface="Perpetua"/>
          <a:ea typeface="Perpetua"/>
          <a:cs typeface="Perpetua"/>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160" orient="horz"/>
        <p:guide pos="3133"/>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LibreFranklin-bold.fntdata"/><Relationship Id="rId23" Type="http://schemas.openxmlformats.org/officeDocument/2006/relationships/font" Target="fonts/LibreFranklin-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ibreFranklin-boldItalic.fntdata"/><Relationship Id="rId25" Type="http://schemas.openxmlformats.org/officeDocument/2006/relationships/font" Target="fonts/LibreFranklin-italic.fntdata"/><Relationship Id="rId28" Type="http://schemas.openxmlformats.org/officeDocument/2006/relationships/font" Target="fonts/LibreBaskerville-bold.fntdata"/><Relationship Id="rId27" Type="http://schemas.openxmlformats.org/officeDocument/2006/relationships/font" Target="fonts/LibreBaskervill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ibreBaskerville-italic.fntdata"/><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310486" cy="342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634487" y="0"/>
            <a:ext cx="4310486" cy="3429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259138"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94728" y="3257550"/>
            <a:ext cx="7957820" cy="30861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910"/>
            <a:ext cx="4310486" cy="3429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634487" y="6513910"/>
            <a:ext cx="4310486"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3259138"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1:notes"/>
          <p:cNvSpPr txBox="1"/>
          <p:nvPr>
            <p:ph idx="1" type="body"/>
          </p:nvPr>
        </p:nvSpPr>
        <p:spPr>
          <a:xfrm>
            <a:off x="994728" y="3257550"/>
            <a:ext cx="795782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1:notes"/>
          <p:cNvSpPr txBox="1"/>
          <p:nvPr>
            <p:ph idx="12" type="sldNum"/>
          </p:nvPr>
        </p:nvSpPr>
        <p:spPr>
          <a:xfrm>
            <a:off x="5634487" y="6513910"/>
            <a:ext cx="4310486" cy="3429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7850165459_0_132:notes"/>
          <p:cNvSpPr/>
          <p:nvPr>
            <p:ph idx="2" type="sldImg"/>
          </p:nvPr>
        </p:nvSpPr>
        <p:spPr>
          <a:xfrm>
            <a:off x="3259138" y="514350"/>
            <a:ext cx="3429000" cy="25716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850165459_0_132:notes"/>
          <p:cNvSpPr txBox="1"/>
          <p:nvPr>
            <p:ph idx="1" type="body"/>
          </p:nvPr>
        </p:nvSpPr>
        <p:spPr>
          <a:xfrm>
            <a:off x="994728" y="3257550"/>
            <a:ext cx="79578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7850165459_0_132:notes"/>
          <p:cNvSpPr txBox="1"/>
          <p:nvPr>
            <p:ph idx="12" type="sldNum"/>
          </p:nvPr>
        </p:nvSpPr>
        <p:spPr>
          <a:xfrm>
            <a:off x="5634487" y="6513910"/>
            <a:ext cx="4310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7850165459_0_143:notes"/>
          <p:cNvSpPr/>
          <p:nvPr>
            <p:ph idx="2" type="sldImg"/>
          </p:nvPr>
        </p:nvSpPr>
        <p:spPr>
          <a:xfrm>
            <a:off x="3259138" y="514350"/>
            <a:ext cx="3429000" cy="25716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850165459_0_143:notes"/>
          <p:cNvSpPr txBox="1"/>
          <p:nvPr>
            <p:ph idx="1" type="body"/>
          </p:nvPr>
        </p:nvSpPr>
        <p:spPr>
          <a:xfrm>
            <a:off x="994728" y="3257550"/>
            <a:ext cx="79578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7850165459_0_143:notes"/>
          <p:cNvSpPr txBox="1"/>
          <p:nvPr>
            <p:ph idx="12" type="sldNum"/>
          </p:nvPr>
        </p:nvSpPr>
        <p:spPr>
          <a:xfrm>
            <a:off x="5634487" y="6513910"/>
            <a:ext cx="4310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7850165459_0_155:notes"/>
          <p:cNvSpPr/>
          <p:nvPr>
            <p:ph idx="2" type="sldImg"/>
          </p:nvPr>
        </p:nvSpPr>
        <p:spPr>
          <a:xfrm>
            <a:off x="3259138" y="514350"/>
            <a:ext cx="3429000" cy="25716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850165459_0_155:notes"/>
          <p:cNvSpPr txBox="1"/>
          <p:nvPr>
            <p:ph idx="1" type="body"/>
          </p:nvPr>
        </p:nvSpPr>
        <p:spPr>
          <a:xfrm>
            <a:off x="994728" y="3257550"/>
            <a:ext cx="79578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g7850165459_0_155:notes"/>
          <p:cNvSpPr txBox="1"/>
          <p:nvPr>
            <p:ph idx="12" type="sldNum"/>
          </p:nvPr>
        </p:nvSpPr>
        <p:spPr>
          <a:xfrm>
            <a:off x="5634487" y="6513910"/>
            <a:ext cx="4310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7850165459_0_261:notes"/>
          <p:cNvSpPr/>
          <p:nvPr>
            <p:ph idx="2" type="sldImg"/>
          </p:nvPr>
        </p:nvSpPr>
        <p:spPr>
          <a:xfrm>
            <a:off x="3259138" y="514350"/>
            <a:ext cx="3429000" cy="25716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7850165459_0_261:notes"/>
          <p:cNvSpPr txBox="1"/>
          <p:nvPr>
            <p:ph idx="1" type="body"/>
          </p:nvPr>
        </p:nvSpPr>
        <p:spPr>
          <a:xfrm>
            <a:off x="994728" y="3257550"/>
            <a:ext cx="79578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7850165459_0_261:notes"/>
          <p:cNvSpPr txBox="1"/>
          <p:nvPr>
            <p:ph idx="12" type="sldNum"/>
          </p:nvPr>
        </p:nvSpPr>
        <p:spPr>
          <a:xfrm>
            <a:off x="5634487" y="6513910"/>
            <a:ext cx="4310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7850165459_0_273:notes"/>
          <p:cNvSpPr/>
          <p:nvPr>
            <p:ph idx="2" type="sldImg"/>
          </p:nvPr>
        </p:nvSpPr>
        <p:spPr>
          <a:xfrm>
            <a:off x="3259138" y="514350"/>
            <a:ext cx="3429000" cy="25716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7850165459_0_273:notes"/>
          <p:cNvSpPr txBox="1"/>
          <p:nvPr>
            <p:ph idx="1" type="body"/>
          </p:nvPr>
        </p:nvSpPr>
        <p:spPr>
          <a:xfrm>
            <a:off x="994728" y="3257550"/>
            <a:ext cx="79578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7850165459_0_273:notes"/>
          <p:cNvSpPr txBox="1"/>
          <p:nvPr>
            <p:ph idx="12" type="sldNum"/>
          </p:nvPr>
        </p:nvSpPr>
        <p:spPr>
          <a:xfrm>
            <a:off x="5634487" y="6513910"/>
            <a:ext cx="4310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ac5127ac87_1_109:notes"/>
          <p:cNvSpPr/>
          <p:nvPr>
            <p:ph idx="2" type="sldImg"/>
          </p:nvPr>
        </p:nvSpPr>
        <p:spPr>
          <a:xfrm>
            <a:off x="3259138" y="514350"/>
            <a:ext cx="3429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gac5127ac87_1_109:notes"/>
          <p:cNvSpPr txBox="1"/>
          <p:nvPr>
            <p:ph idx="1" type="body"/>
          </p:nvPr>
        </p:nvSpPr>
        <p:spPr>
          <a:xfrm>
            <a:off x="994728" y="3257550"/>
            <a:ext cx="79578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gac5127ac87_1_109:notes"/>
          <p:cNvSpPr txBox="1"/>
          <p:nvPr>
            <p:ph idx="12" type="sldNum"/>
          </p:nvPr>
        </p:nvSpPr>
        <p:spPr>
          <a:xfrm>
            <a:off x="5634487" y="6513910"/>
            <a:ext cx="4310400" cy="3429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ac5127ac87_2_20:notes"/>
          <p:cNvSpPr/>
          <p:nvPr>
            <p:ph idx="2" type="sldImg"/>
          </p:nvPr>
        </p:nvSpPr>
        <p:spPr>
          <a:xfrm>
            <a:off x="3259138" y="514350"/>
            <a:ext cx="3429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gac5127ac87_2_20:notes"/>
          <p:cNvSpPr txBox="1"/>
          <p:nvPr>
            <p:ph idx="1" type="body"/>
          </p:nvPr>
        </p:nvSpPr>
        <p:spPr>
          <a:xfrm>
            <a:off x="994728" y="3257550"/>
            <a:ext cx="79578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7" name="Google Shape;277;gac5127ac87_2_20:notes"/>
          <p:cNvSpPr txBox="1"/>
          <p:nvPr>
            <p:ph idx="12" type="sldNum"/>
          </p:nvPr>
        </p:nvSpPr>
        <p:spPr>
          <a:xfrm>
            <a:off x="5634487" y="6513910"/>
            <a:ext cx="4310400" cy="3429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c5127ac87_1_1:notes"/>
          <p:cNvSpPr/>
          <p:nvPr>
            <p:ph idx="2" type="sldImg"/>
          </p:nvPr>
        </p:nvSpPr>
        <p:spPr>
          <a:xfrm>
            <a:off x="3259138" y="514350"/>
            <a:ext cx="3429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gac5127ac87_1_1:notes"/>
          <p:cNvSpPr txBox="1"/>
          <p:nvPr>
            <p:ph idx="1" type="body"/>
          </p:nvPr>
        </p:nvSpPr>
        <p:spPr>
          <a:xfrm>
            <a:off x="994728" y="3257550"/>
            <a:ext cx="79578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gac5127ac87_1_1:notes"/>
          <p:cNvSpPr txBox="1"/>
          <p:nvPr>
            <p:ph idx="12" type="sldNum"/>
          </p:nvPr>
        </p:nvSpPr>
        <p:spPr>
          <a:xfrm>
            <a:off x="5634487" y="6513910"/>
            <a:ext cx="4310400" cy="3429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c5127ac87_1_12:notes"/>
          <p:cNvSpPr/>
          <p:nvPr>
            <p:ph idx="2" type="sldImg"/>
          </p:nvPr>
        </p:nvSpPr>
        <p:spPr>
          <a:xfrm>
            <a:off x="3259138" y="514350"/>
            <a:ext cx="3429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gac5127ac87_1_12:notes"/>
          <p:cNvSpPr txBox="1"/>
          <p:nvPr>
            <p:ph idx="1" type="body"/>
          </p:nvPr>
        </p:nvSpPr>
        <p:spPr>
          <a:xfrm>
            <a:off x="994728" y="3257550"/>
            <a:ext cx="79578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gac5127ac87_1_12:notes"/>
          <p:cNvSpPr txBox="1"/>
          <p:nvPr>
            <p:ph idx="12" type="sldNum"/>
          </p:nvPr>
        </p:nvSpPr>
        <p:spPr>
          <a:xfrm>
            <a:off x="5634487" y="6513910"/>
            <a:ext cx="4310400" cy="3429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c5127ac87_1_22:notes"/>
          <p:cNvSpPr/>
          <p:nvPr>
            <p:ph idx="2" type="sldImg"/>
          </p:nvPr>
        </p:nvSpPr>
        <p:spPr>
          <a:xfrm>
            <a:off x="3259138" y="514350"/>
            <a:ext cx="3429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gac5127ac87_1_22:notes"/>
          <p:cNvSpPr txBox="1"/>
          <p:nvPr>
            <p:ph idx="1" type="body"/>
          </p:nvPr>
        </p:nvSpPr>
        <p:spPr>
          <a:xfrm>
            <a:off x="994728" y="3257550"/>
            <a:ext cx="79578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gac5127ac87_1_22:notes"/>
          <p:cNvSpPr txBox="1"/>
          <p:nvPr>
            <p:ph idx="12" type="sldNum"/>
          </p:nvPr>
        </p:nvSpPr>
        <p:spPr>
          <a:xfrm>
            <a:off x="5634487" y="6513910"/>
            <a:ext cx="4310400" cy="3429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104fd3e9a_1_0:notes"/>
          <p:cNvSpPr/>
          <p:nvPr>
            <p:ph idx="2" type="sldImg"/>
          </p:nvPr>
        </p:nvSpPr>
        <p:spPr>
          <a:xfrm>
            <a:off x="3259138" y="514350"/>
            <a:ext cx="3429000" cy="25716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104fd3e9a_1_0:notes"/>
          <p:cNvSpPr txBox="1"/>
          <p:nvPr>
            <p:ph idx="1" type="body"/>
          </p:nvPr>
        </p:nvSpPr>
        <p:spPr>
          <a:xfrm>
            <a:off x="994728" y="3257550"/>
            <a:ext cx="79578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b104fd3e9a_1_0:notes"/>
          <p:cNvSpPr txBox="1"/>
          <p:nvPr>
            <p:ph idx="12" type="sldNum"/>
          </p:nvPr>
        </p:nvSpPr>
        <p:spPr>
          <a:xfrm>
            <a:off x="5634487" y="6513910"/>
            <a:ext cx="4310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c5127ac87_1_32:notes"/>
          <p:cNvSpPr txBox="1"/>
          <p:nvPr>
            <p:ph idx="1" type="body"/>
          </p:nvPr>
        </p:nvSpPr>
        <p:spPr>
          <a:xfrm>
            <a:off x="994728" y="3257550"/>
            <a:ext cx="79578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gac5127ac87_1_32:notes"/>
          <p:cNvSpPr/>
          <p:nvPr>
            <p:ph idx="2" type="sldImg"/>
          </p:nvPr>
        </p:nvSpPr>
        <p:spPr>
          <a:xfrm>
            <a:off x="3259138" y="514350"/>
            <a:ext cx="3429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c5127ac87_1_75:notes"/>
          <p:cNvSpPr/>
          <p:nvPr>
            <p:ph idx="2" type="sldImg"/>
          </p:nvPr>
        </p:nvSpPr>
        <p:spPr>
          <a:xfrm>
            <a:off x="3259138" y="514350"/>
            <a:ext cx="3429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gac5127ac87_1_75:notes"/>
          <p:cNvSpPr txBox="1"/>
          <p:nvPr>
            <p:ph idx="1" type="body"/>
          </p:nvPr>
        </p:nvSpPr>
        <p:spPr>
          <a:xfrm>
            <a:off x="994728" y="3257550"/>
            <a:ext cx="79578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gac5127ac87_1_75:notes"/>
          <p:cNvSpPr txBox="1"/>
          <p:nvPr>
            <p:ph idx="12" type="sldNum"/>
          </p:nvPr>
        </p:nvSpPr>
        <p:spPr>
          <a:xfrm>
            <a:off x="5634487" y="6513910"/>
            <a:ext cx="4310400" cy="3429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7850165459_0_29:notes"/>
          <p:cNvSpPr/>
          <p:nvPr>
            <p:ph idx="2" type="sldImg"/>
          </p:nvPr>
        </p:nvSpPr>
        <p:spPr>
          <a:xfrm>
            <a:off x="3259138" y="514350"/>
            <a:ext cx="3429000" cy="25716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850165459_0_29:notes"/>
          <p:cNvSpPr txBox="1"/>
          <p:nvPr>
            <p:ph idx="1" type="body"/>
          </p:nvPr>
        </p:nvSpPr>
        <p:spPr>
          <a:xfrm>
            <a:off x="994728" y="3257550"/>
            <a:ext cx="79578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7850165459_0_29:notes"/>
          <p:cNvSpPr txBox="1"/>
          <p:nvPr>
            <p:ph idx="12" type="sldNum"/>
          </p:nvPr>
        </p:nvSpPr>
        <p:spPr>
          <a:xfrm>
            <a:off x="5634487" y="6513910"/>
            <a:ext cx="4310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7850165459_0_36:notes"/>
          <p:cNvSpPr/>
          <p:nvPr>
            <p:ph idx="2" type="sldImg"/>
          </p:nvPr>
        </p:nvSpPr>
        <p:spPr>
          <a:xfrm>
            <a:off x="3259138" y="514350"/>
            <a:ext cx="3429000" cy="25716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850165459_0_36:notes"/>
          <p:cNvSpPr txBox="1"/>
          <p:nvPr>
            <p:ph idx="1" type="body"/>
          </p:nvPr>
        </p:nvSpPr>
        <p:spPr>
          <a:xfrm>
            <a:off x="994728" y="3257550"/>
            <a:ext cx="79578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7850165459_0_36:notes"/>
          <p:cNvSpPr txBox="1"/>
          <p:nvPr>
            <p:ph idx="12" type="sldNum"/>
          </p:nvPr>
        </p:nvSpPr>
        <p:spPr>
          <a:xfrm>
            <a:off x="5634487" y="6513910"/>
            <a:ext cx="4310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rotWithShape="1">
          <a:blip r:embed="rId2">
            <a:alphaModFix/>
          </a:blip>
          <a:tile algn="tl" flip="none" tx="0" sx="55000" ty="0" sy="55000"/>
        </a:blipFill>
      </p:bgPr>
    </p:bg>
    <p:spTree>
      <p:nvGrpSpPr>
        <p:cNvPr id="17" name="Shape 17"/>
        <p:cNvGrpSpPr/>
        <p:nvPr/>
      </p:nvGrpSpPr>
      <p:grpSpPr>
        <a:xfrm>
          <a:off x="0" y="0"/>
          <a:ext cx="0" cy="0"/>
          <a:chOff x="0" y="0"/>
          <a:chExt cx="0" cy="0"/>
        </a:xfrm>
      </p:grpSpPr>
      <p:sp>
        <p:nvSpPr>
          <p:cNvPr id="18" name="Google Shape;18;p12"/>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19" name="Google Shape;19;p12"/>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20" name="Google Shape;20;p12"/>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580"/>
              </a:spcBef>
              <a:spcAft>
                <a:spcPts val="0"/>
              </a:spcAft>
              <a:buSzPts val="2210"/>
              <a:buNone/>
              <a:defRPr sz="2600">
                <a:solidFill>
                  <a:schemeClr val="dk2"/>
                </a:solidFill>
              </a:defRPr>
            </a:lvl1pPr>
            <a:lvl2pPr lvl="1" algn="ctr">
              <a:lnSpc>
                <a:spcPct val="100000"/>
              </a:lnSpc>
              <a:spcBef>
                <a:spcPts val="370"/>
              </a:spcBef>
              <a:spcAft>
                <a:spcPts val="0"/>
              </a:spcAft>
              <a:buSzPts val="1530"/>
              <a:buNone/>
              <a:defRPr/>
            </a:lvl2pPr>
            <a:lvl3pPr lvl="2" algn="ctr">
              <a:lnSpc>
                <a:spcPct val="100000"/>
              </a:lnSpc>
              <a:spcBef>
                <a:spcPts val="370"/>
              </a:spcBef>
              <a:spcAft>
                <a:spcPts val="0"/>
              </a:spcAft>
              <a:buSzPts val="1530"/>
              <a:buNone/>
              <a:defRPr/>
            </a:lvl3pPr>
            <a:lvl4pPr lvl="3" algn="ctr">
              <a:lnSpc>
                <a:spcPct val="100000"/>
              </a:lnSpc>
              <a:spcBef>
                <a:spcPts val="370"/>
              </a:spcBef>
              <a:spcAft>
                <a:spcPts val="0"/>
              </a:spcAft>
              <a:buSzPts val="1440"/>
              <a:buNone/>
              <a:defRPr/>
            </a:lvl4pPr>
            <a:lvl5pPr lvl="4" algn="ctr">
              <a:lnSpc>
                <a:spcPct val="100000"/>
              </a:lnSpc>
              <a:spcBef>
                <a:spcPts val="370"/>
              </a:spcBef>
              <a:spcAft>
                <a:spcPts val="0"/>
              </a:spcAft>
              <a:buSzPts val="1800"/>
              <a:buNone/>
              <a:defRPr/>
            </a:lvl5pPr>
            <a:lvl6pPr lvl="5" algn="ctr">
              <a:lnSpc>
                <a:spcPct val="100000"/>
              </a:lnSpc>
              <a:spcBef>
                <a:spcPts val="370"/>
              </a:spcBef>
              <a:spcAft>
                <a:spcPts val="0"/>
              </a:spcAft>
              <a:buSzPts val="1800"/>
              <a:buNone/>
              <a:defRPr/>
            </a:lvl6pPr>
            <a:lvl7pPr lvl="6" algn="ctr">
              <a:lnSpc>
                <a:spcPct val="100000"/>
              </a:lnSpc>
              <a:spcBef>
                <a:spcPts val="370"/>
              </a:spcBef>
              <a:spcAft>
                <a:spcPts val="0"/>
              </a:spcAft>
              <a:buSzPts val="1800"/>
              <a:buNone/>
              <a:defRPr/>
            </a:lvl7pPr>
            <a:lvl8pPr lvl="7" algn="ctr">
              <a:lnSpc>
                <a:spcPct val="100000"/>
              </a:lnSpc>
              <a:spcBef>
                <a:spcPts val="370"/>
              </a:spcBef>
              <a:spcAft>
                <a:spcPts val="0"/>
              </a:spcAft>
              <a:buSzPts val="1800"/>
              <a:buNone/>
              <a:defRPr/>
            </a:lvl8pPr>
            <a:lvl9pPr lvl="8" algn="ctr">
              <a:lnSpc>
                <a:spcPct val="100000"/>
              </a:lnSpc>
              <a:spcBef>
                <a:spcPts val="370"/>
              </a:spcBef>
              <a:spcAft>
                <a:spcPts val="0"/>
              </a:spcAft>
              <a:buSzPts val="1800"/>
              <a:buNone/>
              <a:defRPr/>
            </a:lvl9pPr>
          </a:lstStyle>
          <a:p/>
        </p:txBody>
      </p:sp>
      <p:sp>
        <p:nvSpPr>
          <p:cNvPr id="21" name="Google Shape;21;p1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24" name="Google Shape;24;p12"/>
          <p:cNvSpPr/>
          <p:nvPr/>
        </p:nvSpPr>
        <p:spPr>
          <a:xfrm>
            <a:off x="62931" y="1449303"/>
            <a:ext cx="9021537" cy="152734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25" name="Google Shape;25;p12"/>
          <p:cNvSpPr/>
          <p:nvPr/>
        </p:nvSpPr>
        <p:spPr>
          <a:xfrm>
            <a:off x="62931" y="1396720"/>
            <a:ext cx="9021537" cy="120580"/>
          </a:xfrm>
          <a:prstGeom prst="rect">
            <a:avLst/>
          </a:prstGeom>
          <a:solidFill>
            <a:srgbClr val="B1C0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26" name="Google Shape;26;p12"/>
          <p:cNvSpPr/>
          <p:nvPr/>
        </p:nvSpPr>
        <p:spPr>
          <a:xfrm>
            <a:off x="62931" y="2976649"/>
            <a:ext cx="9021537" cy="11053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27" name="Google Shape;27;p12"/>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rmAutofit/>
          </a:bodyPr>
          <a:lstStyle>
            <a:lvl1pPr lvl="0" algn="ctr">
              <a:lnSpc>
                <a:spcPct val="100000"/>
              </a:lnSpc>
              <a:spcBef>
                <a:spcPts val="0"/>
              </a:spcBef>
              <a:spcAft>
                <a:spcPts val="0"/>
              </a:spcAft>
              <a:buClr>
                <a:srgbClr val="FFFFFF"/>
              </a:buClr>
              <a:buSzPts val="4000"/>
              <a:buFont typeface="Libre Franklin"/>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2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1"/>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92" name="Google Shape;92;p2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5" name="Shape 95"/>
        <p:cNvGrpSpPr/>
        <p:nvPr/>
      </p:nvGrpSpPr>
      <p:grpSpPr>
        <a:xfrm>
          <a:off x="0" y="0"/>
          <a:ext cx="0" cy="0"/>
          <a:chOff x="0" y="0"/>
          <a:chExt cx="0" cy="0"/>
        </a:xfrm>
      </p:grpSpPr>
      <p:sp>
        <p:nvSpPr>
          <p:cNvPr id="96" name="Google Shape;96;p22"/>
          <p:cNvSpPr txBox="1"/>
          <p:nvPr>
            <p:ph type="title"/>
          </p:nvPr>
        </p:nvSpPr>
        <p:spPr>
          <a:xfrm rot="5400000">
            <a:off x="4709477" y="2194564"/>
            <a:ext cx="5851525" cy="201168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2"/>
          <p:cNvSpPr txBox="1"/>
          <p:nvPr>
            <p:ph idx="1" type="body"/>
          </p:nvPr>
        </p:nvSpPr>
        <p:spPr>
          <a:xfrm rot="5400000">
            <a:off x="769937" y="419103"/>
            <a:ext cx="5851525" cy="55626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98" name="Google Shape;98;p2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3"/>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33" name="Google Shape;33;p1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55000" ty="0" sy="55000"/>
        </a:blipFill>
      </p:bgPr>
    </p:bg>
    <p:spTree>
      <p:nvGrpSpPr>
        <p:cNvPr id="34" name="Shape 34"/>
        <p:cNvGrpSpPr/>
        <p:nvPr/>
      </p:nvGrpSpPr>
      <p:grpSpPr>
        <a:xfrm>
          <a:off x="0" y="0"/>
          <a:ext cx="0" cy="0"/>
          <a:chOff x="0" y="0"/>
          <a:chExt cx="0" cy="0"/>
        </a:xfrm>
      </p:grpSpPr>
      <p:sp>
        <p:nvSpPr>
          <p:cNvPr id="35" name="Google Shape;35;p14"/>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36" name="Google Shape;36;p14"/>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37" name="Google Shape;37;p14"/>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4000"/>
              <a:buFont typeface="Libre Franklin"/>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580"/>
              </a:spcBef>
              <a:spcAft>
                <a:spcPts val="0"/>
              </a:spcAft>
              <a:buSzPts val="2040"/>
              <a:buNone/>
              <a:defRPr sz="2400">
                <a:solidFill>
                  <a:srgbClr val="888888"/>
                </a:solidFill>
              </a:defRPr>
            </a:lvl1pPr>
            <a:lvl2pPr indent="-228600" lvl="1" marL="914400" algn="l">
              <a:lnSpc>
                <a:spcPct val="100000"/>
              </a:lnSpc>
              <a:spcBef>
                <a:spcPts val="370"/>
              </a:spcBef>
              <a:spcAft>
                <a:spcPts val="0"/>
              </a:spcAft>
              <a:buSzPts val="1530"/>
              <a:buNone/>
              <a:defRPr sz="1800">
                <a:solidFill>
                  <a:srgbClr val="888888"/>
                </a:solidFill>
              </a:defRPr>
            </a:lvl2pPr>
            <a:lvl3pPr indent="-228600" lvl="2" marL="1371600" algn="l">
              <a:lnSpc>
                <a:spcPct val="100000"/>
              </a:lnSpc>
              <a:spcBef>
                <a:spcPts val="370"/>
              </a:spcBef>
              <a:spcAft>
                <a:spcPts val="0"/>
              </a:spcAft>
              <a:buSzPts val="1360"/>
              <a:buNone/>
              <a:defRPr sz="1600">
                <a:solidFill>
                  <a:srgbClr val="888888"/>
                </a:solidFill>
              </a:defRPr>
            </a:lvl3pPr>
            <a:lvl4pPr indent="-228600" lvl="3" marL="1828800" algn="l">
              <a:lnSpc>
                <a:spcPct val="100000"/>
              </a:lnSpc>
              <a:spcBef>
                <a:spcPts val="370"/>
              </a:spcBef>
              <a:spcAft>
                <a:spcPts val="0"/>
              </a:spcAft>
              <a:buSzPts val="1120"/>
              <a:buNone/>
              <a:defRPr sz="1400">
                <a:solidFill>
                  <a:srgbClr val="888888"/>
                </a:solidFill>
              </a:defRPr>
            </a:lvl4pPr>
            <a:lvl5pPr indent="-228600" lvl="4" marL="2286000" algn="l">
              <a:lnSpc>
                <a:spcPct val="100000"/>
              </a:lnSpc>
              <a:spcBef>
                <a:spcPts val="370"/>
              </a:spcBef>
              <a:spcAft>
                <a:spcPts val="0"/>
              </a:spcAft>
              <a:buSzPts val="1400"/>
              <a:buFont typeface="Libre Baskerville"/>
              <a:buNone/>
              <a:defRPr sz="1400">
                <a:solidFill>
                  <a:srgbClr val="888888"/>
                </a:solidFill>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39" name="Google Shape;39;p1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4"/>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4"/>
          <p:cNvSpPr/>
          <p:nvPr/>
        </p:nvSpPr>
        <p:spPr>
          <a:xfrm flipH="1" rot="10800000">
            <a:off x="69412" y="2376830"/>
            <a:ext cx="9013515"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42" name="Google Shape;42;p14"/>
          <p:cNvSpPr/>
          <p:nvPr/>
        </p:nvSpPr>
        <p:spPr>
          <a:xfrm>
            <a:off x="69146" y="2341475"/>
            <a:ext cx="9013781" cy="45719"/>
          </a:xfrm>
          <a:prstGeom prst="rect">
            <a:avLst/>
          </a:prstGeom>
          <a:solidFill>
            <a:srgbClr val="B1C0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43" name="Google Shape;43;p14"/>
          <p:cNvSpPr/>
          <p:nvPr/>
        </p:nvSpPr>
        <p:spPr>
          <a:xfrm>
            <a:off x="68306" y="2468880"/>
            <a:ext cx="9014621" cy="4572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44" name="Google Shape;44;p14"/>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1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50" name="Google Shape;50;p15"/>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51" name="Google Shape;51;p15"/>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16"/>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6"/>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lnSpc>
                <a:spcPct val="100000"/>
              </a:lnSpc>
              <a:spcBef>
                <a:spcPts val="370"/>
              </a:spcBef>
              <a:spcAft>
                <a:spcPts val="0"/>
              </a:spcAft>
              <a:buSzPts val="1700"/>
              <a:buNone/>
              <a:defRPr b="1" sz="2000"/>
            </a:lvl2pPr>
            <a:lvl3pPr indent="-228600" lvl="2" marL="1371600" algn="l">
              <a:lnSpc>
                <a:spcPct val="100000"/>
              </a:lnSpc>
              <a:spcBef>
                <a:spcPts val="370"/>
              </a:spcBef>
              <a:spcAft>
                <a:spcPts val="0"/>
              </a:spcAft>
              <a:buSzPts val="1530"/>
              <a:buNone/>
              <a:defRPr b="1" sz="1800"/>
            </a:lvl3pPr>
            <a:lvl4pPr indent="-228600" lvl="3" marL="1828800" algn="l">
              <a:lnSpc>
                <a:spcPct val="100000"/>
              </a:lnSpc>
              <a:spcBef>
                <a:spcPts val="370"/>
              </a:spcBef>
              <a:spcAft>
                <a:spcPts val="0"/>
              </a:spcAft>
              <a:buSzPts val="1280"/>
              <a:buNone/>
              <a:defRPr b="1" sz="1600"/>
            </a:lvl4pPr>
            <a:lvl5pPr indent="-228600" lvl="4" marL="2286000" algn="l">
              <a:lnSpc>
                <a:spcPct val="100000"/>
              </a:lnSpc>
              <a:spcBef>
                <a:spcPts val="370"/>
              </a:spcBef>
              <a:spcAft>
                <a:spcPts val="0"/>
              </a:spcAft>
              <a:buSzPts val="1600"/>
              <a:buFont typeface="Libre Baskerville"/>
              <a:buNone/>
              <a:defRPr b="1" sz="1600"/>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55" name="Google Shape;55;p16"/>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lnSpc>
                <a:spcPct val="100000"/>
              </a:lnSpc>
              <a:spcBef>
                <a:spcPts val="370"/>
              </a:spcBef>
              <a:spcAft>
                <a:spcPts val="0"/>
              </a:spcAft>
              <a:buSzPts val="1700"/>
              <a:buNone/>
              <a:defRPr b="1" sz="2000"/>
            </a:lvl2pPr>
            <a:lvl3pPr indent="-228600" lvl="2" marL="1371600" algn="l">
              <a:lnSpc>
                <a:spcPct val="100000"/>
              </a:lnSpc>
              <a:spcBef>
                <a:spcPts val="370"/>
              </a:spcBef>
              <a:spcAft>
                <a:spcPts val="0"/>
              </a:spcAft>
              <a:buSzPts val="1530"/>
              <a:buNone/>
              <a:defRPr b="1" sz="1800"/>
            </a:lvl3pPr>
            <a:lvl4pPr indent="-228600" lvl="3" marL="1828800" algn="l">
              <a:lnSpc>
                <a:spcPct val="100000"/>
              </a:lnSpc>
              <a:spcBef>
                <a:spcPts val="370"/>
              </a:spcBef>
              <a:spcAft>
                <a:spcPts val="0"/>
              </a:spcAft>
              <a:buSzPts val="1280"/>
              <a:buNone/>
              <a:defRPr b="1" sz="1600"/>
            </a:lvl4pPr>
            <a:lvl5pPr indent="-228600" lvl="4" marL="2286000" algn="l">
              <a:lnSpc>
                <a:spcPct val="100000"/>
              </a:lnSpc>
              <a:spcBef>
                <a:spcPts val="370"/>
              </a:spcBef>
              <a:spcAft>
                <a:spcPts val="0"/>
              </a:spcAft>
              <a:buSzPts val="1600"/>
              <a:buFont typeface="Libre Baskerville"/>
              <a:buNone/>
              <a:defRPr b="1" sz="1600"/>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56" name="Google Shape;56;p1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6"/>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59" name="Google Shape;59;p16"/>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60" name="Google Shape;60;p16"/>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1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7"/>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8"/>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19"/>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72" name="Google Shape;72;p19"/>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73" name="Google Shape;73;p19"/>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4000"/>
              <a:buFont typeface="Libre Franklin"/>
              <a:buNone/>
              <a:defRPr b="0"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9"/>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580"/>
              </a:spcBef>
              <a:spcAft>
                <a:spcPts val="0"/>
              </a:spcAft>
              <a:buSzPts val="1530"/>
              <a:buNone/>
              <a:defRPr sz="1800"/>
            </a:lvl1pPr>
            <a:lvl2pPr indent="-228600" lvl="1" marL="914400" algn="l">
              <a:lnSpc>
                <a:spcPct val="100000"/>
              </a:lnSpc>
              <a:spcBef>
                <a:spcPts val="370"/>
              </a:spcBef>
              <a:spcAft>
                <a:spcPts val="0"/>
              </a:spcAft>
              <a:buSzPts val="1020"/>
              <a:buNone/>
              <a:defRPr sz="1200"/>
            </a:lvl2pPr>
            <a:lvl3pPr indent="-228600" lvl="2" marL="1371600" algn="l">
              <a:lnSpc>
                <a:spcPct val="100000"/>
              </a:lnSpc>
              <a:spcBef>
                <a:spcPts val="370"/>
              </a:spcBef>
              <a:spcAft>
                <a:spcPts val="0"/>
              </a:spcAft>
              <a:buSzPts val="850"/>
              <a:buNone/>
              <a:defRPr sz="1000"/>
            </a:lvl3pPr>
            <a:lvl4pPr indent="-228600" lvl="3" marL="1828800" algn="l">
              <a:lnSpc>
                <a:spcPct val="100000"/>
              </a:lnSpc>
              <a:spcBef>
                <a:spcPts val="370"/>
              </a:spcBef>
              <a:spcAft>
                <a:spcPts val="0"/>
              </a:spcAft>
              <a:buSzPts val="720"/>
              <a:buNone/>
              <a:defRPr sz="900"/>
            </a:lvl4pPr>
            <a:lvl5pPr indent="-228600" lvl="4" marL="2286000" algn="l">
              <a:lnSpc>
                <a:spcPct val="100000"/>
              </a:lnSpc>
              <a:spcBef>
                <a:spcPts val="370"/>
              </a:spcBef>
              <a:spcAft>
                <a:spcPts val="0"/>
              </a:spcAft>
              <a:buSzPts val="900"/>
              <a:buFont typeface="Libre Baskerville"/>
              <a:buNone/>
              <a:defRPr sz="900"/>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75" name="Google Shape;75;p1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9"/>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78" name="Google Shape;78;p19"/>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20"/>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lnSpc>
                <a:spcPct val="100000"/>
              </a:lnSpc>
              <a:spcBef>
                <a:spcPts val="0"/>
              </a:spcBef>
              <a:spcAft>
                <a:spcPts val="0"/>
              </a:spcAft>
              <a:buClr>
                <a:schemeClr val="dk2"/>
              </a:buClr>
              <a:buSzPts val="2800"/>
              <a:buFont typeface="Libre Franklin"/>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0"/>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580"/>
              </a:spcBef>
              <a:spcAft>
                <a:spcPts val="0"/>
              </a:spcAft>
              <a:buSzPts val="1360"/>
              <a:buFont typeface="Libre Baskerville"/>
              <a:buNone/>
              <a:defRPr sz="1600"/>
            </a:lvl1pPr>
            <a:lvl2pPr indent="-293369" lvl="1" marL="914400" algn="l">
              <a:lnSpc>
                <a:spcPct val="100000"/>
              </a:lnSpc>
              <a:spcBef>
                <a:spcPts val="370"/>
              </a:spcBef>
              <a:spcAft>
                <a:spcPts val="0"/>
              </a:spcAft>
              <a:buSzPts val="1020"/>
              <a:buChar char="⚫"/>
              <a:defRPr sz="1200"/>
            </a:lvl2pPr>
            <a:lvl3pPr indent="-282575" lvl="2" marL="1371600" algn="l">
              <a:lnSpc>
                <a:spcPct val="100000"/>
              </a:lnSpc>
              <a:spcBef>
                <a:spcPts val="370"/>
              </a:spcBef>
              <a:spcAft>
                <a:spcPts val="0"/>
              </a:spcAft>
              <a:buSzPts val="850"/>
              <a:buChar char="⚫"/>
              <a:defRPr sz="1000"/>
            </a:lvl3pPr>
            <a:lvl4pPr indent="-274319" lvl="3" marL="1828800" algn="l">
              <a:lnSpc>
                <a:spcPct val="100000"/>
              </a:lnSpc>
              <a:spcBef>
                <a:spcPts val="370"/>
              </a:spcBef>
              <a:spcAft>
                <a:spcPts val="0"/>
              </a:spcAft>
              <a:buSzPts val="720"/>
              <a:buChar char="⚫"/>
              <a:defRPr sz="900"/>
            </a:lvl4pPr>
            <a:lvl5pPr indent="-285750" lvl="4" marL="2286000" algn="l">
              <a:lnSpc>
                <a:spcPct val="100000"/>
              </a:lnSpc>
              <a:spcBef>
                <a:spcPts val="370"/>
              </a:spcBef>
              <a:spcAft>
                <a:spcPts val="0"/>
              </a:spcAft>
              <a:buSzPts val="900"/>
              <a:buFont typeface="Libre Baskerville"/>
              <a:buChar char="o"/>
              <a:defRPr sz="900"/>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82" name="Google Shape;82;p2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0"/>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0"/>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85" name="Google Shape;85;p20"/>
          <p:cNvSpPr/>
          <p:nvPr/>
        </p:nvSpPr>
        <p:spPr>
          <a:xfrm flipH="1" rot="10800000">
            <a:off x="68307" y="4683555"/>
            <a:ext cx="9006840"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86" name="Google Shape;86;p20"/>
          <p:cNvSpPr/>
          <p:nvPr/>
        </p:nvSpPr>
        <p:spPr>
          <a:xfrm>
            <a:off x="68508" y="4650474"/>
            <a:ext cx="9006639" cy="45719"/>
          </a:xfrm>
          <a:prstGeom prst="rect">
            <a:avLst/>
          </a:prstGeom>
          <a:solidFill>
            <a:srgbClr val="B1C0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87" name="Google Shape;87;p20"/>
          <p:cNvSpPr/>
          <p:nvPr/>
        </p:nvSpPr>
        <p:spPr>
          <a:xfrm>
            <a:off x="68510" y="4773224"/>
            <a:ext cx="9006637" cy="4880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88" name="Google Shape;88;p20"/>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lvl1pPr lvl="0" marR="0" rtl="0" algn="l">
              <a:lnSpc>
                <a:spcPct val="100000"/>
              </a:lnSpc>
              <a:spcBef>
                <a:spcPts val="580"/>
              </a:spcBef>
              <a:spcAft>
                <a:spcPts val="0"/>
              </a:spcAft>
              <a:buClr>
                <a:schemeClr val="accent1"/>
              </a:buClr>
              <a:buSzPts val="2720"/>
              <a:buFont typeface="Noto Sans Symbols"/>
              <a:buNone/>
              <a:defRPr b="0" i="0" sz="3200" u="none" cap="none" strike="noStrike">
                <a:solidFill>
                  <a:schemeClr val="dk1"/>
                </a:solidFill>
                <a:latin typeface="Libre Baskerville"/>
                <a:ea typeface="Libre Baskerville"/>
                <a:cs typeface="Libre Baskerville"/>
                <a:sym typeface="Libre Baskerville"/>
              </a:defRPr>
            </a:lvl1pPr>
            <a:lvl2pPr lvl="1" marR="0" rtl="0" algn="l">
              <a:lnSpc>
                <a:spcPct val="100000"/>
              </a:lnSpc>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370"/>
              </a:spcBef>
              <a:spcAft>
                <a:spcPts val="0"/>
              </a:spcAft>
              <a:buClr>
                <a:srgbClr val="B1C0DA"/>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370"/>
              </a:spcBef>
              <a:spcAft>
                <a:spcPts val="0"/>
              </a:spcAft>
              <a:buClr>
                <a:srgbClr val="B1C0DA"/>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370"/>
              </a:spcBef>
              <a:spcAft>
                <a:spcPts val="0"/>
              </a:spcAft>
              <a:buClr>
                <a:srgbClr val="DCB1B0"/>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11" name="Google Shape;11;p11"/>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12" name="Google Shape;12;p1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marR="0" rtl="0" algn="l">
              <a:lnSpc>
                <a:spcPct val="100000"/>
              </a:lnSpc>
              <a:spcBef>
                <a:spcPts val="0"/>
              </a:spcBef>
              <a:spcAft>
                <a:spcPts val="0"/>
              </a:spcAft>
              <a:buClr>
                <a:schemeClr val="dk2"/>
              </a:buClr>
              <a:buSzPts val="4000"/>
              <a:buFont typeface="Libre Franklin"/>
              <a:buNone/>
              <a:defRPr b="0" i="0" sz="40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lvl1pPr indent="-368935" lvl="0" marL="457200" marR="0" rtl="0" algn="l">
              <a:lnSpc>
                <a:spcPct val="100000"/>
              </a:lnSpc>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lnSpc>
                <a:spcPct val="100000"/>
              </a:lnSpc>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lnSpc>
                <a:spcPct val="100000"/>
              </a:lnSpc>
              <a:spcBef>
                <a:spcPts val="370"/>
              </a:spcBef>
              <a:spcAft>
                <a:spcPts val="0"/>
              </a:spcAft>
              <a:buClr>
                <a:srgbClr val="B1C0DA"/>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lnSpc>
                <a:spcPct val="100000"/>
              </a:lnSpc>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lnSpc>
                <a:spcPct val="100000"/>
              </a:lnSpc>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100000"/>
              </a:lnSpc>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100000"/>
              </a:lnSpc>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100000"/>
              </a:lnSpc>
              <a:spcBef>
                <a:spcPts val="370"/>
              </a:spcBef>
              <a:spcAft>
                <a:spcPts val="0"/>
              </a:spcAft>
              <a:buClr>
                <a:srgbClr val="B1C0DA"/>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100000"/>
              </a:lnSpc>
              <a:spcBef>
                <a:spcPts val="370"/>
              </a:spcBef>
              <a:spcAft>
                <a:spcPts val="0"/>
              </a:spcAft>
              <a:buClr>
                <a:srgbClr val="DCB1B0"/>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4" name="Google Shape;14;p1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5" name="Google Shape;15;p1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6" name="Google Shape;16;p1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
          <p:cNvSpPr txBox="1"/>
          <p:nvPr>
            <p:ph idx="1" type="subTitle"/>
          </p:nvPr>
        </p:nvSpPr>
        <p:spPr>
          <a:xfrm>
            <a:off x="1371600" y="3200388"/>
            <a:ext cx="6400800" cy="457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210"/>
              <a:buNone/>
            </a:pPr>
            <a:r>
              <a:rPr b="1" lang="en-US" sz="2400"/>
              <a:t>Group Members</a:t>
            </a:r>
            <a:endParaRPr sz="2400"/>
          </a:p>
          <a:p>
            <a:pPr indent="0" lvl="0" marL="0" rtl="0" algn="ctr">
              <a:lnSpc>
                <a:spcPct val="100000"/>
              </a:lnSpc>
              <a:spcBef>
                <a:spcPts val="580"/>
              </a:spcBef>
              <a:spcAft>
                <a:spcPts val="0"/>
              </a:spcAft>
              <a:buSzPts val="2210"/>
              <a:buNone/>
            </a:pPr>
            <a:r>
              <a:t/>
            </a:r>
            <a:endParaRPr i="1" sz="2400"/>
          </a:p>
          <a:p>
            <a:pPr indent="0" lvl="0" marL="0" rtl="0" algn="ctr">
              <a:lnSpc>
                <a:spcPct val="100000"/>
              </a:lnSpc>
              <a:spcBef>
                <a:spcPts val="580"/>
              </a:spcBef>
              <a:spcAft>
                <a:spcPts val="0"/>
              </a:spcAft>
              <a:buSzPts val="2210"/>
              <a:buNone/>
            </a:pPr>
            <a:r>
              <a:t/>
            </a:r>
            <a:endParaRPr i="1" sz="2400"/>
          </a:p>
          <a:p>
            <a:pPr indent="0" lvl="0" marL="0" rtl="0" algn="ctr">
              <a:lnSpc>
                <a:spcPct val="100000"/>
              </a:lnSpc>
              <a:spcBef>
                <a:spcPts val="580"/>
              </a:spcBef>
              <a:spcAft>
                <a:spcPts val="0"/>
              </a:spcAft>
              <a:buSzPts val="2210"/>
              <a:buNone/>
            </a:pPr>
            <a:r>
              <a:t/>
            </a:r>
            <a:endParaRPr i="1" sz="2400"/>
          </a:p>
        </p:txBody>
      </p:sp>
      <p:sp>
        <p:nvSpPr>
          <p:cNvPr id="107" name="Google Shape;107;p1"/>
          <p:cNvSpPr txBox="1"/>
          <p:nvPr>
            <p:ph type="ctrTitle"/>
          </p:nvPr>
        </p:nvSpPr>
        <p:spPr>
          <a:xfrm>
            <a:off x="528600" y="1758650"/>
            <a:ext cx="8086800" cy="968700"/>
          </a:xfrm>
          <a:prstGeom prst="rect">
            <a:avLst/>
          </a:prstGeom>
          <a:noFill/>
          <a:ln>
            <a:noFill/>
          </a:ln>
        </p:spPr>
        <p:txBody>
          <a:bodyPr anchorCtr="0" anchor="ctr" bIns="91425" lIns="91425" spcFirstLastPara="1" rIns="91425" wrap="square" tIns="45700">
            <a:normAutofit/>
          </a:bodyPr>
          <a:lstStyle/>
          <a:p>
            <a:pPr indent="0" lvl="0" marL="0" rtl="0" algn="ctr">
              <a:lnSpc>
                <a:spcPct val="100000"/>
              </a:lnSpc>
              <a:spcBef>
                <a:spcPts val="0"/>
              </a:spcBef>
              <a:spcAft>
                <a:spcPts val="0"/>
              </a:spcAft>
              <a:buClr>
                <a:srgbClr val="FFFFFF"/>
              </a:buClr>
              <a:buSzPts val="4000"/>
              <a:buFont typeface="Times New Roman"/>
              <a:buNone/>
            </a:pPr>
            <a:r>
              <a:rPr lang="en-US">
                <a:latin typeface="Libre Baskerville"/>
                <a:ea typeface="Libre Baskerville"/>
                <a:cs typeface="Libre Baskerville"/>
                <a:sym typeface="Libre Baskerville"/>
              </a:rPr>
              <a:t>Contact Management System</a:t>
            </a:r>
            <a:endParaRPr>
              <a:latin typeface="Libre Baskerville"/>
              <a:ea typeface="Libre Baskerville"/>
              <a:cs typeface="Libre Baskerville"/>
              <a:sym typeface="Libre Baskerville"/>
            </a:endParaRPr>
          </a:p>
        </p:txBody>
      </p:sp>
      <p:pic>
        <p:nvPicPr>
          <p:cNvPr id="108" name="Google Shape;108;p1"/>
          <p:cNvPicPr preferRelativeResize="0"/>
          <p:nvPr/>
        </p:nvPicPr>
        <p:blipFill rotWithShape="1">
          <a:blip r:embed="rId3">
            <a:alphaModFix/>
          </a:blip>
          <a:srcRect b="0" l="0" r="0" t="0"/>
          <a:stretch/>
        </p:blipFill>
        <p:spPr>
          <a:xfrm>
            <a:off x="304800" y="228600"/>
            <a:ext cx="1201695" cy="1128252"/>
          </a:xfrm>
          <a:prstGeom prst="rect">
            <a:avLst/>
          </a:prstGeom>
          <a:noFill/>
          <a:ln>
            <a:noFill/>
          </a:ln>
        </p:spPr>
      </p:pic>
      <p:graphicFrame>
        <p:nvGraphicFramePr>
          <p:cNvPr id="109" name="Google Shape;109;p1"/>
          <p:cNvGraphicFramePr/>
          <p:nvPr/>
        </p:nvGraphicFramePr>
        <p:xfrm>
          <a:off x="2198425" y="3862725"/>
          <a:ext cx="3000000" cy="3000000"/>
        </p:xfrm>
        <a:graphic>
          <a:graphicData uri="http://schemas.openxmlformats.org/drawingml/2006/table">
            <a:tbl>
              <a:tblPr bandRow="1" firstRow="1">
                <a:noFill/>
                <a:tableStyleId>{BD4B0E36-A0B6-42A4-9AE6-8743BFEEB75E}</a:tableStyleId>
              </a:tblPr>
              <a:tblGrid>
                <a:gridCol w="3002950"/>
                <a:gridCol w="1744200"/>
              </a:tblGrid>
              <a:tr h="574550">
                <a:tc>
                  <a:txBody>
                    <a:bodyPr/>
                    <a:lstStyle/>
                    <a:p>
                      <a:pPr indent="0" lvl="0" marL="0" marR="0" rtl="0" algn="ctr">
                        <a:lnSpc>
                          <a:spcPct val="100000"/>
                        </a:lnSpc>
                        <a:spcBef>
                          <a:spcPts val="0"/>
                        </a:spcBef>
                        <a:spcAft>
                          <a:spcPts val="0"/>
                        </a:spcAft>
                        <a:buClr>
                          <a:srgbClr val="000000"/>
                        </a:buClr>
                        <a:buSzPts val="1600"/>
                        <a:buFont typeface="Arial"/>
                        <a:buNone/>
                      </a:pPr>
                      <a:r>
                        <a:rPr b="1" lang="en-US" sz="2100" u="none" cap="none" strike="noStrike">
                          <a:latin typeface="Libre Baskerville"/>
                          <a:ea typeface="Libre Baskerville"/>
                          <a:cs typeface="Libre Baskerville"/>
                          <a:sym typeface="Libre Baskerville"/>
                        </a:rPr>
                        <a:t>Name</a:t>
                      </a:r>
                      <a:endParaRPr b="1" sz="2100" u="none" cap="none" strike="noStrike">
                        <a:latin typeface="Libre Baskerville"/>
                        <a:ea typeface="Libre Baskerville"/>
                        <a:cs typeface="Libre Baskerville"/>
                        <a:sym typeface="Libre Baskerville"/>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600"/>
                        <a:buFont typeface="Arial"/>
                        <a:buNone/>
                      </a:pPr>
                      <a:r>
                        <a:rPr b="1" lang="en-US" sz="2100" u="none" cap="none" strike="noStrike">
                          <a:latin typeface="Libre Baskerville"/>
                          <a:ea typeface="Libre Baskerville"/>
                          <a:cs typeface="Libre Baskerville"/>
                          <a:sym typeface="Libre Baskerville"/>
                        </a:rPr>
                        <a:t>  Roll No.</a:t>
                      </a:r>
                      <a:endParaRPr b="1" sz="2100" u="none" cap="none" strike="noStrike">
                        <a:latin typeface="Libre Baskerville"/>
                        <a:ea typeface="Libre Baskerville"/>
                        <a:cs typeface="Libre Baskerville"/>
                        <a:sym typeface="Libre Baskerville"/>
                      </a:endParaRPr>
                    </a:p>
                  </a:txBody>
                  <a:tcPr marT="91425" marB="91425" marR="91425" marL="91425"/>
                </a:tc>
              </a:tr>
              <a:tr h="314550">
                <a:tc>
                  <a:txBody>
                    <a:bodyPr/>
                    <a:lstStyle/>
                    <a:p>
                      <a:pPr indent="0" lvl="0" marL="0" marR="0" rtl="0" algn="ctr">
                        <a:lnSpc>
                          <a:spcPct val="100000"/>
                        </a:lnSpc>
                        <a:spcBef>
                          <a:spcPts val="0"/>
                        </a:spcBef>
                        <a:spcAft>
                          <a:spcPts val="0"/>
                        </a:spcAft>
                        <a:buClr>
                          <a:srgbClr val="000000"/>
                        </a:buClr>
                        <a:buSzPts val="1600"/>
                        <a:buFont typeface="Arial"/>
                        <a:buNone/>
                      </a:pPr>
                      <a:r>
                        <a:rPr lang="en-US" sz="2100" u="none" cap="none" strike="noStrike">
                          <a:latin typeface="Libre Baskerville"/>
                          <a:ea typeface="Libre Baskerville"/>
                          <a:cs typeface="Libre Baskerville"/>
                          <a:sym typeface="Libre Baskerville"/>
                        </a:rPr>
                        <a:t>Daniel Lobo</a:t>
                      </a:r>
                      <a:endParaRPr sz="2100" u="none" cap="none" strike="noStrike">
                        <a:latin typeface="Libre Baskerville"/>
                        <a:ea typeface="Libre Baskerville"/>
                        <a:cs typeface="Libre Baskerville"/>
                        <a:sym typeface="Libre Baskerville"/>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600"/>
                        <a:buFont typeface="Arial"/>
                        <a:buNone/>
                      </a:pPr>
                      <a:r>
                        <a:rPr lang="en-US" sz="2100" u="none" cap="none" strike="noStrike">
                          <a:latin typeface="Libre Baskerville"/>
                          <a:ea typeface="Libre Baskerville"/>
                          <a:cs typeface="Libre Baskerville"/>
                          <a:sym typeface="Libre Baskerville"/>
                        </a:rPr>
                        <a:t>07</a:t>
                      </a:r>
                      <a:endParaRPr sz="2100" u="none" cap="none" strike="noStrike">
                        <a:latin typeface="Libre Baskerville"/>
                        <a:ea typeface="Libre Baskerville"/>
                        <a:cs typeface="Libre Baskerville"/>
                        <a:sym typeface="Libre Baskerville"/>
                      </a:endParaRPr>
                    </a:p>
                  </a:txBody>
                  <a:tcPr marT="91425" marB="91425" marR="91425" marL="91425"/>
                </a:tc>
              </a:tr>
              <a:tr h="386725">
                <a:tc>
                  <a:txBody>
                    <a:bodyPr/>
                    <a:lstStyle/>
                    <a:p>
                      <a:pPr indent="0" lvl="0" marL="0" marR="0" rtl="0" algn="ctr">
                        <a:lnSpc>
                          <a:spcPct val="100000"/>
                        </a:lnSpc>
                        <a:spcBef>
                          <a:spcPts val="0"/>
                        </a:spcBef>
                        <a:spcAft>
                          <a:spcPts val="0"/>
                        </a:spcAft>
                        <a:buClr>
                          <a:srgbClr val="000000"/>
                        </a:buClr>
                        <a:buSzPts val="1600"/>
                        <a:buFont typeface="Arial"/>
                        <a:buNone/>
                      </a:pPr>
                      <a:r>
                        <a:rPr lang="en-US" sz="2100" u="none" cap="none" strike="noStrike">
                          <a:latin typeface="Libre Baskerville"/>
                          <a:ea typeface="Libre Baskerville"/>
                          <a:cs typeface="Libre Baskerville"/>
                          <a:sym typeface="Libre Baskerville"/>
                        </a:rPr>
                        <a:t>Jenny Dcruz</a:t>
                      </a:r>
                      <a:endParaRPr sz="2100" u="none" cap="none" strike="noStrike">
                        <a:latin typeface="Libre Baskerville"/>
                        <a:ea typeface="Libre Baskerville"/>
                        <a:cs typeface="Libre Baskerville"/>
                        <a:sym typeface="Libre Baskerville"/>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600"/>
                        <a:buFont typeface="Arial"/>
                        <a:buNone/>
                      </a:pPr>
                      <a:r>
                        <a:rPr lang="en-US" sz="2100" u="none" cap="none" strike="noStrike">
                          <a:latin typeface="Libre Baskerville"/>
                          <a:ea typeface="Libre Baskerville"/>
                          <a:cs typeface="Libre Baskerville"/>
                          <a:sym typeface="Libre Baskerville"/>
                        </a:rPr>
                        <a:t>16</a:t>
                      </a:r>
                      <a:endParaRPr sz="2100" u="none" cap="none" strike="noStrike">
                        <a:latin typeface="Libre Baskerville"/>
                        <a:ea typeface="Libre Baskerville"/>
                        <a:cs typeface="Libre Baskerville"/>
                        <a:sym typeface="Libre Baskerville"/>
                      </a:endParaRPr>
                    </a:p>
                  </a:txBody>
                  <a:tcPr marT="91425" marB="91425" marR="91425" marL="91425"/>
                </a:tc>
              </a:tr>
            </a:tbl>
          </a:graphicData>
        </a:graphic>
      </p:graphicFrame>
      <p:sp>
        <p:nvSpPr>
          <p:cNvPr id="110" name="Google Shape;110;p1"/>
          <p:cNvSpPr txBox="1"/>
          <p:nvPr/>
        </p:nvSpPr>
        <p:spPr>
          <a:xfrm>
            <a:off x="1905000" y="277025"/>
            <a:ext cx="6400800" cy="1031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chemeClr val="dk1"/>
                </a:solidFill>
                <a:latin typeface="Libre Baskerville"/>
                <a:ea typeface="Libre Baskerville"/>
                <a:cs typeface="Libre Baskerville"/>
                <a:sym typeface="Libre Baskerville"/>
              </a:rPr>
              <a:t>St. Francis Institute of Technology</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300"/>
              <a:buFont typeface="Arial"/>
              <a:buNone/>
            </a:pPr>
            <a:r>
              <a:rPr b="0" i="1" lang="en-US" sz="2300" u="none" cap="none" strike="noStrike">
                <a:solidFill>
                  <a:schemeClr val="dk1"/>
                </a:solidFill>
                <a:latin typeface="Libre Baskerville"/>
                <a:ea typeface="Libre Baskerville"/>
                <a:cs typeface="Libre Baskerville"/>
                <a:sym typeface="Libre Baskerville"/>
              </a:rPr>
              <a:t>Department of Computer Engineering</a:t>
            </a:r>
            <a:r>
              <a:rPr b="0" i="0" lang="en-US" sz="2800" u="none" cap="none" strike="noStrike">
                <a:solidFill>
                  <a:schemeClr val="dk1"/>
                </a:solidFill>
                <a:latin typeface="Libre Baskerville"/>
                <a:ea typeface="Libre Baskerville"/>
                <a:cs typeface="Libre Baskerville"/>
                <a:sym typeface="Libre Baskerville"/>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Libre Baskerville"/>
              <a:ea typeface="Libre Baskerville"/>
              <a:cs typeface="Libre Baskerville"/>
              <a:sym typeface="Libre Baskerville"/>
            </a:endParaRPr>
          </a:p>
        </p:txBody>
      </p:sp>
      <p:sp>
        <p:nvSpPr>
          <p:cNvPr id="111" name="Google Shape;111;p1"/>
          <p:cNvSpPr txBox="1"/>
          <p:nvPr>
            <p:ph idx="11" type="ftr"/>
          </p:nvPr>
        </p:nvSpPr>
        <p:spPr>
          <a:xfrm>
            <a:off x="2362950" y="5988825"/>
            <a:ext cx="4418100" cy="4572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SzPts val="1400"/>
              <a:buNone/>
            </a:pPr>
            <a:r>
              <a:rPr b="1" lang="en-US" sz="2000">
                <a:solidFill>
                  <a:srgbClr val="1F497D"/>
                </a:solidFill>
              </a:rPr>
              <a:t>Under the guidance of,</a:t>
            </a:r>
            <a:endParaRPr b="1" sz="2000">
              <a:solidFill>
                <a:srgbClr val="1F497D"/>
              </a:solidFill>
            </a:endParaRPr>
          </a:p>
          <a:p>
            <a:pPr indent="0" lvl="0" marL="0" rtl="0" algn="ctr">
              <a:lnSpc>
                <a:spcPct val="115000"/>
              </a:lnSpc>
              <a:spcBef>
                <a:spcPts val="0"/>
              </a:spcBef>
              <a:spcAft>
                <a:spcPts val="0"/>
              </a:spcAft>
              <a:buSzPts val="1400"/>
              <a:buNone/>
            </a:pPr>
            <a:r>
              <a:rPr b="1" lang="en-US" sz="2000">
                <a:solidFill>
                  <a:srgbClr val="1F497D"/>
                </a:solidFill>
              </a:rPr>
              <a:t>Mr. Rajkumar Shende</a:t>
            </a:r>
            <a:endParaRPr b="1" sz="2000">
              <a:solidFill>
                <a:srgbClr val="1F497D"/>
              </a:solidFill>
            </a:endParaRPr>
          </a:p>
        </p:txBody>
      </p:sp>
      <p:sp>
        <p:nvSpPr>
          <p:cNvPr id="112" name="Google Shape;112;p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113" name="Google Shape;113;p1"/>
          <p:cNvSpPr txBox="1"/>
          <p:nvPr>
            <p:ph idx="10" type="dt"/>
          </p:nvPr>
        </p:nvSpPr>
        <p:spPr>
          <a:xfrm>
            <a:off x="5829300" y="6200850"/>
            <a:ext cx="2476500" cy="476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25/11/2020</a:t>
            </a:r>
            <a:endParaRPr/>
          </a:p>
        </p:txBody>
      </p:sp>
      <p:pic>
        <p:nvPicPr>
          <p:cNvPr id="114" name="Google Shape;114;p1"/>
          <p:cNvPicPr preferRelativeResize="0"/>
          <p:nvPr/>
        </p:nvPicPr>
        <p:blipFill rotWithShape="1">
          <a:blip r:embed="rId4">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7850165459_0_132"/>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Clr>
                <a:srgbClr val="000000"/>
              </a:buClr>
              <a:buSzPts val="1400"/>
              <a:buFont typeface="Arial"/>
              <a:buNone/>
            </a:pPr>
            <a:fld id="{00000000-1234-1234-1234-123412341234}" type="slidenum">
              <a:rPr lang="en-US"/>
              <a:t>‹#›</a:t>
            </a:fld>
            <a:endParaRPr/>
          </a:p>
        </p:txBody>
      </p:sp>
      <p:sp>
        <p:nvSpPr>
          <p:cNvPr id="209" name="Google Shape;209;g7850165459_0_13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lang="en-US"/>
              <a:t>Working: Deleting a contact</a:t>
            </a:r>
            <a:endParaRPr/>
          </a:p>
        </p:txBody>
      </p:sp>
      <p:sp>
        <p:nvSpPr>
          <p:cNvPr id="210" name="Google Shape;210;g7850165459_0_132"/>
          <p:cNvSpPr txBox="1"/>
          <p:nvPr>
            <p:ph idx="1" type="body"/>
          </p:nvPr>
        </p:nvSpPr>
        <p:spPr>
          <a:xfrm>
            <a:off x="914400" y="1447800"/>
            <a:ext cx="7772400" cy="4572000"/>
          </a:xfrm>
          <a:prstGeom prst="rect">
            <a:avLst/>
          </a:prstGeom>
        </p:spPr>
        <p:txBody>
          <a:bodyPr anchorCtr="0" anchor="t" bIns="45700" lIns="91425" spcFirstLastPara="1" rIns="91425" wrap="square" tIns="45700">
            <a:noAutofit/>
          </a:bodyPr>
          <a:lstStyle/>
          <a:p>
            <a:pPr indent="0" lvl="0" marL="0" marR="285750" rtl="0" algn="just">
              <a:lnSpc>
                <a:spcPct val="115000"/>
              </a:lnSpc>
              <a:spcBef>
                <a:spcPts val="0"/>
              </a:spcBef>
              <a:spcAft>
                <a:spcPts val="0"/>
              </a:spcAft>
              <a:buNone/>
            </a:pPr>
            <a:r>
              <a:rPr lang="en-US" sz="2000"/>
              <a:t>As mentioned before, swiping a contact field in the home page provides the user with two options. If the user chooses to delete a contact, a pop up message appears in order to confirm if the user indeed wants to delete the contact. This extra step of confirmation gives the user a minute to think if they definitely want to remove this contact as once the contact details are deleted they can’t be retrieved.</a:t>
            </a:r>
            <a:endParaRPr sz="2000"/>
          </a:p>
        </p:txBody>
      </p:sp>
      <p:sp>
        <p:nvSpPr>
          <p:cNvPr id="211" name="Google Shape;211;g7850165459_0_13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Contact Management System</a:t>
            </a:r>
            <a:endParaRPr/>
          </a:p>
        </p:txBody>
      </p:sp>
      <p:sp>
        <p:nvSpPr>
          <p:cNvPr id="212" name="Google Shape;212;g7850165459_0_132"/>
          <p:cNvSpPr txBox="1"/>
          <p:nvPr>
            <p:ph idx="10" type="dt"/>
          </p:nvPr>
        </p:nvSpPr>
        <p:spPr>
          <a:xfrm>
            <a:off x="5829300" y="6200850"/>
            <a:ext cx="2476500" cy="476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25/11/2020</a:t>
            </a:r>
            <a:endParaRPr/>
          </a:p>
        </p:txBody>
      </p:sp>
      <p:pic>
        <p:nvPicPr>
          <p:cNvPr id="213" name="Google Shape;213;g7850165459_0_132"/>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7850165459_0_143"/>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220" name="Google Shape;220;g7850165459_0_14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lang="en-US"/>
              <a:t>Working: Deleting a contact</a:t>
            </a:r>
            <a:endParaRPr/>
          </a:p>
        </p:txBody>
      </p:sp>
      <p:pic>
        <p:nvPicPr>
          <p:cNvPr id="221" name="Google Shape;221;g7850165459_0_143"/>
          <p:cNvPicPr preferRelativeResize="0"/>
          <p:nvPr/>
        </p:nvPicPr>
        <p:blipFill>
          <a:blip r:embed="rId3">
            <a:alphaModFix/>
          </a:blip>
          <a:stretch>
            <a:fillRect/>
          </a:stretch>
        </p:blipFill>
        <p:spPr>
          <a:xfrm>
            <a:off x="1042400" y="1509838"/>
            <a:ext cx="2217125" cy="4570172"/>
          </a:xfrm>
          <a:prstGeom prst="rect">
            <a:avLst/>
          </a:prstGeom>
          <a:noFill/>
          <a:ln>
            <a:noFill/>
          </a:ln>
        </p:spPr>
      </p:pic>
      <p:pic>
        <p:nvPicPr>
          <p:cNvPr id="222" name="Google Shape;222;g7850165459_0_143"/>
          <p:cNvPicPr preferRelativeResize="0"/>
          <p:nvPr/>
        </p:nvPicPr>
        <p:blipFill>
          <a:blip r:embed="rId4">
            <a:alphaModFix/>
          </a:blip>
          <a:stretch>
            <a:fillRect/>
          </a:stretch>
        </p:blipFill>
        <p:spPr>
          <a:xfrm>
            <a:off x="3411925" y="1479263"/>
            <a:ext cx="2217125" cy="4631325"/>
          </a:xfrm>
          <a:prstGeom prst="rect">
            <a:avLst/>
          </a:prstGeom>
          <a:noFill/>
          <a:ln>
            <a:noFill/>
          </a:ln>
        </p:spPr>
      </p:pic>
      <p:pic>
        <p:nvPicPr>
          <p:cNvPr id="223" name="Google Shape;223;g7850165459_0_143"/>
          <p:cNvPicPr preferRelativeResize="0"/>
          <p:nvPr/>
        </p:nvPicPr>
        <p:blipFill>
          <a:blip r:embed="rId5">
            <a:alphaModFix/>
          </a:blip>
          <a:stretch>
            <a:fillRect/>
          </a:stretch>
        </p:blipFill>
        <p:spPr>
          <a:xfrm>
            <a:off x="5781450" y="1496996"/>
            <a:ext cx="2217125" cy="4614904"/>
          </a:xfrm>
          <a:prstGeom prst="rect">
            <a:avLst/>
          </a:prstGeom>
          <a:noFill/>
          <a:ln>
            <a:noFill/>
          </a:ln>
        </p:spPr>
      </p:pic>
      <p:sp>
        <p:nvSpPr>
          <p:cNvPr id="224" name="Google Shape;224;g7850165459_0_14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Contact Management System</a:t>
            </a:r>
            <a:endParaRPr/>
          </a:p>
        </p:txBody>
      </p:sp>
      <p:sp>
        <p:nvSpPr>
          <p:cNvPr id="225" name="Google Shape;225;g7850165459_0_143"/>
          <p:cNvSpPr txBox="1"/>
          <p:nvPr>
            <p:ph idx="10" type="dt"/>
          </p:nvPr>
        </p:nvSpPr>
        <p:spPr>
          <a:xfrm>
            <a:off x="5829300" y="6200850"/>
            <a:ext cx="2476500" cy="476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25/11/2020</a:t>
            </a:r>
            <a:endParaRPr/>
          </a:p>
        </p:txBody>
      </p:sp>
      <p:pic>
        <p:nvPicPr>
          <p:cNvPr id="226" name="Google Shape;226;g7850165459_0_143"/>
          <p:cNvPicPr preferRelativeResize="0"/>
          <p:nvPr/>
        </p:nvPicPr>
        <p:blipFill rotWithShape="1">
          <a:blip r:embed="rId6">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7850165459_0_155"/>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233" name="Google Shape;233;g7850165459_0_155"/>
          <p:cNvSpPr txBox="1"/>
          <p:nvPr>
            <p:ph type="title"/>
          </p:nvPr>
        </p:nvSpPr>
        <p:spPr>
          <a:xfrm>
            <a:off x="914400" y="304800"/>
            <a:ext cx="79248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lang="en-US"/>
              <a:t>Working: The Contact card’s GUI</a:t>
            </a:r>
            <a:endParaRPr/>
          </a:p>
        </p:txBody>
      </p:sp>
      <p:sp>
        <p:nvSpPr>
          <p:cNvPr id="234" name="Google Shape;234;g7850165459_0_155"/>
          <p:cNvSpPr txBox="1"/>
          <p:nvPr>
            <p:ph idx="1" type="body"/>
          </p:nvPr>
        </p:nvSpPr>
        <p:spPr>
          <a:xfrm>
            <a:off x="914400" y="1447800"/>
            <a:ext cx="4356300" cy="45720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en-US" sz="2000"/>
              <a:t>The saved contacts in the system can each be viewed individually by clicking on the contact fields in the home page. The contact card of every user displays the phone number, email address and residential address of every contact as added before.</a:t>
            </a:r>
            <a:endParaRPr sz="2000"/>
          </a:p>
        </p:txBody>
      </p:sp>
      <p:sp>
        <p:nvSpPr>
          <p:cNvPr id="235" name="Google Shape;235;g7850165459_0_15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Contact Management System</a:t>
            </a:r>
            <a:endParaRPr/>
          </a:p>
        </p:txBody>
      </p:sp>
      <p:pic>
        <p:nvPicPr>
          <p:cNvPr id="236" name="Google Shape;236;g7850165459_0_155"/>
          <p:cNvPicPr preferRelativeResize="0"/>
          <p:nvPr/>
        </p:nvPicPr>
        <p:blipFill>
          <a:blip r:embed="rId3">
            <a:alphaModFix/>
          </a:blip>
          <a:stretch>
            <a:fillRect/>
          </a:stretch>
        </p:blipFill>
        <p:spPr>
          <a:xfrm>
            <a:off x="5520837" y="1427000"/>
            <a:ext cx="2217125" cy="4613576"/>
          </a:xfrm>
          <a:prstGeom prst="rect">
            <a:avLst/>
          </a:prstGeom>
          <a:noFill/>
          <a:ln>
            <a:noFill/>
          </a:ln>
        </p:spPr>
      </p:pic>
      <p:sp>
        <p:nvSpPr>
          <p:cNvPr id="237" name="Google Shape;237;g7850165459_0_155"/>
          <p:cNvSpPr txBox="1"/>
          <p:nvPr>
            <p:ph idx="10" type="dt"/>
          </p:nvPr>
        </p:nvSpPr>
        <p:spPr>
          <a:xfrm>
            <a:off x="5829300" y="6200850"/>
            <a:ext cx="2476500" cy="476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25/11/2020</a:t>
            </a:r>
            <a:endParaRPr/>
          </a:p>
        </p:txBody>
      </p:sp>
      <p:pic>
        <p:nvPicPr>
          <p:cNvPr id="238" name="Google Shape;238;g7850165459_0_155"/>
          <p:cNvPicPr preferRelativeResize="0"/>
          <p:nvPr/>
        </p:nvPicPr>
        <p:blipFill rotWithShape="1">
          <a:blip r:embed="rId4">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7850165459_0_261"/>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245" name="Google Shape;245;g7850165459_0_261"/>
          <p:cNvSpPr txBox="1"/>
          <p:nvPr>
            <p:ph type="title"/>
          </p:nvPr>
        </p:nvSpPr>
        <p:spPr>
          <a:xfrm>
            <a:off x="914400" y="304800"/>
            <a:ext cx="79248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n-US"/>
              <a:t>Working: Maps</a:t>
            </a:r>
            <a:endParaRPr/>
          </a:p>
        </p:txBody>
      </p:sp>
      <p:sp>
        <p:nvSpPr>
          <p:cNvPr id="246" name="Google Shape;246;g7850165459_0_261"/>
          <p:cNvSpPr txBox="1"/>
          <p:nvPr>
            <p:ph idx="1" type="body"/>
          </p:nvPr>
        </p:nvSpPr>
        <p:spPr>
          <a:xfrm>
            <a:off x="914400" y="1447800"/>
            <a:ext cx="4356300" cy="45720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en-US" sz="2000"/>
              <a:t>To display the location of the contact’s saved address, the application uses the Google Maps API key. The ‘Tap to navigate to:’ feature in the map opens up the google maps application with the same address loaded in the search bar.</a:t>
            </a:r>
            <a:endParaRPr sz="2000"/>
          </a:p>
          <a:p>
            <a:pPr indent="0" lvl="0" marL="0" rtl="0" algn="just">
              <a:lnSpc>
                <a:spcPct val="115000"/>
              </a:lnSpc>
              <a:spcBef>
                <a:spcPts val="0"/>
              </a:spcBef>
              <a:spcAft>
                <a:spcPts val="0"/>
              </a:spcAft>
              <a:buNone/>
            </a:pPr>
            <a:r>
              <a:t/>
            </a:r>
            <a:endParaRPr sz="2000"/>
          </a:p>
        </p:txBody>
      </p:sp>
      <p:sp>
        <p:nvSpPr>
          <p:cNvPr id="247" name="Google Shape;247;g7850165459_0_26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Contact Management System</a:t>
            </a:r>
            <a:endParaRPr/>
          </a:p>
        </p:txBody>
      </p:sp>
      <p:pic>
        <p:nvPicPr>
          <p:cNvPr id="248" name="Google Shape;248;g7850165459_0_261"/>
          <p:cNvPicPr preferRelativeResize="0"/>
          <p:nvPr/>
        </p:nvPicPr>
        <p:blipFill>
          <a:blip r:embed="rId3">
            <a:alphaModFix/>
          </a:blip>
          <a:stretch>
            <a:fillRect/>
          </a:stretch>
        </p:blipFill>
        <p:spPr>
          <a:xfrm>
            <a:off x="5520850" y="1417688"/>
            <a:ext cx="2217125" cy="4632200"/>
          </a:xfrm>
          <a:prstGeom prst="rect">
            <a:avLst/>
          </a:prstGeom>
          <a:noFill/>
          <a:ln>
            <a:noFill/>
          </a:ln>
        </p:spPr>
      </p:pic>
      <p:sp>
        <p:nvSpPr>
          <p:cNvPr id="249" name="Google Shape;249;g7850165459_0_261"/>
          <p:cNvSpPr txBox="1"/>
          <p:nvPr>
            <p:ph idx="10" type="dt"/>
          </p:nvPr>
        </p:nvSpPr>
        <p:spPr>
          <a:xfrm>
            <a:off x="5829300" y="6200850"/>
            <a:ext cx="2476500" cy="476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25/11/2020</a:t>
            </a:r>
            <a:endParaRPr/>
          </a:p>
        </p:txBody>
      </p:sp>
      <p:pic>
        <p:nvPicPr>
          <p:cNvPr id="250" name="Google Shape;250;g7850165459_0_261"/>
          <p:cNvPicPr preferRelativeResize="0"/>
          <p:nvPr/>
        </p:nvPicPr>
        <p:blipFill rotWithShape="1">
          <a:blip r:embed="rId4">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7850165459_0_273"/>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257" name="Google Shape;257;g7850165459_0_273"/>
          <p:cNvSpPr txBox="1"/>
          <p:nvPr>
            <p:ph type="title"/>
          </p:nvPr>
        </p:nvSpPr>
        <p:spPr>
          <a:xfrm>
            <a:off x="914400" y="304800"/>
            <a:ext cx="79248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n-US"/>
              <a:t>Working: About us Page</a:t>
            </a:r>
            <a:endParaRPr/>
          </a:p>
        </p:txBody>
      </p:sp>
      <p:sp>
        <p:nvSpPr>
          <p:cNvPr id="258" name="Google Shape;258;g7850165459_0_273"/>
          <p:cNvSpPr txBox="1"/>
          <p:nvPr>
            <p:ph idx="1" type="body"/>
          </p:nvPr>
        </p:nvSpPr>
        <p:spPr>
          <a:xfrm>
            <a:off x="914400" y="1600200"/>
            <a:ext cx="4356300" cy="44196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en-US" sz="2000"/>
              <a:t>Last but not the least, the ‘About us’ page. This page displays the details of the developers of this application.</a:t>
            </a:r>
            <a:endParaRPr sz="2000"/>
          </a:p>
          <a:p>
            <a:pPr indent="0" lvl="0" marL="0" rtl="0" algn="just">
              <a:lnSpc>
                <a:spcPct val="115000"/>
              </a:lnSpc>
              <a:spcBef>
                <a:spcPts val="0"/>
              </a:spcBef>
              <a:spcAft>
                <a:spcPts val="0"/>
              </a:spcAft>
              <a:buNone/>
            </a:pPr>
            <a:r>
              <a:t/>
            </a:r>
            <a:endParaRPr sz="2000"/>
          </a:p>
          <a:p>
            <a:pPr indent="0" lvl="0" marL="0" rtl="0" algn="just">
              <a:lnSpc>
                <a:spcPct val="115000"/>
              </a:lnSpc>
              <a:spcBef>
                <a:spcPts val="0"/>
              </a:spcBef>
              <a:spcAft>
                <a:spcPts val="0"/>
              </a:spcAft>
              <a:buNone/>
            </a:pPr>
            <a:r>
              <a:t/>
            </a:r>
            <a:endParaRPr sz="2000"/>
          </a:p>
        </p:txBody>
      </p:sp>
      <p:sp>
        <p:nvSpPr>
          <p:cNvPr id="259" name="Google Shape;259;g7850165459_0_27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Contact Management System</a:t>
            </a:r>
            <a:endParaRPr/>
          </a:p>
        </p:txBody>
      </p:sp>
      <p:pic>
        <p:nvPicPr>
          <p:cNvPr id="260" name="Google Shape;260;g7850165459_0_273"/>
          <p:cNvPicPr preferRelativeResize="0"/>
          <p:nvPr/>
        </p:nvPicPr>
        <p:blipFill>
          <a:blip r:embed="rId3">
            <a:alphaModFix/>
          </a:blip>
          <a:stretch>
            <a:fillRect/>
          </a:stretch>
        </p:blipFill>
        <p:spPr>
          <a:xfrm>
            <a:off x="5528145" y="1478830"/>
            <a:ext cx="2217100" cy="4618959"/>
          </a:xfrm>
          <a:prstGeom prst="rect">
            <a:avLst/>
          </a:prstGeom>
          <a:noFill/>
          <a:ln>
            <a:noFill/>
          </a:ln>
        </p:spPr>
      </p:pic>
      <p:sp>
        <p:nvSpPr>
          <p:cNvPr id="261" name="Google Shape;261;g7850165459_0_273"/>
          <p:cNvSpPr txBox="1"/>
          <p:nvPr>
            <p:ph idx="10" type="dt"/>
          </p:nvPr>
        </p:nvSpPr>
        <p:spPr>
          <a:xfrm>
            <a:off x="5829300" y="6200850"/>
            <a:ext cx="2476500" cy="476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25/11/2020</a:t>
            </a:r>
            <a:endParaRPr/>
          </a:p>
        </p:txBody>
      </p:sp>
      <p:pic>
        <p:nvPicPr>
          <p:cNvPr id="262" name="Google Shape;262;g7850165459_0_273"/>
          <p:cNvPicPr preferRelativeResize="0"/>
          <p:nvPr/>
        </p:nvPicPr>
        <p:blipFill rotWithShape="1">
          <a:blip r:embed="rId4">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ac5127ac87_1_10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lang="en-US"/>
              <a:t>Conclusion</a:t>
            </a:r>
            <a:endParaRPr/>
          </a:p>
        </p:txBody>
      </p:sp>
      <p:sp>
        <p:nvSpPr>
          <p:cNvPr id="269" name="Google Shape;269;gac5127ac87_1_109"/>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270" name="Google Shape;270;gac5127ac87_1_10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355600" lvl="0" marL="457200" marR="285750" rtl="0" algn="just">
              <a:lnSpc>
                <a:spcPct val="115000"/>
              </a:lnSpc>
              <a:spcBef>
                <a:spcPts val="0"/>
              </a:spcBef>
              <a:spcAft>
                <a:spcPts val="0"/>
              </a:spcAft>
              <a:buSzPts val="2000"/>
              <a:buChar char="❖"/>
            </a:pPr>
            <a:r>
              <a:rPr lang="en-US" sz="2000"/>
              <a:t>In conclusion, our project is a humble venture to an efficient way of storing and managing all essential data of a contact. </a:t>
            </a:r>
            <a:endParaRPr sz="2000"/>
          </a:p>
          <a:p>
            <a:pPr indent="-355600" lvl="0" marL="457200" marR="285750" rtl="0" algn="just">
              <a:lnSpc>
                <a:spcPct val="115000"/>
              </a:lnSpc>
              <a:spcBef>
                <a:spcPts val="0"/>
              </a:spcBef>
              <a:spcAft>
                <a:spcPts val="0"/>
              </a:spcAft>
              <a:buSzPts val="2000"/>
              <a:buChar char="❖"/>
            </a:pPr>
            <a:r>
              <a:rPr lang="en-US" sz="2000"/>
              <a:t>The application created in this project has proven to be successful economically, technically, and operationally. </a:t>
            </a:r>
            <a:endParaRPr sz="2000"/>
          </a:p>
          <a:p>
            <a:pPr indent="-355600" lvl="0" marL="457200" marR="285750" rtl="0" algn="just">
              <a:lnSpc>
                <a:spcPct val="115000"/>
              </a:lnSpc>
              <a:spcBef>
                <a:spcPts val="0"/>
              </a:spcBef>
              <a:spcAft>
                <a:spcPts val="0"/>
              </a:spcAft>
              <a:buSzPts val="2000"/>
              <a:buChar char="❖"/>
            </a:pPr>
            <a:r>
              <a:rPr lang="en-US" sz="2000"/>
              <a:t>It is feasible as it’s an error-free, cost-efficient, user friendly, and flexible application.</a:t>
            </a:r>
            <a:endParaRPr sz="2000"/>
          </a:p>
          <a:p>
            <a:pPr indent="0" lvl="0" marL="140335" marR="285750" rtl="0" algn="just">
              <a:lnSpc>
                <a:spcPct val="115000"/>
              </a:lnSpc>
              <a:spcBef>
                <a:spcPts val="0"/>
              </a:spcBef>
              <a:spcAft>
                <a:spcPts val="0"/>
              </a:spcAft>
              <a:buSzPts val="2210"/>
              <a:buNone/>
            </a:pPr>
            <a:r>
              <a:t/>
            </a:r>
            <a:endParaRPr sz="2000">
              <a:solidFill>
                <a:srgbClr val="000000"/>
              </a:solidFill>
            </a:endParaRPr>
          </a:p>
        </p:txBody>
      </p:sp>
      <p:sp>
        <p:nvSpPr>
          <p:cNvPr id="271" name="Google Shape;271;gac5127ac87_1_10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Contact Management System</a:t>
            </a:r>
            <a:endParaRPr/>
          </a:p>
        </p:txBody>
      </p:sp>
      <p:sp>
        <p:nvSpPr>
          <p:cNvPr id="272" name="Google Shape;272;gac5127ac87_1_109"/>
          <p:cNvSpPr txBox="1"/>
          <p:nvPr>
            <p:ph idx="10" type="dt"/>
          </p:nvPr>
        </p:nvSpPr>
        <p:spPr>
          <a:xfrm>
            <a:off x="5829300" y="6200850"/>
            <a:ext cx="2476500" cy="476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25/11/2020</a:t>
            </a:r>
            <a:endParaRPr/>
          </a:p>
        </p:txBody>
      </p:sp>
      <p:pic>
        <p:nvPicPr>
          <p:cNvPr id="273" name="Google Shape;273;gac5127ac87_1_109"/>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ac5127ac87_2_20"/>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280" name="Google Shape;280;gac5127ac87_2_20"/>
          <p:cNvSpPr txBox="1"/>
          <p:nvPr>
            <p:ph idx="10" type="dt"/>
          </p:nvPr>
        </p:nvSpPr>
        <p:spPr>
          <a:xfrm>
            <a:off x="5829300" y="6210300"/>
            <a:ext cx="2476500" cy="476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solidFill>
                  <a:srgbClr val="1F497D"/>
                </a:solidFill>
              </a:rPr>
              <a:t>25/11/2020</a:t>
            </a:r>
            <a:endParaRPr>
              <a:solidFill>
                <a:srgbClr val="1F497D"/>
              </a:solidFill>
            </a:endParaRPr>
          </a:p>
        </p:txBody>
      </p:sp>
      <p:sp>
        <p:nvSpPr>
          <p:cNvPr id="281" name="Google Shape;281;gac5127ac87_2_20"/>
          <p:cNvSpPr txBox="1"/>
          <p:nvPr>
            <p:ph type="title"/>
          </p:nvPr>
        </p:nvSpPr>
        <p:spPr>
          <a:xfrm>
            <a:off x="1893300" y="2857500"/>
            <a:ext cx="5357400" cy="1143000"/>
          </a:xfrm>
          <a:prstGeom prst="rect">
            <a:avLst/>
          </a:prstGeom>
          <a:noFill/>
          <a:ln>
            <a:noFill/>
          </a:ln>
        </p:spPr>
        <p:txBody>
          <a:bodyPr anchorCtr="0" anchor="b" bIns="91425"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imes New Roman"/>
              <a:buNone/>
            </a:pPr>
            <a:r>
              <a:rPr lang="en-US" sz="6000">
                <a:latin typeface="Libre Baskerville"/>
                <a:ea typeface="Libre Baskerville"/>
                <a:cs typeface="Libre Baskerville"/>
                <a:sym typeface="Libre Baskerville"/>
              </a:rPr>
              <a:t>Thank you</a:t>
            </a:r>
            <a:endParaRPr sz="6000">
              <a:latin typeface="Libre Baskerville"/>
              <a:ea typeface="Libre Baskerville"/>
              <a:cs typeface="Libre Baskerville"/>
              <a:sym typeface="Libre Baskerville"/>
            </a:endParaRPr>
          </a:p>
        </p:txBody>
      </p:sp>
      <p:pic>
        <p:nvPicPr>
          <p:cNvPr id="282" name="Google Shape;282;gac5127ac87_2_20"/>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
        <p:nvSpPr>
          <p:cNvPr id="283" name="Google Shape;283;gac5127ac87_2_20"/>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Contact Management System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81"/>
                                        </p:tgtEl>
                                        <p:attrNameLst>
                                          <p:attrName>style.visibility</p:attrName>
                                        </p:attrNameLst>
                                      </p:cBhvr>
                                      <p:to>
                                        <p:strVal val="visible"/>
                                      </p:to>
                                    </p:set>
                                    <p:anim calcmode="lin" valueType="num">
                                      <p:cBhvr additive="base">
                                        <p:cTn dur="1000"/>
                                        <p:tgtEl>
                                          <p:spTgt spid="281"/>
                                        </p:tgtEl>
                                        <p:attrNameLst>
                                          <p:attrName>ppt_w</p:attrName>
                                        </p:attrNameLst>
                                      </p:cBhvr>
                                      <p:tavLst>
                                        <p:tav fmla="" tm="0">
                                          <p:val>
                                            <p:strVal val="0"/>
                                          </p:val>
                                        </p:tav>
                                        <p:tav fmla="" tm="100000">
                                          <p:val>
                                            <p:strVal val="#ppt_w"/>
                                          </p:val>
                                        </p:tav>
                                      </p:tavLst>
                                    </p:anim>
                                    <p:anim calcmode="lin" valueType="num">
                                      <p:cBhvr additive="base">
                                        <p:cTn dur="1000"/>
                                        <p:tgtEl>
                                          <p:spTgt spid="28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ac5127ac87_1_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Times New Roman"/>
              <a:buNone/>
            </a:pPr>
            <a:r>
              <a:rPr lang="en-US"/>
              <a:t>Content</a:t>
            </a:r>
            <a:endParaRPr/>
          </a:p>
        </p:txBody>
      </p:sp>
      <p:sp>
        <p:nvSpPr>
          <p:cNvPr id="121" name="Google Shape;121;gac5127ac87_1_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Clr>
                <a:srgbClr val="000000"/>
              </a:buClr>
              <a:buSzPts val="1400"/>
              <a:buFont typeface="Arial"/>
              <a:buNone/>
            </a:pPr>
            <a:fld id="{00000000-1234-1234-1234-123412341234}" type="slidenum">
              <a:rPr lang="en-US"/>
              <a:t>‹#›</a:t>
            </a:fld>
            <a:endParaRPr/>
          </a:p>
        </p:txBody>
      </p:sp>
      <p:sp>
        <p:nvSpPr>
          <p:cNvPr id="122" name="Google Shape;122;gac5127ac87_1_1"/>
          <p:cNvSpPr txBox="1"/>
          <p:nvPr>
            <p:ph idx="1" type="body"/>
          </p:nvPr>
        </p:nvSpPr>
        <p:spPr>
          <a:xfrm>
            <a:off x="914400" y="1928825"/>
            <a:ext cx="7772400" cy="4091100"/>
          </a:xfrm>
          <a:prstGeom prst="rect">
            <a:avLst/>
          </a:prstGeom>
          <a:noFill/>
          <a:ln>
            <a:noFill/>
          </a:ln>
        </p:spPr>
        <p:txBody>
          <a:bodyPr anchorCtr="0" anchor="t" bIns="45700" lIns="91425" spcFirstLastPara="1" rIns="91425" wrap="square" tIns="45700">
            <a:noAutofit/>
          </a:bodyPr>
          <a:lstStyle/>
          <a:p>
            <a:pPr indent="-355600" lvl="0" marL="457200" rtl="0" algn="l">
              <a:lnSpc>
                <a:spcPct val="150000"/>
              </a:lnSpc>
              <a:spcBef>
                <a:spcPts val="580"/>
              </a:spcBef>
              <a:spcAft>
                <a:spcPts val="0"/>
              </a:spcAft>
              <a:buSzPts val="2000"/>
              <a:buChar char="❖"/>
            </a:pPr>
            <a:r>
              <a:rPr lang="en-US" sz="2000"/>
              <a:t>Introduction </a:t>
            </a:r>
            <a:endParaRPr sz="2000"/>
          </a:p>
          <a:p>
            <a:pPr indent="-355600" lvl="0" marL="457200" rtl="0" algn="l">
              <a:lnSpc>
                <a:spcPct val="150000"/>
              </a:lnSpc>
              <a:spcBef>
                <a:spcPts val="580"/>
              </a:spcBef>
              <a:spcAft>
                <a:spcPts val="0"/>
              </a:spcAft>
              <a:buSzPts val="2000"/>
              <a:buChar char="❖"/>
            </a:pPr>
            <a:r>
              <a:rPr lang="en-US" sz="2000"/>
              <a:t>Experimental Setup</a:t>
            </a:r>
            <a:endParaRPr sz="2000"/>
          </a:p>
          <a:p>
            <a:pPr indent="-355600" lvl="0" marL="457200" rtl="0" algn="l">
              <a:lnSpc>
                <a:spcPct val="150000"/>
              </a:lnSpc>
              <a:spcBef>
                <a:spcPts val="0"/>
              </a:spcBef>
              <a:spcAft>
                <a:spcPts val="0"/>
              </a:spcAft>
              <a:buSzPts val="2000"/>
              <a:buChar char="❖"/>
            </a:pPr>
            <a:r>
              <a:rPr lang="en-US" sz="2000"/>
              <a:t>Components</a:t>
            </a:r>
            <a:endParaRPr sz="2000"/>
          </a:p>
          <a:p>
            <a:pPr indent="-355600" lvl="0" marL="457200" rtl="0" algn="l">
              <a:lnSpc>
                <a:spcPct val="150000"/>
              </a:lnSpc>
              <a:spcBef>
                <a:spcPts val="0"/>
              </a:spcBef>
              <a:spcAft>
                <a:spcPts val="0"/>
              </a:spcAft>
              <a:buSzPts val="2000"/>
              <a:buChar char="❖"/>
            </a:pPr>
            <a:r>
              <a:rPr lang="en-US" sz="2000"/>
              <a:t>Working</a:t>
            </a:r>
            <a:endParaRPr sz="2000"/>
          </a:p>
          <a:p>
            <a:pPr indent="-355600" lvl="0" marL="457200" rtl="0" algn="l">
              <a:lnSpc>
                <a:spcPct val="150000"/>
              </a:lnSpc>
              <a:spcBef>
                <a:spcPts val="0"/>
              </a:spcBef>
              <a:spcAft>
                <a:spcPts val="0"/>
              </a:spcAft>
              <a:buSzPts val="2000"/>
              <a:buChar char="❖"/>
            </a:pPr>
            <a:r>
              <a:rPr lang="en-US" sz="2000"/>
              <a:t>Experimental setup </a:t>
            </a:r>
            <a:endParaRPr sz="2000"/>
          </a:p>
          <a:p>
            <a:pPr indent="-355600" lvl="0" marL="457200" rtl="0" algn="l">
              <a:lnSpc>
                <a:spcPct val="150000"/>
              </a:lnSpc>
              <a:spcBef>
                <a:spcPts val="0"/>
              </a:spcBef>
              <a:spcAft>
                <a:spcPts val="0"/>
              </a:spcAft>
              <a:buSzPts val="2000"/>
              <a:buChar char="❖"/>
            </a:pPr>
            <a:r>
              <a:rPr lang="en-US" sz="2000"/>
              <a:t>Conclusion</a:t>
            </a:r>
            <a:endParaRPr sz="2000"/>
          </a:p>
        </p:txBody>
      </p:sp>
      <p:sp>
        <p:nvSpPr>
          <p:cNvPr id="123" name="Google Shape;123;gac5127ac87_1_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Contact Management System</a:t>
            </a:r>
            <a:endParaRPr/>
          </a:p>
        </p:txBody>
      </p:sp>
      <p:sp>
        <p:nvSpPr>
          <p:cNvPr id="124" name="Google Shape;124;gac5127ac87_1_1"/>
          <p:cNvSpPr txBox="1"/>
          <p:nvPr>
            <p:ph idx="10" type="dt"/>
          </p:nvPr>
        </p:nvSpPr>
        <p:spPr>
          <a:xfrm>
            <a:off x="5829300" y="6200850"/>
            <a:ext cx="2476500" cy="476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25/11/2020</a:t>
            </a:r>
            <a:endParaRPr/>
          </a:p>
        </p:txBody>
      </p:sp>
      <p:pic>
        <p:nvPicPr>
          <p:cNvPr id="125" name="Google Shape;125;gac5127ac87_1_1"/>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ac5127ac87_1_1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lang="en-US"/>
              <a:t>Introduction</a:t>
            </a:r>
            <a:endParaRPr/>
          </a:p>
        </p:txBody>
      </p:sp>
      <p:sp>
        <p:nvSpPr>
          <p:cNvPr id="132" name="Google Shape;132;gac5127ac87_1_1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Clr>
                <a:srgbClr val="000000"/>
              </a:buClr>
              <a:buSzPts val="1400"/>
              <a:buFont typeface="Arial"/>
              <a:buNone/>
            </a:pPr>
            <a:fld id="{00000000-1234-1234-1234-123412341234}" type="slidenum">
              <a:rPr lang="en-US"/>
              <a:t>‹#›</a:t>
            </a:fld>
            <a:endParaRPr/>
          </a:p>
        </p:txBody>
      </p:sp>
      <p:sp>
        <p:nvSpPr>
          <p:cNvPr id="133" name="Google Shape;133;gac5127ac87_1_1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355600" lvl="0" marL="457200" marR="285750" rtl="0" algn="just">
              <a:lnSpc>
                <a:spcPct val="115000"/>
              </a:lnSpc>
              <a:spcBef>
                <a:spcPts val="0"/>
              </a:spcBef>
              <a:spcAft>
                <a:spcPts val="0"/>
              </a:spcAft>
              <a:buSzPts val="2000"/>
              <a:buFont typeface="Libre Baskerville"/>
              <a:buChar char="❖"/>
            </a:pPr>
            <a:r>
              <a:rPr lang="en-US" sz="2000"/>
              <a:t>The “Contact Management System” is an application that has been developed to override the problems prevailing in the obsolete manual system. This application’s features eliminate and reduce a few of the hardships faced by the existing system. No formal knowledge is needed for the user to use this system. Thus, making it easy-to-use. It’s a reliable and error free management system that is at the user’s disposal. With this Contact Management System, one has the freedom to focus on other activities rather than having to keep a record of all their contacts.</a:t>
            </a:r>
            <a:endParaRPr sz="2000"/>
          </a:p>
        </p:txBody>
      </p:sp>
      <p:sp>
        <p:nvSpPr>
          <p:cNvPr id="134" name="Google Shape;134;gac5127ac87_1_1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Contact Management System</a:t>
            </a:r>
            <a:endParaRPr/>
          </a:p>
        </p:txBody>
      </p:sp>
      <p:sp>
        <p:nvSpPr>
          <p:cNvPr id="135" name="Google Shape;135;gac5127ac87_1_12"/>
          <p:cNvSpPr txBox="1"/>
          <p:nvPr>
            <p:ph idx="10" type="dt"/>
          </p:nvPr>
        </p:nvSpPr>
        <p:spPr>
          <a:xfrm>
            <a:off x="5829300" y="6200850"/>
            <a:ext cx="2476500" cy="476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25/11/2020</a:t>
            </a:r>
            <a:endParaRPr/>
          </a:p>
        </p:txBody>
      </p:sp>
      <p:pic>
        <p:nvPicPr>
          <p:cNvPr id="136" name="Google Shape;136;gac5127ac87_1_12"/>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ac5127ac87_1_2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Clr>
                <a:srgbClr val="000000"/>
              </a:buClr>
              <a:buSzPts val="1400"/>
              <a:buFont typeface="Arial"/>
              <a:buNone/>
            </a:pPr>
            <a:fld id="{00000000-1234-1234-1234-123412341234}" type="slidenum">
              <a:rPr lang="en-US"/>
              <a:t>‹#›</a:t>
            </a:fld>
            <a:endParaRPr/>
          </a:p>
        </p:txBody>
      </p:sp>
      <p:sp>
        <p:nvSpPr>
          <p:cNvPr id="143" name="Google Shape;143;gac5127ac87_1_2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355600" lvl="0" marL="457200" marR="285750" rtl="0" algn="just">
              <a:lnSpc>
                <a:spcPct val="115000"/>
              </a:lnSpc>
              <a:spcBef>
                <a:spcPts val="0"/>
              </a:spcBef>
              <a:spcAft>
                <a:spcPts val="0"/>
              </a:spcAft>
              <a:buSzPts val="2000"/>
              <a:buFont typeface="Libre Baskerville"/>
              <a:buChar char="❖"/>
            </a:pPr>
            <a:r>
              <a:rPr lang="en-US" sz="2000"/>
              <a:t>Besides automating the extant, manual telephone directory, it allows the user to store contacts for a long period of time with easy accessing and manipulation of the same. As the application is developed using Flutter, it’s compatible with both, android and ios devices of all dimensions. The main objective behind this project was to create a one-stop place for a user to store, view, edit and delete a person’s contact number, email address, and their residential address.</a:t>
            </a:r>
            <a:endParaRPr sz="2000"/>
          </a:p>
          <a:p>
            <a:pPr indent="0" lvl="0" marL="0" rtl="0" algn="just">
              <a:spcBef>
                <a:spcPts val="0"/>
              </a:spcBef>
              <a:spcAft>
                <a:spcPts val="0"/>
              </a:spcAft>
              <a:buNone/>
            </a:pPr>
            <a:r>
              <a:t/>
            </a:r>
            <a:endParaRPr sz="2200"/>
          </a:p>
        </p:txBody>
      </p:sp>
      <p:sp>
        <p:nvSpPr>
          <p:cNvPr id="144" name="Google Shape;144;gac5127ac87_1_2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lang="en-US"/>
              <a:t>Introduction</a:t>
            </a:r>
            <a:endParaRPr/>
          </a:p>
        </p:txBody>
      </p:sp>
      <p:sp>
        <p:nvSpPr>
          <p:cNvPr id="145" name="Google Shape;145;gac5127ac87_1_2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Contact Management System</a:t>
            </a:r>
            <a:endParaRPr/>
          </a:p>
        </p:txBody>
      </p:sp>
      <p:sp>
        <p:nvSpPr>
          <p:cNvPr id="146" name="Google Shape;146;gac5127ac87_1_22"/>
          <p:cNvSpPr txBox="1"/>
          <p:nvPr>
            <p:ph idx="10" type="dt"/>
          </p:nvPr>
        </p:nvSpPr>
        <p:spPr>
          <a:xfrm>
            <a:off x="5829300" y="6200850"/>
            <a:ext cx="2476500" cy="476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25/11/2020</a:t>
            </a:r>
            <a:endParaRPr/>
          </a:p>
        </p:txBody>
      </p:sp>
      <p:pic>
        <p:nvPicPr>
          <p:cNvPr id="147" name="Google Shape;147;gac5127ac87_1_22"/>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b104fd3e9a_1_0"/>
          <p:cNvSpPr txBox="1"/>
          <p:nvPr>
            <p:ph type="title"/>
          </p:nvPr>
        </p:nvSpPr>
        <p:spPr>
          <a:xfrm>
            <a:off x="914400" y="274638"/>
            <a:ext cx="7772400" cy="1143000"/>
          </a:xfrm>
          <a:prstGeom prst="rect">
            <a:avLst/>
          </a:prstGeom>
        </p:spPr>
        <p:txBody>
          <a:bodyPr anchorCtr="0" anchor="b" bIns="91425" lIns="91425" spcFirstLastPara="1" rIns="91425" wrap="square" tIns="45700">
            <a:noAutofit/>
          </a:bodyPr>
          <a:lstStyle/>
          <a:p>
            <a:pPr indent="0" lvl="0" marL="0" rtl="0" algn="l">
              <a:spcBef>
                <a:spcPts val="0"/>
              </a:spcBef>
              <a:spcAft>
                <a:spcPts val="0"/>
              </a:spcAft>
              <a:buNone/>
            </a:pPr>
            <a:r>
              <a:rPr lang="en-US"/>
              <a:t>Experimental Setup</a:t>
            </a:r>
            <a:endParaRPr/>
          </a:p>
        </p:txBody>
      </p:sp>
      <p:sp>
        <p:nvSpPr>
          <p:cNvPr id="154" name="Google Shape;154;gb104fd3e9a_1_0"/>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Clr>
                <a:srgbClr val="000000"/>
              </a:buClr>
              <a:buSzPts val="1400"/>
              <a:buFont typeface="Arial"/>
              <a:buNone/>
            </a:pPr>
            <a:fld id="{00000000-1234-1234-1234-123412341234}" type="slidenum">
              <a:rPr lang="en-US"/>
              <a:t>‹#›</a:t>
            </a:fld>
            <a:endParaRPr/>
          </a:p>
        </p:txBody>
      </p:sp>
      <p:sp>
        <p:nvSpPr>
          <p:cNvPr id="155" name="Google Shape;155;gb104fd3e9a_1_0"/>
          <p:cNvSpPr txBox="1"/>
          <p:nvPr>
            <p:ph idx="1" type="body"/>
          </p:nvPr>
        </p:nvSpPr>
        <p:spPr>
          <a:xfrm>
            <a:off x="914400" y="1447800"/>
            <a:ext cx="7772400" cy="4572000"/>
          </a:xfrm>
          <a:prstGeom prst="rect">
            <a:avLst/>
          </a:prstGeom>
        </p:spPr>
        <p:txBody>
          <a:bodyPr anchorCtr="0" anchor="t" bIns="45700" lIns="91425" spcFirstLastPara="1" rIns="91425" wrap="square" tIns="45700">
            <a:noAutofit/>
          </a:bodyPr>
          <a:lstStyle/>
          <a:p>
            <a:pPr indent="-355600" lvl="0" marL="457200" rtl="0" algn="l">
              <a:lnSpc>
                <a:spcPct val="150000"/>
              </a:lnSpc>
              <a:spcBef>
                <a:spcPts val="580"/>
              </a:spcBef>
              <a:spcAft>
                <a:spcPts val="0"/>
              </a:spcAft>
              <a:buSzPts val="2000"/>
              <a:buChar char="❖"/>
            </a:pPr>
            <a:r>
              <a:rPr lang="en-US" sz="2000"/>
              <a:t>Software: Android Studio</a:t>
            </a:r>
            <a:endParaRPr sz="2000"/>
          </a:p>
          <a:p>
            <a:pPr indent="-355600" lvl="0" marL="457200" rtl="0" algn="l">
              <a:lnSpc>
                <a:spcPct val="150000"/>
              </a:lnSpc>
              <a:spcBef>
                <a:spcPts val="0"/>
              </a:spcBef>
              <a:spcAft>
                <a:spcPts val="0"/>
              </a:spcAft>
              <a:buSzPts val="2000"/>
              <a:buChar char="❖"/>
            </a:pPr>
            <a:r>
              <a:rPr lang="en-US" sz="2000"/>
              <a:t>Mobile UI Framework: Flutter</a:t>
            </a:r>
            <a:endParaRPr sz="2000"/>
          </a:p>
          <a:p>
            <a:pPr indent="-355600" lvl="0" marL="457200" rtl="0" algn="l">
              <a:lnSpc>
                <a:spcPct val="150000"/>
              </a:lnSpc>
              <a:spcBef>
                <a:spcPts val="0"/>
              </a:spcBef>
              <a:spcAft>
                <a:spcPts val="0"/>
              </a:spcAft>
              <a:buSzPts val="2000"/>
              <a:buChar char="❖"/>
            </a:pPr>
            <a:r>
              <a:rPr lang="en-US" sz="2000"/>
              <a:t>Programming Language: Dart</a:t>
            </a:r>
            <a:endParaRPr sz="2000"/>
          </a:p>
          <a:p>
            <a:pPr indent="-355600" lvl="0" marL="457200" rtl="0" algn="l">
              <a:lnSpc>
                <a:spcPct val="150000"/>
              </a:lnSpc>
              <a:spcBef>
                <a:spcPts val="0"/>
              </a:spcBef>
              <a:spcAft>
                <a:spcPts val="0"/>
              </a:spcAft>
              <a:buSzPts val="2000"/>
              <a:buChar char="❖"/>
            </a:pPr>
            <a:r>
              <a:rPr lang="en-US" sz="2000"/>
              <a:t>Database: SQFlite</a:t>
            </a:r>
            <a:endParaRPr sz="2000"/>
          </a:p>
          <a:p>
            <a:pPr indent="-355600" lvl="0" marL="457200" rtl="0" algn="l">
              <a:lnSpc>
                <a:spcPct val="150000"/>
              </a:lnSpc>
              <a:spcBef>
                <a:spcPts val="0"/>
              </a:spcBef>
              <a:spcAft>
                <a:spcPts val="0"/>
              </a:spcAft>
              <a:buSzPts val="2000"/>
              <a:buChar char="❖"/>
            </a:pPr>
            <a:r>
              <a:rPr lang="en-US" sz="2000"/>
              <a:t>Maps: Maps SDK from Google</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ac5127ac87_1_3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Clr>
                <a:srgbClr val="000000"/>
              </a:buClr>
              <a:buSzPts val="1400"/>
              <a:buFont typeface="Arial"/>
              <a:buNone/>
            </a:pPr>
            <a:fld id="{00000000-1234-1234-1234-123412341234}" type="slidenum">
              <a:rPr lang="en-US"/>
              <a:t>‹#›</a:t>
            </a:fld>
            <a:endParaRPr/>
          </a:p>
        </p:txBody>
      </p:sp>
      <p:sp>
        <p:nvSpPr>
          <p:cNvPr id="161" name="Google Shape;161;gac5127ac87_1_3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lang="en-US"/>
              <a:t>Components</a:t>
            </a:r>
            <a:endParaRPr/>
          </a:p>
        </p:txBody>
      </p:sp>
      <p:sp>
        <p:nvSpPr>
          <p:cNvPr id="162" name="Google Shape;162;gac5127ac87_1_3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355600" lvl="0" marL="457200" marR="285750" rtl="0" algn="just">
              <a:lnSpc>
                <a:spcPct val="115000"/>
              </a:lnSpc>
              <a:spcBef>
                <a:spcPts val="0"/>
              </a:spcBef>
              <a:spcAft>
                <a:spcPts val="0"/>
              </a:spcAft>
              <a:buSzPts val="2000"/>
              <a:buFont typeface="Libre Baskerville"/>
              <a:buChar char="❖"/>
            </a:pPr>
            <a:r>
              <a:rPr lang="en-US" sz="2000"/>
              <a:t>The contact management system provides a simple, yet aesthetically pleasing home page to the user that displays the names of all the existing contacts in the system. </a:t>
            </a:r>
            <a:endParaRPr sz="2000"/>
          </a:p>
          <a:p>
            <a:pPr indent="0" lvl="0" marL="457200" rtl="0" algn="just">
              <a:lnSpc>
                <a:spcPct val="115000"/>
              </a:lnSpc>
              <a:spcBef>
                <a:spcPts val="0"/>
              </a:spcBef>
              <a:spcAft>
                <a:spcPts val="0"/>
              </a:spcAft>
              <a:buNone/>
            </a:pPr>
            <a:r>
              <a:t/>
            </a:r>
            <a:endParaRPr sz="2000"/>
          </a:p>
          <a:p>
            <a:pPr indent="-355600" lvl="0" marL="457200" rtl="0" algn="just">
              <a:lnSpc>
                <a:spcPct val="115000"/>
              </a:lnSpc>
              <a:spcBef>
                <a:spcPts val="0"/>
              </a:spcBef>
              <a:spcAft>
                <a:spcPts val="0"/>
              </a:spcAft>
              <a:buSzPts val="2000"/>
              <a:buFont typeface="Libre Baskerville"/>
              <a:buChar char="❖"/>
            </a:pPr>
            <a:r>
              <a:rPr lang="en-US" sz="2000"/>
              <a:t>Further, it consists of the following features:</a:t>
            </a:r>
            <a:endParaRPr sz="2000"/>
          </a:p>
          <a:p>
            <a:pPr indent="-355600" lvl="1" marL="914400" rtl="0" algn="just">
              <a:lnSpc>
                <a:spcPct val="115000"/>
              </a:lnSpc>
              <a:spcBef>
                <a:spcPts val="0"/>
              </a:spcBef>
              <a:spcAft>
                <a:spcPts val="0"/>
              </a:spcAft>
              <a:buClr>
                <a:srgbClr val="000000"/>
              </a:buClr>
              <a:buSzPts val="2000"/>
              <a:buFont typeface="Libre Baskerville"/>
              <a:buChar char="➢"/>
            </a:pPr>
            <a:r>
              <a:rPr lang="en-US" sz="2000">
                <a:solidFill>
                  <a:srgbClr val="000000"/>
                </a:solidFill>
              </a:rPr>
              <a:t>Adding a contact</a:t>
            </a:r>
            <a:endParaRPr sz="2000">
              <a:solidFill>
                <a:srgbClr val="000000"/>
              </a:solidFill>
            </a:endParaRPr>
          </a:p>
          <a:p>
            <a:pPr indent="-355600" lvl="1" marL="914400" rtl="0" algn="just">
              <a:lnSpc>
                <a:spcPct val="115000"/>
              </a:lnSpc>
              <a:spcBef>
                <a:spcPts val="0"/>
              </a:spcBef>
              <a:spcAft>
                <a:spcPts val="0"/>
              </a:spcAft>
              <a:buClr>
                <a:srgbClr val="000000"/>
              </a:buClr>
              <a:buSzPts val="2000"/>
              <a:buFont typeface="Libre Baskerville"/>
              <a:buChar char="➢"/>
            </a:pPr>
            <a:r>
              <a:rPr lang="en-US" sz="2000">
                <a:solidFill>
                  <a:srgbClr val="000000"/>
                </a:solidFill>
              </a:rPr>
              <a:t>Editing a contact</a:t>
            </a:r>
            <a:endParaRPr sz="2000">
              <a:solidFill>
                <a:srgbClr val="000000"/>
              </a:solidFill>
            </a:endParaRPr>
          </a:p>
          <a:p>
            <a:pPr indent="-355600" lvl="1" marL="914400" rtl="0" algn="just">
              <a:lnSpc>
                <a:spcPct val="115000"/>
              </a:lnSpc>
              <a:spcBef>
                <a:spcPts val="0"/>
              </a:spcBef>
              <a:spcAft>
                <a:spcPts val="0"/>
              </a:spcAft>
              <a:buClr>
                <a:srgbClr val="000000"/>
              </a:buClr>
              <a:buSzPts val="2000"/>
              <a:buFont typeface="Libre Baskerville"/>
              <a:buChar char="➢"/>
            </a:pPr>
            <a:r>
              <a:rPr lang="en-US" sz="2000">
                <a:solidFill>
                  <a:srgbClr val="000000"/>
                </a:solidFill>
              </a:rPr>
              <a:t>Deleting a contact</a:t>
            </a:r>
            <a:endParaRPr sz="2000">
              <a:solidFill>
                <a:srgbClr val="000000"/>
              </a:solidFill>
            </a:endParaRPr>
          </a:p>
          <a:p>
            <a:pPr indent="-355600" lvl="1" marL="914400" rtl="0" algn="just">
              <a:lnSpc>
                <a:spcPct val="115000"/>
              </a:lnSpc>
              <a:spcBef>
                <a:spcPts val="0"/>
              </a:spcBef>
              <a:spcAft>
                <a:spcPts val="0"/>
              </a:spcAft>
              <a:buClr>
                <a:srgbClr val="000000"/>
              </a:buClr>
              <a:buSzPts val="2000"/>
              <a:buFont typeface="Libre Baskerville"/>
              <a:buChar char="➢"/>
            </a:pPr>
            <a:r>
              <a:rPr lang="en-US" sz="2000">
                <a:solidFill>
                  <a:srgbClr val="000000"/>
                </a:solidFill>
              </a:rPr>
              <a:t>Contact card’s GUI</a:t>
            </a:r>
            <a:endParaRPr sz="2000">
              <a:solidFill>
                <a:srgbClr val="000000"/>
              </a:solidFill>
            </a:endParaRPr>
          </a:p>
          <a:p>
            <a:pPr indent="-355600" lvl="1" marL="914400" rtl="0" algn="just">
              <a:lnSpc>
                <a:spcPct val="115000"/>
              </a:lnSpc>
              <a:spcBef>
                <a:spcPts val="0"/>
              </a:spcBef>
              <a:spcAft>
                <a:spcPts val="0"/>
              </a:spcAft>
              <a:buClr>
                <a:srgbClr val="000000"/>
              </a:buClr>
              <a:buSzPts val="2000"/>
              <a:buChar char="➢"/>
            </a:pPr>
            <a:r>
              <a:rPr lang="en-US" sz="2000">
                <a:solidFill>
                  <a:srgbClr val="000000"/>
                </a:solidFill>
              </a:rPr>
              <a:t>Maps</a:t>
            </a:r>
            <a:endParaRPr sz="2000">
              <a:solidFill>
                <a:srgbClr val="000000"/>
              </a:solidFill>
            </a:endParaRPr>
          </a:p>
          <a:p>
            <a:pPr indent="-355600" lvl="1" marL="914400" rtl="0" algn="just">
              <a:lnSpc>
                <a:spcPct val="115000"/>
              </a:lnSpc>
              <a:spcBef>
                <a:spcPts val="0"/>
              </a:spcBef>
              <a:spcAft>
                <a:spcPts val="0"/>
              </a:spcAft>
              <a:buClr>
                <a:srgbClr val="000000"/>
              </a:buClr>
              <a:buSzPts val="2000"/>
              <a:buChar char="➢"/>
            </a:pPr>
            <a:r>
              <a:rPr lang="en-US" sz="2000">
                <a:solidFill>
                  <a:srgbClr val="000000"/>
                </a:solidFill>
              </a:rPr>
              <a:t>About us</a:t>
            </a:r>
            <a:endParaRPr sz="2000">
              <a:solidFill>
                <a:srgbClr val="000000"/>
              </a:solidFill>
            </a:endParaRPr>
          </a:p>
          <a:p>
            <a:pPr indent="0" lvl="0" marL="457200" rtl="0" algn="just">
              <a:lnSpc>
                <a:spcPct val="115000"/>
              </a:lnSpc>
              <a:spcBef>
                <a:spcPts val="0"/>
              </a:spcBef>
              <a:spcAft>
                <a:spcPts val="0"/>
              </a:spcAft>
              <a:buNone/>
            </a:pPr>
            <a:r>
              <a:t/>
            </a:r>
            <a:endParaRPr sz="2000"/>
          </a:p>
          <a:p>
            <a:pPr indent="0" lvl="0" marL="0" rtl="0" algn="just">
              <a:lnSpc>
                <a:spcPct val="115000"/>
              </a:lnSpc>
              <a:spcBef>
                <a:spcPts val="0"/>
              </a:spcBef>
              <a:spcAft>
                <a:spcPts val="0"/>
              </a:spcAft>
              <a:buNone/>
            </a:pPr>
            <a:r>
              <a:t/>
            </a:r>
            <a:endParaRPr sz="2000"/>
          </a:p>
        </p:txBody>
      </p:sp>
      <p:sp>
        <p:nvSpPr>
          <p:cNvPr id="163" name="Google Shape;163;gac5127ac87_1_3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Contact Management System</a:t>
            </a:r>
            <a:endParaRPr/>
          </a:p>
        </p:txBody>
      </p:sp>
      <p:sp>
        <p:nvSpPr>
          <p:cNvPr id="164" name="Google Shape;164;gac5127ac87_1_32"/>
          <p:cNvSpPr txBox="1"/>
          <p:nvPr>
            <p:ph idx="10" type="dt"/>
          </p:nvPr>
        </p:nvSpPr>
        <p:spPr>
          <a:xfrm>
            <a:off x="5829300" y="6200850"/>
            <a:ext cx="2476500" cy="476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25/11/2020</a:t>
            </a:r>
            <a:endParaRPr/>
          </a:p>
        </p:txBody>
      </p:sp>
      <p:pic>
        <p:nvPicPr>
          <p:cNvPr id="165" name="Google Shape;165;gac5127ac87_1_32"/>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ac5127ac87_1_7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Clr>
                <a:srgbClr val="000000"/>
              </a:buClr>
              <a:buSzPts val="1400"/>
              <a:buFont typeface="Arial"/>
              <a:buNone/>
            </a:pPr>
            <a:fld id="{00000000-1234-1234-1234-123412341234}" type="slidenum">
              <a:rPr lang="en-US"/>
              <a:t>‹#›</a:t>
            </a:fld>
            <a:endParaRPr/>
          </a:p>
        </p:txBody>
      </p:sp>
      <p:sp>
        <p:nvSpPr>
          <p:cNvPr id="172" name="Google Shape;172;gac5127ac87_1_7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lang="en-US"/>
              <a:t>Working: Adding a contact</a:t>
            </a:r>
            <a:endParaRPr/>
          </a:p>
        </p:txBody>
      </p:sp>
      <p:sp>
        <p:nvSpPr>
          <p:cNvPr id="173" name="Google Shape;173;gac5127ac87_1_75"/>
          <p:cNvSpPr txBox="1"/>
          <p:nvPr>
            <p:ph idx="1" type="body"/>
          </p:nvPr>
        </p:nvSpPr>
        <p:spPr>
          <a:xfrm>
            <a:off x="914400" y="1447800"/>
            <a:ext cx="2859600" cy="4572000"/>
          </a:xfrm>
          <a:prstGeom prst="rect">
            <a:avLst/>
          </a:prstGeom>
        </p:spPr>
        <p:txBody>
          <a:bodyPr anchorCtr="0" anchor="t" bIns="45700" lIns="91425" spcFirstLastPara="1" rIns="91425" wrap="square" tIns="45700">
            <a:noAutofit/>
          </a:bodyPr>
          <a:lstStyle/>
          <a:p>
            <a:pPr indent="0" lvl="0" marL="0" rtl="0" algn="l">
              <a:lnSpc>
                <a:spcPct val="115000"/>
              </a:lnSpc>
              <a:spcBef>
                <a:spcPts val="580"/>
              </a:spcBef>
              <a:spcAft>
                <a:spcPts val="0"/>
              </a:spcAft>
              <a:buNone/>
            </a:pPr>
            <a:r>
              <a:rPr lang="en-US" sz="2000"/>
              <a:t>This redirects the user to the ‘Create Contact’ page wherein the name, phone number, email id and residential address can be entered to store in the device.</a:t>
            </a:r>
            <a:endParaRPr sz="2000"/>
          </a:p>
          <a:p>
            <a:pPr indent="0" lvl="0" marL="0" rtl="0" algn="l">
              <a:lnSpc>
                <a:spcPct val="115000"/>
              </a:lnSpc>
              <a:spcBef>
                <a:spcPts val="580"/>
              </a:spcBef>
              <a:spcAft>
                <a:spcPts val="0"/>
              </a:spcAft>
              <a:buNone/>
            </a:pPr>
            <a:r>
              <a:t/>
            </a:r>
            <a:endParaRPr sz="2000"/>
          </a:p>
        </p:txBody>
      </p:sp>
      <p:sp>
        <p:nvSpPr>
          <p:cNvPr id="174" name="Google Shape;174;gac5127ac87_1_7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Contact Management System</a:t>
            </a:r>
            <a:endParaRPr/>
          </a:p>
        </p:txBody>
      </p:sp>
      <p:pic>
        <p:nvPicPr>
          <p:cNvPr id="175" name="Google Shape;175;gac5127ac87_1_75"/>
          <p:cNvPicPr preferRelativeResize="0"/>
          <p:nvPr/>
        </p:nvPicPr>
        <p:blipFill>
          <a:blip r:embed="rId3">
            <a:alphaModFix/>
          </a:blip>
          <a:stretch>
            <a:fillRect/>
          </a:stretch>
        </p:blipFill>
        <p:spPr>
          <a:xfrm>
            <a:off x="3893900" y="1515049"/>
            <a:ext cx="2217125" cy="4628417"/>
          </a:xfrm>
          <a:prstGeom prst="rect">
            <a:avLst/>
          </a:prstGeom>
          <a:noFill/>
          <a:ln>
            <a:noFill/>
          </a:ln>
        </p:spPr>
      </p:pic>
      <p:pic>
        <p:nvPicPr>
          <p:cNvPr id="176" name="Google Shape;176;gac5127ac87_1_75"/>
          <p:cNvPicPr preferRelativeResize="0"/>
          <p:nvPr/>
        </p:nvPicPr>
        <p:blipFill>
          <a:blip r:embed="rId4">
            <a:alphaModFix/>
          </a:blip>
          <a:stretch>
            <a:fillRect/>
          </a:stretch>
        </p:blipFill>
        <p:spPr>
          <a:xfrm>
            <a:off x="6324600" y="1522350"/>
            <a:ext cx="2217125" cy="4614903"/>
          </a:xfrm>
          <a:prstGeom prst="rect">
            <a:avLst/>
          </a:prstGeom>
          <a:noFill/>
          <a:ln>
            <a:noFill/>
          </a:ln>
        </p:spPr>
      </p:pic>
      <p:sp>
        <p:nvSpPr>
          <p:cNvPr id="177" name="Google Shape;177;gac5127ac87_1_75"/>
          <p:cNvSpPr txBox="1"/>
          <p:nvPr>
            <p:ph idx="10" type="dt"/>
          </p:nvPr>
        </p:nvSpPr>
        <p:spPr>
          <a:xfrm>
            <a:off x="5829300" y="6200850"/>
            <a:ext cx="2476500" cy="476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25/11/2020</a:t>
            </a:r>
            <a:endParaRPr/>
          </a:p>
        </p:txBody>
      </p:sp>
      <p:pic>
        <p:nvPicPr>
          <p:cNvPr id="178" name="Google Shape;178;gac5127ac87_1_75"/>
          <p:cNvPicPr preferRelativeResize="0"/>
          <p:nvPr/>
        </p:nvPicPr>
        <p:blipFill rotWithShape="1">
          <a:blip r:embed="rId5">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7850165459_0_29"/>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Clr>
                <a:srgbClr val="000000"/>
              </a:buClr>
              <a:buSzPts val="1400"/>
              <a:buFont typeface="Arial"/>
              <a:buNone/>
            </a:pPr>
            <a:fld id="{00000000-1234-1234-1234-123412341234}" type="slidenum">
              <a:rPr lang="en-US"/>
              <a:t>‹#›</a:t>
            </a:fld>
            <a:endParaRPr/>
          </a:p>
        </p:txBody>
      </p:sp>
      <p:sp>
        <p:nvSpPr>
          <p:cNvPr id="185" name="Google Shape;185;g7850165459_0_2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lang="en-US"/>
              <a:t>Working: Editing a contact</a:t>
            </a:r>
            <a:endParaRPr/>
          </a:p>
        </p:txBody>
      </p:sp>
      <p:sp>
        <p:nvSpPr>
          <p:cNvPr id="186" name="Google Shape;186;g7850165459_0_29"/>
          <p:cNvSpPr txBox="1"/>
          <p:nvPr>
            <p:ph idx="1" type="body"/>
          </p:nvPr>
        </p:nvSpPr>
        <p:spPr>
          <a:xfrm>
            <a:off x="914400" y="1447800"/>
            <a:ext cx="7772400" cy="4572000"/>
          </a:xfrm>
          <a:prstGeom prst="rect">
            <a:avLst/>
          </a:prstGeom>
        </p:spPr>
        <p:txBody>
          <a:bodyPr anchorCtr="0" anchor="t" bIns="45700" lIns="91425" spcFirstLastPara="1" rIns="91425" wrap="square" tIns="45700">
            <a:noAutofit/>
          </a:bodyPr>
          <a:lstStyle/>
          <a:p>
            <a:pPr indent="0" lvl="0" marL="0" marR="285750" rtl="0" algn="just">
              <a:lnSpc>
                <a:spcPct val="115000"/>
              </a:lnSpc>
              <a:spcBef>
                <a:spcPts val="0"/>
              </a:spcBef>
              <a:spcAft>
                <a:spcPts val="0"/>
              </a:spcAft>
              <a:buClr>
                <a:schemeClr val="dk1"/>
              </a:buClr>
              <a:buSzPts val="1100"/>
              <a:buFont typeface="Arial"/>
              <a:buNone/>
            </a:pPr>
            <a:r>
              <a:rPr lang="en-US" sz="2000"/>
              <a:t>Our application provides an edit contact feature. To use this, one needs to simply swipe a name field on the home page, from right to left. On swiping, the user has been presented with two options: Edit or delete. When the edit option is selected, the user can edit any and every field of the contact stored. Once the edited information has been saved, it efficiently gets updated in the database and an alert arises informing the user that the contact has been updated successfully. </a:t>
            </a:r>
            <a:endParaRPr sz="2000"/>
          </a:p>
        </p:txBody>
      </p:sp>
      <p:sp>
        <p:nvSpPr>
          <p:cNvPr id="187" name="Google Shape;187;g7850165459_0_2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Contact Management System</a:t>
            </a:r>
            <a:endParaRPr/>
          </a:p>
        </p:txBody>
      </p:sp>
      <p:sp>
        <p:nvSpPr>
          <p:cNvPr id="188" name="Google Shape;188;g7850165459_0_29"/>
          <p:cNvSpPr txBox="1"/>
          <p:nvPr>
            <p:ph idx="10" type="dt"/>
          </p:nvPr>
        </p:nvSpPr>
        <p:spPr>
          <a:xfrm>
            <a:off x="5829300" y="6200850"/>
            <a:ext cx="2476500" cy="476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25/11/2020</a:t>
            </a:r>
            <a:endParaRPr/>
          </a:p>
        </p:txBody>
      </p:sp>
      <p:pic>
        <p:nvPicPr>
          <p:cNvPr id="189" name="Google Shape;189;g7850165459_0_29"/>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7850165459_0_36"/>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196" name="Google Shape;196;g7850165459_0_3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lang="en-US"/>
              <a:t>Working: Editing a contact</a:t>
            </a:r>
            <a:endParaRPr/>
          </a:p>
        </p:txBody>
      </p:sp>
      <p:pic>
        <p:nvPicPr>
          <p:cNvPr id="197" name="Google Shape;197;g7850165459_0_36"/>
          <p:cNvPicPr preferRelativeResize="0"/>
          <p:nvPr/>
        </p:nvPicPr>
        <p:blipFill>
          <a:blip r:embed="rId3">
            <a:alphaModFix/>
          </a:blip>
          <a:stretch>
            <a:fillRect/>
          </a:stretch>
        </p:blipFill>
        <p:spPr>
          <a:xfrm>
            <a:off x="1094375" y="1509838"/>
            <a:ext cx="2217125" cy="4570172"/>
          </a:xfrm>
          <a:prstGeom prst="rect">
            <a:avLst/>
          </a:prstGeom>
          <a:noFill/>
          <a:ln>
            <a:noFill/>
          </a:ln>
        </p:spPr>
      </p:pic>
      <p:pic>
        <p:nvPicPr>
          <p:cNvPr id="198" name="Google Shape;198;g7850165459_0_36"/>
          <p:cNvPicPr preferRelativeResize="0"/>
          <p:nvPr/>
        </p:nvPicPr>
        <p:blipFill>
          <a:blip r:embed="rId4">
            <a:alphaModFix/>
          </a:blip>
          <a:stretch>
            <a:fillRect/>
          </a:stretch>
        </p:blipFill>
        <p:spPr>
          <a:xfrm>
            <a:off x="5862975" y="1509900"/>
            <a:ext cx="2217125" cy="4589100"/>
          </a:xfrm>
          <a:prstGeom prst="rect">
            <a:avLst/>
          </a:prstGeom>
          <a:noFill/>
          <a:ln>
            <a:noFill/>
          </a:ln>
        </p:spPr>
      </p:pic>
      <p:pic>
        <p:nvPicPr>
          <p:cNvPr id="199" name="Google Shape;199;g7850165459_0_36"/>
          <p:cNvPicPr preferRelativeResize="0"/>
          <p:nvPr/>
        </p:nvPicPr>
        <p:blipFill>
          <a:blip r:embed="rId5">
            <a:alphaModFix/>
          </a:blip>
          <a:stretch>
            <a:fillRect/>
          </a:stretch>
        </p:blipFill>
        <p:spPr>
          <a:xfrm>
            <a:off x="3478675" y="1519383"/>
            <a:ext cx="2217125" cy="4596084"/>
          </a:xfrm>
          <a:prstGeom prst="rect">
            <a:avLst/>
          </a:prstGeom>
          <a:noFill/>
          <a:ln>
            <a:noFill/>
          </a:ln>
        </p:spPr>
      </p:pic>
      <p:sp>
        <p:nvSpPr>
          <p:cNvPr id="200" name="Google Shape;200;g7850165459_0_3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Contact Management System</a:t>
            </a:r>
            <a:endParaRPr/>
          </a:p>
        </p:txBody>
      </p:sp>
      <p:sp>
        <p:nvSpPr>
          <p:cNvPr id="201" name="Google Shape;201;g7850165459_0_36"/>
          <p:cNvSpPr txBox="1"/>
          <p:nvPr>
            <p:ph idx="10" type="dt"/>
          </p:nvPr>
        </p:nvSpPr>
        <p:spPr>
          <a:xfrm>
            <a:off x="5829300" y="6200850"/>
            <a:ext cx="2476500" cy="476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25/11/2020</a:t>
            </a:r>
            <a:endParaRPr/>
          </a:p>
        </p:txBody>
      </p:sp>
      <p:pic>
        <p:nvPicPr>
          <p:cNvPr id="202" name="Google Shape;202;g7850165459_0_36"/>
          <p:cNvPicPr preferRelativeResize="0"/>
          <p:nvPr/>
        </p:nvPicPr>
        <p:blipFill rotWithShape="1">
          <a:blip r:embed="rId6">
            <a:alphaModFix/>
          </a:blip>
          <a:srcRect b="0" l="0" r="0" t="0"/>
          <a:stretch/>
        </p:blipFill>
        <p:spPr>
          <a:xfrm>
            <a:off x="8305800" y="6172200"/>
            <a:ext cx="533400" cy="52428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2018-07-01T22:38:42Z</dcterms:created>
  <dc:creator>ANKITA</dc:creator>
</cp:coreProperties>
</file>