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Dosis"/>
      <p:regular r:id="rId22"/>
      <p:bold r:id="rId23"/>
    </p:embeddedFont>
    <p:embeddedFont>
      <p:font typeface="Titillium Web"/>
      <p:regular r:id="rId24"/>
      <p:bold r:id="rId25"/>
      <p:italic r:id="rId26"/>
      <p:boldItalic r:id="rId27"/>
    </p:embeddedFont>
    <p:embeddedFont>
      <p:font typeface="Dosis ExtraLight"/>
      <p:regular r:id="rId28"/>
      <p:bold r:id="rId29"/>
    </p:embeddedFont>
    <p:embeddedFont>
      <p:font typeface="Titillium Web Light"/>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 uri="http://customooxmlschemas.google.com/">
      <go:slidesCustomData xmlns:go="http://customooxmlschemas.google.com/" r:id="rId34" roundtripDataSignature="AMtx7mhMiTsRTv+7nGNdjrO3CBCbnUIai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4112994-C150-4A0E-86D5-5132F994FB2C}">
  <a:tblStyle styleId="{14112994-C150-4A0E-86D5-5132F994FB2C}"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7FBF7"/>
          </a:solidFill>
        </a:fill>
      </a:tcStyle>
    </a:wholeTbl>
    <a:band1H>
      <a:tcTxStyle/>
      <a:tcStyle>
        <a:fill>
          <a:solidFill>
            <a:srgbClr val="EFF7EF"/>
          </a:solidFill>
        </a:fill>
      </a:tcStyle>
    </a:band1H>
    <a:band2H>
      <a:tcTxStyle/>
    </a:band2H>
    <a:band1V>
      <a:tcTxStyle/>
      <a:tcStyle>
        <a:fill>
          <a:solidFill>
            <a:srgbClr val="EFF7EF"/>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Dosis-regular.fntdata"/><Relationship Id="rId21" Type="http://schemas.openxmlformats.org/officeDocument/2006/relationships/slide" Target="slides/slide15.xml"/><Relationship Id="rId24" Type="http://schemas.openxmlformats.org/officeDocument/2006/relationships/font" Target="fonts/TitilliumWeb-regular.fntdata"/><Relationship Id="rId23" Type="http://schemas.openxmlformats.org/officeDocument/2006/relationships/font" Target="fonts/Dosis-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TitilliumWeb-italic.fntdata"/><Relationship Id="rId25" Type="http://schemas.openxmlformats.org/officeDocument/2006/relationships/font" Target="fonts/TitilliumWeb-bold.fntdata"/><Relationship Id="rId28" Type="http://schemas.openxmlformats.org/officeDocument/2006/relationships/font" Target="fonts/DosisExtraLight-regular.fntdata"/><Relationship Id="rId27" Type="http://schemas.openxmlformats.org/officeDocument/2006/relationships/font" Target="fonts/TitilliumWeb-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DosisExtraLight-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TitilliumWebLight-bold.fntdata"/><Relationship Id="rId30" Type="http://schemas.openxmlformats.org/officeDocument/2006/relationships/font" Target="fonts/TitilliumWebLight-regular.fntdata"/><Relationship Id="rId11" Type="http://schemas.openxmlformats.org/officeDocument/2006/relationships/slide" Target="slides/slide5.xml"/><Relationship Id="rId33" Type="http://schemas.openxmlformats.org/officeDocument/2006/relationships/font" Target="fonts/TitilliumWebLight-boldItalic.fntdata"/><Relationship Id="rId10" Type="http://schemas.openxmlformats.org/officeDocument/2006/relationships/slide" Target="slides/slide4.xml"/><Relationship Id="rId32" Type="http://schemas.openxmlformats.org/officeDocument/2006/relationships/font" Target="fonts/TitilliumWebLight-italic.fntdata"/><Relationship Id="rId13" Type="http://schemas.openxmlformats.org/officeDocument/2006/relationships/slide" Target="slides/slide7.xml"/><Relationship Id="rId12" Type="http://schemas.openxmlformats.org/officeDocument/2006/relationships/slide" Target="slides/slide6.xml"/><Relationship Id="rId34" Type="http://customschemas.google.com/relationships/presentationmetadata" Target="meta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2" name="Shape 3832"/>
        <p:cNvGrpSpPr/>
        <p:nvPr/>
      </p:nvGrpSpPr>
      <p:grpSpPr>
        <a:xfrm>
          <a:off x="0" y="0"/>
          <a:ext cx="0" cy="0"/>
          <a:chOff x="0" y="0"/>
          <a:chExt cx="0" cy="0"/>
        </a:xfrm>
      </p:grpSpPr>
      <p:sp>
        <p:nvSpPr>
          <p:cNvPr id="3833" name="Google Shape;3833;p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34" name="Google Shape;383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5" name="Shape 3905"/>
        <p:cNvGrpSpPr/>
        <p:nvPr/>
      </p:nvGrpSpPr>
      <p:grpSpPr>
        <a:xfrm>
          <a:off x="0" y="0"/>
          <a:ext cx="0" cy="0"/>
          <a:chOff x="0" y="0"/>
          <a:chExt cx="0" cy="0"/>
        </a:xfrm>
      </p:grpSpPr>
      <p:sp>
        <p:nvSpPr>
          <p:cNvPr id="3906" name="Google Shape;390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07" name="Google Shape;3907;p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2" name="Shape 3912"/>
        <p:cNvGrpSpPr/>
        <p:nvPr/>
      </p:nvGrpSpPr>
      <p:grpSpPr>
        <a:xfrm>
          <a:off x="0" y="0"/>
          <a:ext cx="0" cy="0"/>
          <a:chOff x="0" y="0"/>
          <a:chExt cx="0" cy="0"/>
        </a:xfrm>
      </p:grpSpPr>
      <p:sp>
        <p:nvSpPr>
          <p:cNvPr id="3913" name="Google Shape;3913;g8dd9a9611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14" name="Google Shape;3914;g8dd9a96112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1" name="Shape 3921"/>
        <p:cNvGrpSpPr/>
        <p:nvPr/>
      </p:nvGrpSpPr>
      <p:grpSpPr>
        <a:xfrm>
          <a:off x="0" y="0"/>
          <a:ext cx="0" cy="0"/>
          <a:chOff x="0" y="0"/>
          <a:chExt cx="0" cy="0"/>
        </a:xfrm>
      </p:grpSpPr>
      <p:sp>
        <p:nvSpPr>
          <p:cNvPr id="3922" name="Google Shape;3922;g8dd9a96112_0_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23" name="Google Shape;3923;g8dd9a9611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9" name="Shape 3929"/>
        <p:cNvGrpSpPr/>
        <p:nvPr/>
      </p:nvGrpSpPr>
      <p:grpSpPr>
        <a:xfrm>
          <a:off x="0" y="0"/>
          <a:ext cx="0" cy="0"/>
          <a:chOff x="0" y="0"/>
          <a:chExt cx="0" cy="0"/>
        </a:xfrm>
      </p:grpSpPr>
      <p:sp>
        <p:nvSpPr>
          <p:cNvPr id="3930" name="Google Shape;3930;p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31" name="Google Shape;393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7" name="Shape 3937"/>
        <p:cNvGrpSpPr/>
        <p:nvPr/>
      </p:nvGrpSpPr>
      <p:grpSpPr>
        <a:xfrm>
          <a:off x="0" y="0"/>
          <a:ext cx="0" cy="0"/>
          <a:chOff x="0" y="0"/>
          <a:chExt cx="0" cy="0"/>
        </a:xfrm>
      </p:grpSpPr>
      <p:sp>
        <p:nvSpPr>
          <p:cNvPr id="3938" name="Google Shape;393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39" name="Google Shape;3939;p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5" name="Shape 3945"/>
        <p:cNvGrpSpPr/>
        <p:nvPr/>
      </p:nvGrpSpPr>
      <p:grpSpPr>
        <a:xfrm>
          <a:off x="0" y="0"/>
          <a:ext cx="0" cy="0"/>
          <a:chOff x="0" y="0"/>
          <a:chExt cx="0" cy="0"/>
        </a:xfrm>
      </p:grpSpPr>
      <p:sp>
        <p:nvSpPr>
          <p:cNvPr id="3946" name="Google Shape;394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47" name="Google Shape;3947;p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0" name="Shape 3840"/>
        <p:cNvGrpSpPr/>
        <p:nvPr/>
      </p:nvGrpSpPr>
      <p:grpSpPr>
        <a:xfrm>
          <a:off x="0" y="0"/>
          <a:ext cx="0" cy="0"/>
          <a:chOff x="0" y="0"/>
          <a:chExt cx="0" cy="0"/>
        </a:xfrm>
      </p:grpSpPr>
      <p:sp>
        <p:nvSpPr>
          <p:cNvPr id="3841" name="Google Shape;384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42" name="Google Shape;3842;p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8" name="Shape 3848"/>
        <p:cNvGrpSpPr/>
        <p:nvPr/>
      </p:nvGrpSpPr>
      <p:grpSpPr>
        <a:xfrm>
          <a:off x="0" y="0"/>
          <a:ext cx="0" cy="0"/>
          <a:chOff x="0" y="0"/>
          <a:chExt cx="0" cy="0"/>
        </a:xfrm>
      </p:grpSpPr>
      <p:sp>
        <p:nvSpPr>
          <p:cNvPr id="3849" name="Google Shape;384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50" name="Google Shape;3850;p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6" name="Shape 3856"/>
        <p:cNvGrpSpPr/>
        <p:nvPr/>
      </p:nvGrpSpPr>
      <p:grpSpPr>
        <a:xfrm>
          <a:off x="0" y="0"/>
          <a:ext cx="0" cy="0"/>
          <a:chOff x="0" y="0"/>
          <a:chExt cx="0" cy="0"/>
        </a:xfrm>
      </p:grpSpPr>
      <p:sp>
        <p:nvSpPr>
          <p:cNvPr id="3857" name="Google Shape;385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58" name="Google Shape;3858;p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4" name="Shape 3864"/>
        <p:cNvGrpSpPr/>
        <p:nvPr/>
      </p:nvGrpSpPr>
      <p:grpSpPr>
        <a:xfrm>
          <a:off x="0" y="0"/>
          <a:ext cx="0" cy="0"/>
          <a:chOff x="0" y="0"/>
          <a:chExt cx="0" cy="0"/>
        </a:xfrm>
      </p:grpSpPr>
      <p:sp>
        <p:nvSpPr>
          <p:cNvPr id="3865" name="Google Shape;386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66" name="Google Shape;3866;p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2" name="Shape 3872"/>
        <p:cNvGrpSpPr/>
        <p:nvPr/>
      </p:nvGrpSpPr>
      <p:grpSpPr>
        <a:xfrm>
          <a:off x="0" y="0"/>
          <a:ext cx="0" cy="0"/>
          <a:chOff x="0" y="0"/>
          <a:chExt cx="0" cy="0"/>
        </a:xfrm>
      </p:grpSpPr>
      <p:sp>
        <p:nvSpPr>
          <p:cNvPr id="3873" name="Google Shape;387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74" name="Google Shape;3874;p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2" name="Shape 3882"/>
        <p:cNvGrpSpPr/>
        <p:nvPr/>
      </p:nvGrpSpPr>
      <p:grpSpPr>
        <a:xfrm>
          <a:off x="0" y="0"/>
          <a:ext cx="0" cy="0"/>
          <a:chOff x="0" y="0"/>
          <a:chExt cx="0" cy="0"/>
        </a:xfrm>
      </p:grpSpPr>
      <p:sp>
        <p:nvSpPr>
          <p:cNvPr id="3883" name="Google Shape;388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84" name="Google Shape;3884;p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9" name="Shape 3889"/>
        <p:cNvGrpSpPr/>
        <p:nvPr/>
      </p:nvGrpSpPr>
      <p:grpSpPr>
        <a:xfrm>
          <a:off x="0" y="0"/>
          <a:ext cx="0" cy="0"/>
          <a:chOff x="0" y="0"/>
          <a:chExt cx="0" cy="0"/>
        </a:xfrm>
      </p:grpSpPr>
      <p:sp>
        <p:nvSpPr>
          <p:cNvPr id="3890" name="Google Shape;389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91" name="Google Shape;3891;p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7" name="Shape 3897"/>
        <p:cNvGrpSpPr/>
        <p:nvPr/>
      </p:nvGrpSpPr>
      <p:grpSpPr>
        <a:xfrm>
          <a:off x="0" y="0"/>
          <a:ext cx="0" cy="0"/>
          <a:chOff x="0" y="0"/>
          <a:chExt cx="0" cy="0"/>
        </a:xfrm>
      </p:grpSpPr>
      <p:sp>
        <p:nvSpPr>
          <p:cNvPr id="3898" name="Google Shape;389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99" name="Google Shape;3899;p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solidFill>
          <a:schemeClr val="accent5"/>
        </a:solidFill>
      </p:bgPr>
    </p:bg>
    <p:spTree>
      <p:nvGrpSpPr>
        <p:cNvPr id="9" name="Shape 9"/>
        <p:cNvGrpSpPr/>
        <p:nvPr/>
      </p:nvGrpSpPr>
      <p:grpSpPr>
        <a:xfrm>
          <a:off x="0" y="0"/>
          <a:ext cx="0" cy="0"/>
          <a:chOff x="0" y="0"/>
          <a:chExt cx="0" cy="0"/>
        </a:xfrm>
      </p:grpSpPr>
      <p:sp>
        <p:nvSpPr>
          <p:cNvPr id="10" name="Google Shape;10;p15"/>
          <p:cNvSpPr txBox="1"/>
          <p:nvPr>
            <p:ph type="ctrTitle"/>
          </p:nvPr>
        </p:nvSpPr>
        <p:spPr>
          <a:xfrm>
            <a:off x="762000" y="696425"/>
            <a:ext cx="5396700" cy="1159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2"/>
              </a:buClr>
              <a:buSzPts val="6000"/>
              <a:buNone/>
              <a:defRPr sz="6000">
                <a:solidFill>
                  <a:schemeClr val="accent2"/>
                </a:solidFill>
              </a:defRPr>
            </a:lvl1pPr>
            <a:lvl2pPr lvl="1" algn="l">
              <a:lnSpc>
                <a:spcPct val="100000"/>
              </a:lnSpc>
              <a:spcBef>
                <a:spcPts val="0"/>
              </a:spcBef>
              <a:spcAft>
                <a:spcPts val="0"/>
              </a:spcAft>
              <a:buClr>
                <a:schemeClr val="accent2"/>
              </a:buClr>
              <a:buSzPts val="6000"/>
              <a:buNone/>
              <a:defRPr sz="6000">
                <a:solidFill>
                  <a:schemeClr val="accent2"/>
                </a:solidFill>
              </a:defRPr>
            </a:lvl2pPr>
            <a:lvl3pPr lvl="2" algn="l">
              <a:lnSpc>
                <a:spcPct val="100000"/>
              </a:lnSpc>
              <a:spcBef>
                <a:spcPts val="0"/>
              </a:spcBef>
              <a:spcAft>
                <a:spcPts val="0"/>
              </a:spcAft>
              <a:buClr>
                <a:schemeClr val="accent2"/>
              </a:buClr>
              <a:buSzPts val="6000"/>
              <a:buNone/>
              <a:defRPr sz="6000">
                <a:solidFill>
                  <a:schemeClr val="accent2"/>
                </a:solidFill>
              </a:defRPr>
            </a:lvl3pPr>
            <a:lvl4pPr lvl="3" algn="l">
              <a:lnSpc>
                <a:spcPct val="100000"/>
              </a:lnSpc>
              <a:spcBef>
                <a:spcPts val="0"/>
              </a:spcBef>
              <a:spcAft>
                <a:spcPts val="0"/>
              </a:spcAft>
              <a:buClr>
                <a:schemeClr val="accent2"/>
              </a:buClr>
              <a:buSzPts val="6000"/>
              <a:buNone/>
              <a:defRPr sz="6000">
                <a:solidFill>
                  <a:schemeClr val="accent2"/>
                </a:solidFill>
              </a:defRPr>
            </a:lvl4pPr>
            <a:lvl5pPr lvl="4" algn="l">
              <a:lnSpc>
                <a:spcPct val="100000"/>
              </a:lnSpc>
              <a:spcBef>
                <a:spcPts val="0"/>
              </a:spcBef>
              <a:spcAft>
                <a:spcPts val="0"/>
              </a:spcAft>
              <a:buClr>
                <a:schemeClr val="accent2"/>
              </a:buClr>
              <a:buSzPts val="6000"/>
              <a:buNone/>
              <a:defRPr sz="6000">
                <a:solidFill>
                  <a:schemeClr val="accent2"/>
                </a:solidFill>
              </a:defRPr>
            </a:lvl5pPr>
            <a:lvl6pPr lvl="5" algn="l">
              <a:lnSpc>
                <a:spcPct val="100000"/>
              </a:lnSpc>
              <a:spcBef>
                <a:spcPts val="0"/>
              </a:spcBef>
              <a:spcAft>
                <a:spcPts val="0"/>
              </a:spcAft>
              <a:buClr>
                <a:schemeClr val="accent2"/>
              </a:buClr>
              <a:buSzPts val="6000"/>
              <a:buNone/>
              <a:defRPr sz="6000">
                <a:solidFill>
                  <a:schemeClr val="accent2"/>
                </a:solidFill>
              </a:defRPr>
            </a:lvl6pPr>
            <a:lvl7pPr lvl="6" algn="l">
              <a:lnSpc>
                <a:spcPct val="100000"/>
              </a:lnSpc>
              <a:spcBef>
                <a:spcPts val="0"/>
              </a:spcBef>
              <a:spcAft>
                <a:spcPts val="0"/>
              </a:spcAft>
              <a:buClr>
                <a:schemeClr val="accent2"/>
              </a:buClr>
              <a:buSzPts val="6000"/>
              <a:buNone/>
              <a:defRPr sz="6000">
                <a:solidFill>
                  <a:schemeClr val="accent2"/>
                </a:solidFill>
              </a:defRPr>
            </a:lvl7pPr>
            <a:lvl8pPr lvl="7" algn="l">
              <a:lnSpc>
                <a:spcPct val="100000"/>
              </a:lnSpc>
              <a:spcBef>
                <a:spcPts val="0"/>
              </a:spcBef>
              <a:spcAft>
                <a:spcPts val="0"/>
              </a:spcAft>
              <a:buClr>
                <a:schemeClr val="accent2"/>
              </a:buClr>
              <a:buSzPts val="6000"/>
              <a:buNone/>
              <a:defRPr sz="6000">
                <a:solidFill>
                  <a:schemeClr val="accent2"/>
                </a:solidFill>
              </a:defRPr>
            </a:lvl8pPr>
            <a:lvl9pPr lvl="8" algn="l">
              <a:lnSpc>
                <a:spcPct val="100000"/>
              </a:lnSpc>
              <a:spcBef>
                <a:spcPts val="0"/>
              </a:spcBef>
              <a:spcAft>
                <a:spcPts val="0"/>
              </a:spcAft>
              <a:buClr>
                <a:schemeClr val="accent2"/>
              </a:buClr>
              <a:buSzPts val="6000"/>
              <a:buNone/>
              <a:defRPr sz="6000">
                <a:solidFill>
                  <a:schemeClr val="accent2"/>
                </a:solidFill>
              </a:defRPr>
            </a:lvl9pPr>
          </a:lstStyle>
          <a:p/>
        </p:txBody>
      </p:sp>
      <p:grpSp>
        <p:nvGrpSpPr>
          <p:cNvPr id="11" name="Google Shape;11;p15"/>
          <p:cNvGrpSpPr/>
          <p:nvPr/>
        </p:nvGrpSpPr>
        <p:grpSpPr>
          <a:xfrm rot="10800000">
            <a:off x="8705367" y="28698"/>
            <a:ext cx="410132" cy="5086302"/>
            <a:chOff x="836200" y="238125"/>
            <a:chExt cx="422425" cy="5238750"/>
          </a:xfrm>
        </p:grpSpPr>
        <p:sp>
          <p:nvSpPr>
            <p:cNvPr id="12" name="Google Shape;12;p15"/>
            <p:cNvSpPr/>
            <p:nvPr/>
          </p:nvSpPr>
          <p:spPr>
            <a:xfrm>
              <a:off x="836200" y="2381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5"/>
            <p:cNvSpPr/>
            <p:nvPr/>
          </p:nvSpPr>
          <p:spPr>
            <a:xfrm>
              <a:off x="836200" y="38862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15"/>
            <p:cNvSpPr/>
            <p:nvPr/>
          </p:nvSpPr>
          <p:spPr>
            <a:xfrm>
              <a:off x="836200"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5"/>
            <p:cNvSpPr/>
            <p:nvPr/>
          </p:nvSpPr>
          <p:spPr>
            <a:xfrm>
              <a:off x="836200" y="6896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5"/>
            <p:cNvSpPr/>
            <p:nvPr/>
          </p:nvSpPr>
          <p:spPr>
            <a:xfrm>
              <a:off x="836200" y="8401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5"/>
            <p:cNvSpPr/>
            <p:nvPr/>
          </p:nvSpPr>
          <p:spPr>
            <a:xfrm>
              <a:off x="836200"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15"/>
            <p:cNvSpPr/>
            <p:nvPr/>
          </p:nvSpPr>
          <p:spPr>
            <a:xfrm>
              <a:off x="836200" y="11411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15"/>
            <p:cNvSpPr/>
            <p:nvPr/>
          </p:nvSpPr>
          <p:spPr>
            <a:xfrm>
              <a:off x="83620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5"/>
            <p:cNvSpPr/>
            <p:nvPr/>
          </p:nvSpPr>
          <p:spPr>
            <a:xfrm>
              <a:off x="836200" y="14422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5"/>
            <p:cNvSpPr/>
            <p:nvPr/>
          </p:nvSpPr>
          <p:spPr>
            <a:xfrm>
              <a:off x="836200"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5"/>
            <p:cNvSpPr/>
            <p:nvPr/>
          </p:nvSpPr>
          <p:spPr>
            <a:xfrm>
              <a:off x="836200" y="174322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15"/>
            <p:cNvSpPr/>
            <p:nvPr/>
          </p:nvSpPr>
          <p:spPr>
            <a:xfrm>
              <a:off x="836200" y="18937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15"/>
            <p:cNvSpPr/>
            <p:nvPr/>
          </p:nvSpPr>
          <p:spPr>
            <a:xfrm>
              <a:off x="836200" y="20442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15"/>
            <p:cNvSpPr/>
            <p:nvPr/>
          </p:nvSpPr>
          <p:spPr>
            <a:xfrm>
              <a:off x="836200"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15"/>
            <p:cNvSpPr/>
            <p:nvPr/>
          </p:nvSpPr>
          <p:spPr>
            <a:xfrm>
              <a:off x="836200" y="23452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15"/>
            <p:cNvSpPr/>
            <p:nvPr/>
          </p:nvSpPr>
          <p:spPr>
            <a:xfrm>
              <a:off x="836200"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5"/>
            <p:cNvSpPr/>
            <p:nvPr/>
          </p:nvSpPr>
          <p:spPr>
            <a:xfrm>
              <a:off x="836200"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15"/>
            <p:cNvSpPr/>
            <p:nvPr/>
          </p:nvSpPr>
          <p:spPr>
            <a:xfrm>
              <a:off x="836200"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15"/>
            <p:cNvSpPr/>
            <p:nvPr/>
          </p:nvSpPr>
          <p:spPr>
            <a:xfrm>
              <a:off x="836200" y="29473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15"/>
            <p:cNvSpPr/>
            <p:nvPr/>
          </p:nvSpPr>
          <p:spPr>
            <a:xfrm>
              <a:off x="836200"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15"/>
            <p:cNvSpPr/>
            <p:nvPr/>
          </p:nvSpPr>
          <p:spPr>
            <a:xfrm>
              <a:off x="836200"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5"/>
            <p:cNvSpPr/>
            <p:nvPr/>
          </p:nvSpPr>
          <p:spPr>
            <a:xfrm>
              <a:off x="836200"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5"/>
            <p:cNvSpPr/>
            <p:nvPr/>
          </p:nvSpPr>
          <p:spPr>
            <a:xfrm>
              <a:off x="836200"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5"/>
            <p:cNvSpPr/>
            <p:nvPr/>
          </p:nvSpPr>
          <p:spPr>
            <a:xfrm>
              <a:off x="836200" y="36998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15"/>
            <p:cNvSpPr/>
            <p:nvPr/>
          </p:nvSpPr>
          <p:spPr>
            <a:xfrm>
              <a:off x="836200"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5"/>
            <p:cNvSpPr/>
            <p:nvPr/>
          </p:nvSpPr>
          <p:spPr>
            <a:xfrm>
              <a:off x="836200" y="40008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5"/>
            <p:cNvSpPr/>
            <p:nvPr/>
          </p:nvSpPr>
          <p:spPr>
            <a:xfrm>
              <a:off x="836200"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5"/>
            <p:cNvSpPr/>
            <p:nvPr/>
          </p:nvSpPr>
          <p:spPr>
            <a:xfrm>
              <a:off x="836200"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15"/>
            <p:cNvSpPr/>
            <p:nvPr/>
          </p:nvSpPr>
          <p:spPr>
            <a:xfrm>
              <a:off x="836200"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5"/>
            <p:cNvSpPr/>
            <p:nvPr/>
          </p:nvSpPr>
          <p:spPr>
            <a:xfrm>
              <a:off x="836200"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5"/>
            <p:cNvSpPr/>
            <p:nvPr/>
          </p:nvSpPr>
          <p:spPr>
            <a:xfrm>
              <a:off x="836200" y="47534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15"/>
            <p:cNvSpPr/>
            <p:nvPr/>
          </p:nvSpPr>
          <p:spPr>
            <a:xfrm>
              <a:off x="836200"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5"/>
            <p:cNvSpPr/>
            <p:nvPr/>
          </p:nvSpPr>
          <p:spPr>
            <a:xfrm>
              <a:off x="836200"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15"/>
            <p:cNvSpPr/>
            <p:nvPr/>
          </p:nvSpPr>
          <p:spPr>
            <a:xfrm>
              <a:off x="836200"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15"/>
            <p:cNvSpPr/>
            <p:nvPr/>
          </p:nvSpPr>
          <p:spPr>
            <a:xfrm>
              <a:off x="836200" y="53554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15"/>
            <p:cNvSpPr/>
            <p:nvPr/>
          </p:nvSpPr>
          <p:spPr>
            <a:xfrm>
              <a:off x="986700" y="3886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15"/>
            <p:cNvSpPr/>
            <p:nvPr/>
          </p:nvSpPr>
          <p:spPr>
            <a:xfrm>
              <a:off x="986700" y="539125"/>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15"/>
            <p:cNvSpPr/>
            <p:nvPr/>
          </p:nvSpPr>
          <p:spPr>
            <a:xfrm>
              <a:off x="986700" y="84015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15"/>
            <p:cNvSpPr/>
            <p:nvPr/>
          </p:nvSpPr>
          <p:spPr>
            <a:xfrm>
              <a:off x="986700" y="11411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15"/>
            <p:cNvSpPr/>
            <p:nvPr/>
          </p:nvSpPr>
          <p:spPr>
            <a:xfrm>
              <a:off x="986700" y="129170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5"/>
            <p:cNvSpPr/>
            <p:nvPr/>
          </p:nvSpPr>
          <p:spPr>
            <a:xfrm>
              <a:off x="986700" y="17432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15"/>
            <p:cNvSpPr/>
            <p:nvPr/>
          </p:nvSpPr>
          <p:spPr>
            <a:xfrm>
              <a:off x="986700" y="18937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15"/>
            <p:cNvSpPr/>
            <p:nvPr/>
          </p:nvSpPr>
          <p:spPr>
            <a:xfrm>
              <a:off x="986700" y="219475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5"/>
            <p:cNvSpPr/>
            <p:nvPr/>
          </p:nvSpPr>
          <p:spPr>
            <a:xfrm>
              <a:off x="986700" y="23452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5"/>
            <p:cNvSpPr/>
            <p:nvPr/>
          </p:nvSpPr>
          <p:spPr>
            <a:xfrm>
              <a:off x="986700" y="24957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5"/>
            <p:cNvSpPr/>
            <p:nvPr/>
          </p:nvSpPr>
          <p:spPr>
            <a:xfrm>
              <a:off x="986700" y="27968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5"/>
            <p:cNvSpPr/>
            <p:nvPr/>
          </p:nvSpPr>
          <p:spPr>
            <a:xfrm>
              <a:off x="986700" y="2947300"/>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5"/>
            <p:cNvSpPr/>
            <p:nvPr/>
          </p:nvSpPr>
          <p:spPr>
            <a:xfrm>
              <a:off x="986700" y="30978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5"/>
            <p:cNvSpPr/>
            <p:nvPr/>
          </p:nvSpPr>
          <p:spPr>
            <a:xfrm>
              <a:off x="986700" y="354935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5"/>
            <p:cNvSpPr/>
            <p:nvPr/>
          </p:nvSpPr>
          <p:spPr>
            <a:xfrm>
              <a:off x="986700" y="36998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5"/>
            <p:cNvSpPr/>
            <p:nvPr/>
          </p:nvSpPr>
          <p:spPr>
            <a:xfrm>
              <a:off x="986700" y="38503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5"/>
            <p:cNvSpPr/>
            <p:nvPr/>
          </p:nvSpPr>
          <p:spPr>
            <a:xfrm>
              <a:off x="986700" y="41514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5"/>
            <p:cNvSpPr/>
            <p:nvPr/>
          </p:nvSpPr>
          <p:spPr>
            <a:xfrm>
              <a:off x="986700" y="430190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5"/>
            <p:cNvSpPr/>
            <p:nvPr/>
          </p:nvSpPr>
          <p:spPr>
            <a:xfrm>
              <a:off x="986700"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5"/>
            <p:cNvSpPr/>
            <p:nvPr/>
          </p:nvSpPr>
          <p:spPr>
            <a:xfrm>
              <a:off x="986700" y="46029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5"/>
            <p:cNvSpPr/>
            <p:nvPr/>
          </p:nvSpPr>
          <p:spPr>
            <a:xfrm>
              <a:off x="986700" y="490395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5"/>
            <p:cNvSpPr/>
            <p:nvPr/>
          </p:nvSpPr>
          <p:spPr>
            <a:xfrm>
              <a:off x="986700" y="5054450"/>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5"/>
            <p:cNvSpPr/>
            <p:nvPr/>
          </p:nvSpPr>
          <p:spPr>
            <a:xfrm>
              <a:off x="986700" y="53554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5"/>
            <p:cNvSpPr/>
            <p:nvPr/>
          </p:nvSpPr>
          <p:spPr>
            <a:xfrm>
              <a:off x="1137200" y="2381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5"/>
            <p:cNvSpPr/>
            <p:nvPr/>
          </p:nvSpPr>
          <p:spPr>
            <a:xfrm>
              <a:off x="1137200" y="53912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5"/>
            <p:cNvSpPr/>
            <p:nvPr/>
          </p:nvSpPr>
          <p:spPr>
            <a:xfrm>
              <a:off x="1137200" y="9906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5"/>
            <p:cNvSpPr/>
            <p:nvPr/>
          </p:nvSpPr>
          <p:spPr>
            <a:xfrm>
              <a:off x="1137200" y="11411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5"/>
            <p:cNvSpPr/>
            <p:nvPr/>
          </p:nvSpPr>
          <p:spPr>
            <a:xfrm>
              <a:off x="1137200" y="14422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5"/>
            <p:cNvSpPr/>
            <p:nvPr/>
          </p:nvSpPr>
          <p:spPr>
            <a:xfrm>
              <a:off x="1137200"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5"/>
            <p:cNvSpPr/>
            <p:nvPr/>
          </p:nvSpPr>
          <p:spPr>
            <a:xfrm>
              <a:off x="1137200" y="21947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5"/>
            <p:cNvSpPr/>
            <p:nvPr/>
          </p:nvSpPr>
          <p:spPr>
            <a:xfrm>
              <a:off x="1137200"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5"/>
            <p:cNvSpPr/>
            <p:nvPr/>
          </p:nvSpPr>
          <p:spPr>
            <a:xfrm>
              <a:off x="1137200" y="24957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5"/>
            <p:cNvSpPr/>
            <p:nvPr/>
          </p:nvSpPr>
          <p:spPr>
            <a:xfrm>
              <a:off x="1137200" y="264627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5"/>
            <p:cNvSpPr/>
            <p:nvPr/>
          </p:nvSpPr>
          <p:spPr>
            <a:xfrm>
              <a:off x="1137200" y="29473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5"/>
            <p:cNvSpPr/>
            <p:nvPr/>
          </p:nvSpPr>
          <p:spPr>
            <a:xfrm>
              <a:off x="1137200"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5"/>
            <p:cNvSpPr/>
            <p:nvPr/>
          </p:nvSpPr>
          <p:spPr>
            <a:xfrm>
              <a:off x="1137200" y="33988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5"/>
            <p:cNvSpPr/>
            <p:nvPr/>
          </p:nvSpPr>
          <p:spPr>
            <a:xfrm>
              <a:off x="1137200"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5"/>
            <p:cNvSpPr/>
            <p:nvPr/>
          </p:nvSpPr>
          <p:spPr>
            <a:xfrm>
              <a:off x="1137200"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5"/>
            <p:cNvSpPr/>
            <p:nvPr/>
          </p:nvSpPr>
          <p:spPr>
            <a:xfrm>
              <a:off x="1137200" y="400087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5"/>
            <p:cNvSpPr/>
            <p:nvPr/>
          </p:nvSpPr>
          <p:spPr>
            <a:xfrm>
              <a:off x="1137200"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5"/>
            <p:cNvSpPr/>
            <p:nvPr/>
          </p:nvSpPr>
          <p:spPr>
            <a:xfrm>
              <a:off x="1137200" y="46029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5"/>
            <p:cNvSpPr/>
            <p:nvPr/>
          </p:nvSpPr>
          <p:spPr>
            <a:xfrm>
              <a:off x="1137200"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5"/>
            <p:cNvSpPr/>
            <p:nvPr/>
          </p:nvSpPr>
          <p:spPr>
            <a:xfrm>
              <a:off x="1137200" y="505445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5"/>
            <p:cNvSpPr/>
            <p:nvPr/>
          </p:nvSpPr>
          <p:spPr>
            <a:xfrm>
              <a:off x="1137200"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5"/>
            <p:cNvSpPr/>
            <p:nvPr/>
          </p:nvSpPr>
          <p:spPr>
            <a:xfrm>
              <a:off x="1137200" y="53554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2" name="Google Shape;92;p15"/>
          <p:cNvGrpSpPr/>
          <p:nvPr/>
        </p:nvGrpSpPr>
        <p:grpSpPr>
          <a:xfrm rot="10800000">
            <a:off x="6659535" y="28698"/>
            <a:ext cx="2309844" cy="5086302"/>
            <a:chOff x="986700" y="238125"/>
            <a:chExt cx="2379075" cy="5238750"/>
          </a:xfrm>
        </p:grpSpPr>
        <p:sp>
          <p:nvSpPr>
            <p:cNvPr id="93" name="Google Shape;93;p15"/>
            <p:cNvSpPr/>
            <p:nvPr/>
          </p:nvSpPr>
          <p:spPr>
            <a:xfrm>
              <a:off x="986700" y="23812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5"/>
            <p:cNvSpPr/>
            <p:nvPr/>
          </p:nvSpPr>
          <p:spPr>
            <a:xfrm>
              <a:off x="986700" y="6896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5"/>
            <p:cNvSpPr/>
            <p:nvPr/>
          </p:nvSpPr>
          <p:spPr>
            <a:xfrm>
              <a:off x="986700" y="99067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5"/>
            <p:cNvSpPr/>
            <p:nvPr/>
          </p:nvSpPr>
          <p:spPr>
            <a:xfrm>
              <a:off x="986700" y="1442200"/>
              <a:ext cx="121400" cy="121400"/>
            </a:xfrm>
            <a:custGeom>
              <a:rect b="b" l="l" r="r" t="t"/>
              <a:pathLst>
                <a:path extrusionOk="0" h="4856" w="4856">
                  <a:moveTo>
                    <a:pt x="0" y="0"/>
                  </a:moveTo>
                  <a:lnTo>
                    <a:pt x="0"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5"/>
            <p:cNvSpPr/>
            <p:nvPr/>
          </p:nvSpPr>
          <p:spPr>
            <a:xfrm>
              <a:off x="986700" y="1592700"/>
              <a:ext cx="121400" cy="121425"/>
            </a:xfrm>
            <a:custGeom>
              <a:rect b="b" l="l" r="r" t="t"/>
              <a:pathLst>
                <a:path extrusionOk="0" h="4857"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5"/>
            <p:cNvSpPr/>
            <p:nvPr/>
          </p:nvSpPr>
          <p:spPr>
            <a:xfrm>
              <a:off x="986700" y="20442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5"/>
            <p:cNvSpPr/>
            <p:nvPr/>
          </p:nvSpPr>
          <p:spPr>
            <a:xfrm>
              <a:off x="986700" y="2646275"/>
              <a:ext cx="121400" cy="121425"/>
            </a:xfrm>
            <a:custGeom>
              <a:rect b="b" l="l" r="r" t="t"/>
              <a:pathLst>
                <a:path extrusionOk="0" h="4857"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5"/>
            <p:cNvSpPr/>
            <p:nvPr/>
          </p:nvSpPr>
          <p:spPr>
            <a:xfrm>
              <a:off x="986700" y="3248325"/>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5"/>
            <p:cNvSpPr/>
            <p:nvPr/>
          </p:nvSpPr>
          <p:spPr>
            <a:xfrm>
              <a:off x="986700" y="33988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5"/>
            <p:cNvSpPr/>
            <p:nvPr/>
          </p:nvSpPr>
          <p:spPr>
            <a:xfrm>
              <a:off x="986700" y="4000875"/>
              <a:ext cx="121400" cy="121425"/>
            </a:xfrm>
            <a:custGeom>
              <a:rect b="b" l="l" r="r" t="t"/>
              <a:pathLst>
                <a:path extrusionOk="0" h="4857"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5"/>
            <p:cNvSpPr/>
            <p:nvPr/>
          </p:nvSpPr>
          <p:spPr>
            <a:xfrm>
              <a:off x="986700" y="47534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5"/>
            <p:cNvSpPr/>
            <p:nvPr/>
          </p:nvSpPr>
          <p:spPr>
            <a:xfrm>
              <a:off x="986700" y="5204975"/>
              <a:ext cx="121400" cy="121400"/>
            </a:xfrm>
            <a:custGeom>
              <a:rect b="b" l="l" r="r" t="t"/>
              <a:pathLst>
                <a:path extrusionOk="0" h="4856" w="4856">
                  <a:moveTo>
                    <a:pt x="0" y="0"/>
                  </a:moveTo>
                  <a:lnTo>
                    <a:pt x="0"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5"/>
            <p:cNvSpPr/>
            <p:nvPr/>
          </p:nvSpPr>
          <p:spPr>
            <a:xfrm>
              <a:off x="1137200" y="388625"/>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5"/>
            <p:cNvSpPr/>
            <p:nvPr/>
          </p:nvSpPr>
          <p:spPr>
            <a:xfrm>
              <a:off x="1137200" y="689650"/>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5"/>
            <p:cNvSpPr/>
            <p:nvPr/>
          </p:nvSpPr>
          <p:spPr>
            <a:xfrm>
              <a:off x="1137200" y="84015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5"/>
            <p:cNvSpPr/>
            <p:nvPr/>
          </p:nvSpPr>
          <p:spPr>
            <a:xfrm>
              <a:off x="1137200" y="1291700"/>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5"/>
            <p:cNvSpPr/>
            <p:nvPr/>
          </p:nvSpPr>
          <p:spPr>
            <a:xfrm>
              <a:off x="1137200" y="1743225"/>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5"/>
            <p:cNvSpPr/>
            <p:nvPr/>
          </p:nvSpPr>
          <p:spPr>
            <a:xfrm>
              <a:off x="1137200" y="1893725"/>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5"/>
            <p:cNvSpPr/>
            <p:nvPr/>
          </p:nvSpPr>
          <p:spPr>
            <a:xfrm>
              <a:off x="1137200" y="2044250"/>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5"/>
            <p:cNvSpPr/>
            <p:nvPr/>
          </p:nvSpPr>
          <p:spPr>
            <a:xfrm>
              <a:off x="1137200" y="27968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5"/>
            <p:cNvSpPr/>
            <p:nvPr/>
          </p:nvSpPr>
          <p:spPr>
            <a:xfrm>
              <a:off x="1137200" y="3097825"/>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5"/>
            <p:cNvSpPr/>
            <p:nvPr/>
          </p:nvSpPr>
          <p:spPr>
            <a:xfrm>
              <a:off x="1137200" y="354935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5"/>
            <p:cNvSpPr/>
            <p:nvPr/>
          </p:nvSpPr>
          <p:spPr>
            <a:xfrm>
              <a:off x="1137200" y="430190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5"/>
            <p:cNvSpPr/>
            <p:nvPr/>
          </p:nvSpPr>
          <p:spPr>
            <a:xfrm>
              <a:off x="1137200" y="4452425"/>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5"/>
            <p:cNvSpPr/>
            <p:nvPr/>
          </p:nvSpPr>
          <p:spPr>
            <a:xfrm>
              <a:off x="1137200" y="490395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5"/>
            <p:cNvSpPr/>
            <p:nvPr/>
          </p:nvSpPr>
          <p:spPr>
            <a:xfrm>
              <a:off x="1287725"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5"/>
            <p:cNvSpPr/>
            <p:nvPr/>
          </p:nvSpPr>
          <p:spPr>
            <a:xfrm>
              <a:off x="1287725" y="53912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5"/>
            <p:cNvSpPr/>
            <p:nvPr/>
          </p:nvSpPr>
          <p:spPr>
            <a:xfrm>
              <a:off x="1287725" y="9906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5"/>
            <p:cNvSpPr/>
            <p:nvPr/>
          </p:nvSpPr>
          <p:spPr>
            <a:xfrm>
              <a:off x="1287725"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5"/>
            <p:cNvSpPr/>
            <p:nvPr/>
          </p:nvSpPr>
          <p:spPr>
            <a:xfrm>
              <a:off x="1287725" y="1442200"/>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5"/>
            <p:cNvSpPr/>
            <p:nvPr/>
          </p:nvSpPr>
          <p:spPr>
            <a:xfrm>
              <a:off x="1287725" y="15927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5"/>
            <p:cNvSpPr/>
            <p:nvPr/>
          </p:nvSpPr>
          <p:spPr>
            <a:xfrm>
              <a:off x="1287725" y="21947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5"/>
            <p:cNvSpPr/>
            <p:nvPr/>
          </p:nvSpPr>
          <p:spPr>
            <a:xfrm>
              <a:off x="1287725"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5"/>
            <p:cNvSpPr/>
            <p:nvPr/>
          </p:nvSpPr>
          <p:spPr>
            <a:xfrm>
              <a:off x="1287725" y="26462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5"/>
            <p:cNvSpPr/>
            <p:nvPr/>
          </p:nvSpPr>
          <p:spPr>
            <a:xfrm>
              <a:off x="1287725" y="2796800"/>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5"/>
            <p:cNvSpPr/>
            <p:nvPr/>
          </p:nvSpPr>
          <p:spPr>
            <a:xfrm>
              <a:off x="1287725" y="30978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5"/>
            <p:cNvSpPr/>
            <p:nvPr/>
          </p:nvSpPr>
          <p:spPr>
            <a:xfrm>
              <a:off x="1287725" y="32483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5"/>
            <p:cNvSpPr/>
            <p:nvPr/>
          </p:nvSpPr>
          <p:spPr>
            <a:xfrm>
              <a:off x="1287725" y="33988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5"/>
            <p:cNvSpPr/>
            <p:nvPr/>
          </p:nvSpPr>
          <p:spPr>
            <a:xfrm>
              <a:off x="1287725" y="35493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5"/>
            <p:cNvSpPr/>
            <p:nvPr/>
          </p:nvSpPr>
          <p:spPr>
            <a:xfrm>
              <a:off x="1287725"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5"/>
            <p:cNvSpPr/>
            <p:nvPr/>
          </p:nvSpPr>
          <p:spPr>
            <a:xfrm>
              <a:off x="1287725" y="4151400"/>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5"/>
            <p:cNvSpPr/>
            <p:nvPr/>
          </p:nvSpPr>
          <p:spPr>
            <a:xfrm>
              <a:off x="1287725" y="430190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5"/>
            <p:cNvSpPr/>
            <p:nvPr/>
          </p:nvSpPr>
          <p:spPr>
            <a:xfrm>
              <a:off x="1287725" y="46029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5"/>
            <p:cNvSpPr/>
            <p:nvPr/>
          </p:nvSpPr>
          <p:spPr>
            <a:xfrm>
              <a:off x="1287725" y="49039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5"/>
            <p:cNvSpPr/>
            <p:nvPr/>
          </p:nvSpPr>
          <p:spPr>
            <a:xfrm>
              <a:off x="1287725" y="53554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5"/>
            <p:cNvSpPr/>
            <p:nvPr/>
          </p:nvSpPr>
          <p:spPr>
            <a:xfrm>
              <a:off x="1438225"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5"/>
            <p:cNvSpPr/>
            <p:nvPr/>
          </p:nvSpPr>
          <p:spPr>
            <a:xfrm>
              <a:off x="1438225" y="53912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5"/>
            <p:cNvSpPr/>
            <p:nvPr/>
          </p:nvSpPr>
          <p:spPr>
            <a:xfrm>
              <a:off x="1438225"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5"/>
            <p:cNvSpPr/>
            <p:nvPr/>
          </p:nvSpPr>
          <p:spPr>
            <a:xfrm>
              <a:off x="1438225" y="8401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5"/>
            <p:cNvSpPr/>
            <p:nvPr/>
          </p:nvSpPr>
          <p:spPr>
            <a:xfrm>
              <a:off x="1438225" y="9906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5"/>
            <p:cNvSpPr/>
            <p:nvPr/>
          </p:nvSpPr>
          <p:spPr>
            <a:xfrm>
              <a:off x="1438225" y="11411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5"/>
            <p:cNvSpPr/>
            <p:nvPr/>
          </p:nvSpPr>
          <p:spPr>
            <a:xfrm>
              <a:off x="1438225" y="129170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5"/>
            <p:cNvSpPr/>
            <p:nvPr/>
          </p:nvSpPr>
          <p:spPr>
            <a:xfrm>
              <a:off x="1438225" y="14422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5"/>
            <p:cNvSpPr/>
            <p:nvPr/>
          </p:nvSpPr>
          <p:spPr>
            <a:xfrm>
              <a:off x="1438225" y="15927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5"/>
            <p:cNvSpPr/>
            <p:nvPr/>
          </p:nvSpPr>
          <p:spPr>
            <a:xfrm>
              <a:off x="1438225" y="17432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5"/>
            <p:cNvSpPr/>
            <p:nvPr/>
          </p:nvSpPr>
          <p:spPr>
            <a:xfrm>
              <a:off x="1438225" y="18937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5"/>
            <p:cNvSpPr/>
            <p:nvPr/>
          </p:nvSpPr>
          <p:spPr>
            <a:xfrm>
              <a:off x="1438225" y="20442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5"/>
            <p:cNvSpPr/>
            <p:nvPr/>
          </p:nvSpPr>
          <p:spPr>
            <a:xfrm>
              <a:off x="1438225"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5"/>
            <p:cNvSpPr/>
            <p:nvPr/>
          </p:nvSpPr>
          <p:spPr>
            <a:xfrm>
              <a:off x="1438225" y="24957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5"/>
            <p:cNvSpPr/>
            <p:nvPr/>
          </p:nvSpPr>
          <p:spPr>
            <a:xfrm>
              <a:off x="1438225" y="264627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5"/>
            <p:cNvSpPr/>
            <p:nvPr/>
          </p:nvSpPr>
          <p:spPr>
            <a:xfrm>
              <a:off x="1438225" y="29473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5"/>
            <p:cNvSpPr/>
            <p:nvPr/>
          </p:nvSpPr>
          <p:spPr>
            <a:xfrm>
              <a:off x="1438225" y="30978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5"/>
            <p:cNvSpPr/>
            <p:nvPr/>
          </p:nvSpPr>
          <p:spPr>
            <a:xfrm>
              <a:off x="1438225" y="32483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5"/>
            <p:cNvSpPr/>
            <p:nvPr/>
          </p:nvSpPr>
          <p:spPr>
            <a:xfrm>
              <a:off x="1438225" y="33988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5"/>
            <p:cNvSpPr/>
            <p:nvPr/>
          </p:nvSpPr>
          <p:spPr>
            <a:xfrm>
              <a:off x="1438225" y="35493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5"/>
            <p:cNvSpPr/>
            <p:nvPr/>
          </p:nvSpPr>
          <p:spPr>
            <a:xfrm>
              <a:off x="1438225"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5"/>
            <p:cNvSpPr/>
            <p:nvPr/>
          </p:nvSpPr>
          <p:spPr>
            <a:xfrm>
              <a:off x="1438225" y="385037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5"/>
            <p:cNvSpPr/>
            <p:nvPr/>
          </p:nvSpPr>
          <p:spPr>
            <a:xfrm>
              <a:off x="1438225" y="400087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5"/>
            <p:cNvSpPr/>
            <p:nvPr/>
          </p:nvSpPr>
          <p:spPr>
            <a:xfrm>
              <a:off x="1438225" y="430190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5"/>
            <p:cNvSpPr/>
            <p:nvPr/>
          </p:nvSpPr>
          <p:spPr>
            <a:xfrm>
              <a:off x="1438225" y="44524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5"/>
            <p:cNvSpPr/>
            <p:nvPr/>
          </p:nvSpPr>
          <p:spPr>
            <a:xfrm>
              <a:off x="1438225" y="46029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5"/>
            <p:cNvSpPr/>
            <p:nvPr/>
          </p:nvSpPr>
          <p:spPr>
            <a:xfrm>
              <a:off x="1438225" y="47534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5"/>
            <p:cNvSpPr/>
            <p:nvPr/>
          </p:nvSpPr>
          <p:spPr>
            <a:xfrm>
              <a:off x="1438225"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5"/>
            <p:cNvSpPr/>
            <p:nvPr/>
          </p:nvSpPr>
          <p:spPr>
            <a:xfrm>
              <a:off x="1438225" y="505445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5"/>
            <p:cNvSpPr/>
            <p:nvPr/>
          </p:nvSpPr>
          <p:spPr>
            <a:xfrm>
              <a:off x="1438225" y="520497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5"/>
            <p:cNvSpPr/>
            <p:nvPr/>
          </p:nvSpPr>
          <p:spPr>
            <a:xfrm>
              <a:off x="1438225" y="53554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5"/>
            <p:cNvSpPr/>
            <p:nvPr/>
          </p:nvSpPr>
          <p:spPr>
            <a:xfrm>
              <a:off x="1588750"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5"/>
            <p:cNvSpPr/>
            <p:nvPr/>
          </p:nvSpPr>
          <p:spPr>
            <a:xfrm>
              <a:off x="1588750"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5"/>
            <p:cNvSpPr/>
            <p:nvPr/>
          </p:nvSpPr>
          <p:spPr>
            <a:xfrm>
              <a:off x="1588750" y="9906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5"/>
            <p:cNvSpPr/>
            <p:nvPr/>
          </p:nvSpPr>
          <p:spPr>
            <a:xfrm>
              <a:off x="1588750" y="1442200"/>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5"/>
            <p:cNvSpPr/>
            <p:nvPr/>
          </p:nvSpPr>
          <p:spPr>
            <a:xfrm>
              <a:off x="1588750" y="17432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5"/>
            <p:cNvSpPr/>
            <p:nvPr/>
          </p:nvSpPr>
          <p:spPr>
            <a:xfrm>
              <a:off x="1588750" y="21947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5"/>
            <p:cNvSpPr/>
            <p:nvPr/>
          </p:nvSpPr>
          <p:spPr>
            <a:xfrm>
              <a:off x="1588750" y="24957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5"/>
            <p:cNvSpPr/>
            <p:nvPr/>
          </p:nvSpPr>
          <p:spPr>
            <a:xfrm>
              <a:off x="1588750" y="2796800"/>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5"/>
            <p:cNvSpPr/>
            <p:nvPr/>
          </p:nvSpPr>
          <p:spPr>
            <a:xfrm>
              <a:off x="1588750" y="29473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5"/>
            <p:cNvSpPr/>
            <p:nvPr/>
          </p:nvSpPr>
          <p:spPr>
            <a:xfrm>
              <a:off x="1588750" y="32483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5"/>
            <p:cNvSpPr/>
            <p:nvPr/>
          </p:nvSpPr>
          <p:spPr>
            <a:xfrm>
              <a:off x="1588750" y="33988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5"/>
            <p:cNvSpPr/>
            <p:nvPr/>
          </p:nvSpPr>
          <p:spPr>
            <a:xfrm>
              <a:off x="1588750"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5"/>
            <p:cNvSpPr/>
            <p:nvPr/>
          </p:nvSpPr>
          <p:spPr>
            <a:xfrm>
              <a:off x="1588750" y="38503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5"/>
            <p:cNvSpPr/>
            <p:nvPr/>
          </p:nvSpPr>
          <p:spPr>
            <a:xfrm>
              <a:off x="1588750" y="4151400"/>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5"/>
            <p:cNvSpPr/>
            <p:nvPr/>
          </p:nvSpPr>
          <p:spPr>
            <a:xfrm>
              <a:off x="1588750" y="430190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5"/>
            <p:cNvSpPr/>
            <p:nvPr/>
          </p:nvSpPr>
          <p:spPr>
            <a:xfrm>
              <a:off x="1588750" y="44524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5"/>
            <p:cNvSpPr/>
            <p:nvPr/>
          </p:nvSpPr>
          <p:spPr>
            <a:xfrm>
              <a:off x="1588750" y="46029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5"/>
            <p:cNvSpPr/>
            <p:nvPr/>
          </p:nvSpPr>
          <p:spPr>
            <a:xfrm>
              <a:off x="1588750" y="49039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5"/>
            <p:cNvSpPr/>
            <p:nvPr/>
          </p:nvSpPr>
          <p:spPr>
            <a:xfrm>
              <a:off x="1588750" y="52049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5"/>
            <p:cNvSpPr/>
            <p:nvPr/>
          </p:nvSpPr>
          <p:spPr>
            <a:xfrm>
              <a:off x="1739250"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5"/>
            <p:cNvSpPr/>
            <p:nvPr/>
          </p:nvSpPr>
          <p:spPr>
            <a:xfrm>
              <a:off x="1739250" y="8401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5"/>
            <p:cNvSpPr/>
            <p:nvPr/>
          </p:nvSpPr>
          <p:spPr>
            <a:xfrm>
              <a:off x="1739250" y="11411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5"/>
            <p:cNvSpPr/>
            <p:nvPr/>
          </p:nvSpPr>
          <p:spPr>
            <a:xfrm>
              <a:off x="1739250" y="14422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5"/>
            <p:cNvSpPr/>
            <p:nvPr/>
          </p:nvSpPr>
          <p:spPr>
            <a:xfrm>
              <a:off x="1739250" y="18937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5"/>
            <p:cNvSpPr/>
            <p:nvPr/>
          </p:nvSpPr>
          <p:spPr>
            <a:xfrm>
              <a:off x="1739250" y="24957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5"/>
            <p:cNvSpPr/>
            <p:nvPr/>
          </p:nvSpPr>
          <p:spPr>
            <a:xfrm>
              <a:off x="1739250" y="264627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5"/>
            <p:cNvSpPr/>
            <p:nvPr/>
          </p:nvSpPr>
          <p:spPr>
            <a:xfrm>
              <a:off x="1739250"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5"/>
            <p:cNvSpPr/>
            <p:nvPr/>
          </p:nvSpPr>
          <p:spPr>
            <a:xfrm>
              <a:off x="1739250"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5"/>
            <p:cNvSpPr/>
            <p:nvPr/>
          </p:nvSpPr>
          <p:spPr>
            <a:xfrm>
              <a:off x="1739250"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5"/>
            <p:cNvSpPr/>
            <p:nvPr/>
          </p:nvSpPr>
          <p:spPr>
            <a:xfrm>
              <a:off x="1739250" y="53554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5"/>
            <p:cNvSpPr/>
            <p:nvPr/>
          </p:nvSpPr>
          <p:spPr>
            <a:xfrm>
              <a:off x="1889750" y="388625"/>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5"/>
            <p:cNvSpPr/>
            <p:nvPr/>
          </p:nvSpPr>
          <p:spPr>
            <a:xfrm>
              <a:off x="1889750" y="84015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5"/>
            <p:cNvSpPr/>
            <p:nvPr/>
          </p:nvSpPr>
          <p:spPr>
            <a:xfrm>
              <a:off x="1889750" y="3398850"/>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5"/>
            <p:cNvSpPr/>
            <p:nvPr/>
          </p:nvSpPr>
          <p:spPr>
            <a:xfrm>
              <a:off x="1889750" y="4602925"/>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5"/>
            <p:cNvSpPr/>
            <p:nvPr/>
          </p:nvSpPr>
          <p:spPr>
            <a:xfrm>
              <a:off x="1889750" y="5204975"/>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5"/>
            <p:cNvSpPr/>
            <p:nvPr/>
          </p:nvSpPr>
          <p:spPr>
            <a:xfrm>
              <a:off x="2040275" y="6896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5"/>
            <p:cNvSpPr/>
            <p:nvPr/>
          </p:nvSpPr>
          <p:spPr>
            <a:xfrm>
              <a:off x="2040275" y="1893725"/>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5"/>
            <p:cNvSpPr/>
            <p:nvPr/>
          </p:nvSpPr>
          <p:spPr>
            <a:xfrm>
              <a:off x="2040275" y="2796800"/>
              <a:ext cx="121400" cy="121400"/>
            </a:xfrm>
            <a:custGeom>
              <a:rect b="b" l="l" r="r" t="t"/>
              <a:pathLst>
                <a:path extrusionOk="0" h="4856" w="4856">
                  <a:moveTo>
                    <a:pt x="0" y="0"/>
                  </a:moveTo>
                  <a:lnTo>
                    <a:pt x="0"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5"/>
            <p:cNvSpPr/>
            <p:nvPr/>
          </p:nvSpPr>
          <p:spPr>
            <a:xfrm>
              <a:off x="2190775" y="5054450"/>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5"/>
            <p:cNvSpPr/>
            <p:nvPr/>
          </p:nvSpPr>
          <p:spPr>
            <a:xfrm>
              <a:off x="2341300" y="47534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5"/>
            <p:cNvSpPr/>
            <p:nvPr/>
          </p:nvSpPr>
          <p:spPr>
            <a:xfrm>
              <a:off x="2642325" y="26462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5"/>
            <p:cNvSpPr/>
            <p:nvPr/>
          </p:nvSpPr>
          <p:spPr>
            <a:xfrm>
              <a:off x="2642325" y="52049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5"/>
            <p:cNvSpPr/>
            <p:nvPr/>
          </p:nvSpPr>
          <p:spPr>
            <a:xfrm>
              <a:off x="3244350" y="990675"/>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2" name="Google Shape;212;p15"/>
          <p:cNvGrpSpPr/>
          <p:nvPr/>
        </p:nvGrpSpPr>
        <p:grpSpPr>
          <a:xfrm rot="10800000">
            <a:off x="6367294" y="28698"/>
            <a:ext cx="2017554" cy="5086302"/>
            <a:chOff x="1588750" y="238125"/>
            <a:chExt cx="2078025" cy="5238750"/>
          </a:xfrm>
        </p:grpSpPr>
        <p:sp>
          <p:nvSpPr>
            <p:cNvPr id="213" name="Google Shape;213;p15"/>
            <p:cNvSpPr/>
            <p:nvPr/>
          </p:nvSpPr>
          <p:spPr>
            <a:xfrm>
              <a:off x="1588750" y="129170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5"/>
            <p:cNvSpPr/>
            <p:nvPr/>
          </p:nvSpPr>
          <p:spPr>
            <a:xfrm>
              <a:off x="1588750" y="159270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5"/>
            <p:cNvSpPr/>
            <p:nvPr/>
          </p:nvSpPr>
          <p:spPr>
            <a:xfrm>
              <a:off x="1588750" y="264627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5"/>
            <p:cNvSpPr/>
            <p:nvPr/>
          </p:nvSpPr>
          <p:spPr>
            <a:xfrm>
              <a:off x="1588750" y="400087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5"/>
            <p:cNvSpPr/>
            <p:nvPr/>
          </p:nvSpPr>
          <p:spPr>
            <a:xfrm>
              <a:off x="1588750" y="47534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5"/>
            <p:cNvSpPr/>
            <p:nvPr/>
          </p:nvSpPr>
          <p:spPr>
            <a:xfrm>
              <a:off x="1588750" y="505445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15"/>
            <p:cNvSpPr/>
            <p:nvPr/>
          </p:nvSpPr>
          <p:spPr>
            <a:xfrm>
              <a:off x="1739250" y="53912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15"/>
            <p:cNvSpPr/>
            <p:nvPr/>
          </p:nvSpPr>
          <p:spPr>
            <a:xfrm>
              <a:off x="1739250" y="129170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5"/>
            <p:cNvSpPr/>
            <p:nvPr/>
          </p:nvSpPr>
          <p:spPr>
            <a:xfrm>
              <a:off x="1739250" y="27968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5"/>
            <p:cNvSpPr/>
            <p:nvPr/>
          </p:nvSpPr>
          <p:spPr>
            <a:xfrm>
              <a:off x="1739250" y="33988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15"/>
            <p:cNvSpPr/>
            <p:nvPr/>
          </p:nvSpPr>
          <p:spPr>
            <a:xfrm>
              <a:off x="1739250" y="35493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15"/>
            <p:cNvSpPr/>
            <p:nvPr/>
          </p:nvSpPr>
          <p:spPr>
            <a:xfrm>
              <a:off x="1739250" y="430190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5"/>
            <p:cNvSpPr/>
            <p:nvPr/>
          </p:nvSpPr>
          <p:spPr>
            <a:xfrm>
              <a:off x="1739250" y="520497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5"/>
            <p:cNvSpPr/>
            <p:nvPr/>
          </p:nvSpPr>
          <p:spPr>
            <a:xfrm>
              <a:off x="1889750" y="2381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5"/>
            <p:cNvSpPr/>
            <p:nvPr/>
          </p:nvSpPr>
          <p:spPr>
            <a:xfrm>
              <a:off x="1889750" y="14422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15"/>
            <p:cNvSpPr/>
            <p:nvPr/>
          </p:nvSpPr>
          <p:spPr>
            <a:xfrm>
              <a:off x="1889750" y="17432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15"/>
            <p:cNvSpPr/>
            <p:nvPr/>
          </p:nvSpPr>
          <p:spPr>
            <a:xfrm>
              <a:off x="1889750" y="18937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5"/>
            <p:cNvSpPr/>
            <p:nvPr/>
          </p:nvSpPr>
          <p:spPr>
            <a:xfrm>
              <a:off x="1889750"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5"/>
            <p:cNvSpPr/>
            <p:nvPr/>
          </p:nvSpPr>
          <p:spPr>
            <a:xfrm>
              <a:off x="1889750" y="21947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5"/>
            <p:cNvSpPr/>
            <p:nvPr/>
          </p:nvSpPr>
          <p:spPr>
            <a:xfrm>
              <a:off x="1889750"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5"/>
            <p:cNvSpPr/>
            <p:nvPr/>
          </p:nvSpPr>
          <p:spPr>
            <a:xfrm>
              <a:off x="1889750" y="24957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15"/>
            <p:cNvSpPr/>
            <p:nvPr/>
          </p:nvSpPr>
          <p:spPr>
            <a:xfrm>
              <a:off x="1889750" y="26462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15"/>
            <p:cNvSpPr/>
            <p:nvPr/>
          </p:nvSpPr>
          <p:spPr>
            <a:xfrm>
              <a:off x="1889750"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5"/>
            <p:cNvSpPr/>
            <p:nvPr/>
          </p:nvSpPr>
          <p:spPr>
            <a:xfrm>
              <a:off x="1889750" y="29473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5"/>
            <p:cNvSpPr/>
            <p:nvPr/>
          </p:nvSpPr>
          <p:spPr>
            <a:xfrm>
              <a:off x="1889750"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5"/>
            <p:cNvSpPr/>
            <p:nvPr/>
          </p:nvSpPr>
          <p:spPr>
            <a:xfrm>
              <a:off x="1889750" y="38503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15"/>
            <p:cNvSpPr/>
            <p:nvPr/>
          </p:nvSpPr>
          <p:spPr>
            <a:xfrm>
              <a:off x="1889750" y="40008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15"/>
            <p:cNvSpPr/>
            <p:nvPr/>
          </p:nvSpPr>
          <p:spPr>
            <a:xfrm>
              <a:off x="1889750"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5"/>
            <p:cNvSpPr/>
            <p:nvPr/>
          </p:nvSpPr>
          <p:spPr>
            <a:xfrm>
              <a:off x="1889750" y="430190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5"/>
            <p:cNvSpPr/>
            <p:nvPr/>
          </p:nvSpPr>
          <p:spPr>
            <a:xfrm>
              <a:off x="1889750" y="44524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15"/>
            <p:cNvSpPr/>
            <p:nvPr/>
          </p:nvSpPr>
          <p:spPr>
            <a:xfrm>
              <a:off x="1889750"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15"/>
            <p:cNvSpPr/>
            <p:nvPr/>
          </p:nvSpPr>
          <p:spPr>
            <a:xfrm>
              <a:off x="1889750" y="49039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5"/>
            <p:cNvSpPr/>
            <p:nvPr/>
          </p:nvSpPr>
          <p:spPr>
            <a:xfrm>
              <a:off x="2040275" y="38862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5"/>
            <p:cNvSpPr/>
            <p:nvPr/>
          </p:nvSpPr>
          <p:spPr>
            <a:xfrm>
              <a:off x="2040275" y="11411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5"/>
            <p:cNvSpPr/>
            <p:nvPr/>
          </p:nvSpPr>
          <p:spPr>
            <a:xfrm>
              <a:off x="2040275" y="129170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5"/>
            <p:cNvSpPr/>
            <p:nvPr/>
          </p:nvSpPr>
          <p:spPr>
            <a:xfrm>
              <a:off x="2040275" y="14422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15"/>
            <p:cNvSpPr/>
            <p:nvPr/>
          </p:nvSpPr>
          <p:spPr>
            <a:xfrm>
              <a:off x="2040275" y="174322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15"/>
            <p:cNvSpPr/>
            <p:nvPr/>
          </p:nvSpPr>
          <p:spPr>
            <a:xfrm>
              <a:off x="2040275" y="20442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5"/>
            <p:cNvSpPr/>
            <p:nvPr/>
          </p:nvSpPr>
          <p:spPr>
            <a:xfrm>
              <a:off x="2040275" y="26462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5"/>
            <p:cNvSpPr/>
            <p:nvPr/>
          </p:nvSpPr>
          <p:spPr>
            <a:xfrm>
              <a:off x="2040275" y="29473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5"/>
            <p:cNvSpPr/>
            <p:nvPr/>
          </p:nvSpPr>
          <p:spPr>
            <a:xfrm>
              <a:off x="2040275" y="30978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15"/>
            <p:cNvSpPr/>
            <p:nvPr/>
          </p:nvSpPr>
          <p:spPr>
            <a:xfrm>
              <a:off x="2040275" y="32483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15"/>
            <p:cNvSpPr/>
            <p:nvPr/>
          </p:nvSpPr>
          <p:spPr>
            <a:xfrm>
              <a:off x="2040275" y="35493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5"/>
            <p:cNvSpPr/>
            <p:nvPr/>
          </p:nvSpPr>
          <p:spPr>
            <a:xfrm>
              <a:off x="2040275" y="36998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5"/>
            <p:cNvSpPr/>
            <p:nvPr/>
          </p:nvSpPr>
          <p:spPr>
            <a:xfrm>
              <a:off x="2040275" y="38503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5"/>
            <p:cNvSpPr/>
            <p:nvPr/>
          </p:nvSpPr>
          <p:spPr>
            <a:xfrm>
              <a:off x="2040275" y="40008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15"/>
            <p:cNvSpPr/>
            <p:nvPr/>
          </p:nvSpPr>
          <p:spPr>
            <a:xfrm>
              <a:off x="2040275" y="430190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15"/>
            <p:cNvSpPr/>
            <p:nvPr/>
          </p:nvSpPr>
          <p:spPr>
            <a:xfrm>
              <a:off x="2040275" y="44524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5"/>
            <p:cNvSpPr/>
            <p:nvPr/>
          </p:nvSpPr>
          <p:spPr>
            <a:xfrm>
              <a:off x="2040275" y="49039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5"/>
            <p:cNvSpPr/>
            <p:nvPr/>
          </p:nvSpPr>
          <p:spPr>
            <a:xfrm>
              <a:off x="2040275" y="505445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15"/>
            <p:cNvSpPr/>
            <p:nvPr/>
          </p:nvSpPr>
          <p:spPr>
            <a:xfrm>
              <a:off x="2040275" y="52049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15"/>
            <p:cNvSpPr/>
            <p:nvPr/>
          </p:nvSpPr>
          <p:spPr>
            <a:xfrm>
              <a:off x="2190775" y="2381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5"/>
            <p:cNvSpPr/>
            <p:nvPr/>
          </p:nvSpPr>
          <p:spPr>
            <a:xfrm>
              <a:off x="2190775" y="6896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5"/>
            <p:cNvSpPr/>
            <p:nvPr/>
          </p:nvSpPr>
          <p:spPr>
            <a:xfrm>
              <a:off x="2190775" y="8401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5"/>
            <p:cNvSpPr/>
            <p:nvPr/>
          </p:nvSpPr>
          <p:spPr>
            <a:xfrm>
              <a:off x="2190775" y="11411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15"/>
            <p:cNvSpPr/>
            <p:nvPr/>
          </p:nvSpPr>
          <p:spPr>
            <a:xfrm>
              <a:off x="2190775"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15"/>
            <p:cNvSpPr/>
            <p:nvPr/>
          </p:nvSpPr>
          <p:spPr>
            <a:xfrm>
              <a:off x="2190775" y="15927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15"/>
            <p:cNvSpPr/>
            <p:nvPr/>
          </p:nvSpPr>
          <p:spPr>
            <a:xfrm>
              <a:off x="2190775" y="17432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15"/>
            <p:cNvSpPr/>
            <p:nvPr/>
          </p:nvSpPr>
          <p:spPr>
            <a:xfrm>
              <a:off x="2190775" y="18937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15"/>
            <p:cNvSpPr/>
            <p:nvPr/>
          </p:nvSpPr>
          <p:spPr>
            <a:xfrm>
              <a:off x="2190775"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15"/>
            <p:cNvSpPr/>
            <p:nvPr/>
          </p:nvSpPr>
          <p:spPr>
            <a:xfrm>
              <a:off x="2190775" y="21947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15"/>
            <p:cNvSpPr/>
            <p:nvPr/>
          </p:nvSpPr>
          <p:spPr>
            <a:xfrm>
              <a:off x="2190775"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15"/>
            <p:cNvSpPr/>
            <p:nvPr/>
          </p:nvSpPr>
          <p:spPr>
            <a:xfrm>
              <a:off x="2190775" y="24957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15"/>
            <p:cNvSpPr/>
            <p:nvPr/>
          </p:nvSpPr>
          <p:spPr>
            <a:xfrm>
              <a:off x="2190775"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15"/>
            <p:cNvSpPr/>
            <p:nvPr/>
          </p:nvSpPr>
          <p:spPr>
            <a:xfrm>
              <a:off x="2190775"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15"/>
            <p:cNvSpPr/>
            <p:nvPr/>
          </p:nvSpPr>
          <p:spPr>
            <a:xfrm>
              <a:off x="2190775" y="32483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15"/>
            <p:cNvSpPr/>
            <p:nvPr/>
          </p:nvSpPr>
          <p:spPr>
            <a:xfrm>
              <a:off x="2190775" y="33988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15"/>
            <p:cNvSpPr/>
            <p:nvPr/>
          </p:nvSpPr>
          <p:spPr>
            <a:xfrm>
              <a:off x="2190775" y="35493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15"/>
            <p:cNvSpPr/>
            <p:nvPr/>
          </p:nvSpPr>
          <p:spPr>
            <a:xfrm>
              <a:off x="2190775"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15"/>
            <p:cNvSpPr/>
            <p:nvPr/>
          </p:nvSpPr>
          <p:spPr>
            <a:xfrm>
              <a:off x="2190775" y="40008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15"/>
            <p:cNvSpPr/>
            <p:nvPr/>
          </p:nvSpPr>
          <p:spPr>
            <a:xfrm>
              <a:off x="2190775"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15"/>
            <p:cNvSpPr/>
            <p:nvPr/>
          </p:nvSpPr>
          <p:spPr>
            <a:xfrm>
              <a:off x="2190775" y="44524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15"/>
            <p:cNvSpPr/>
            <p:nvPr/>
          </p:nvSpPr>
          <p:spPr>
            <a:xfrm>
              <a:off x="2190775" y="46029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15"/>
            <p:cNvSpPr/>
            <p:nvPr/>
          </p:nvSpPr>
          <p:spPr>
            <a:xfrm>
              <a:off x="2190775"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15"/>
            <p:cNvSpPr/>
            <p:nvPr/>
          </p:nvSpPr>
          <p:spPr>
            <a:xfrm>
              <a:off x="2190775"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15"/>
            <p:cNvSpPr/>
            <p:nvPr/>
          </p:nvSpPr>
          <p:spPr>
            <a:xfrm>
              <a:off x="2190775" y="53554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15"/>
            <p:cNvSpPr/>
            <p:nvPr/>
          </p:nvSpPr>
          <p:spPr>
            <a:xfrm>
              <a:off x="2341300" y="53912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15"/>
            <p:cNvSpPr/>
            <p:nvPr/>
          </p:nvSpPr>
          <p:spPr>
            <a:xfrm>
              <a:off x="2341300" y="6896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15"/>
            <p:cNvSpPr/>
            <p:nvPr/>
          </p:nvSpPr>
          <p:spPr>
            <a:xfrm>
              <a:off x="2341300" y="9906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15"/>
            <p:cNvSpPr/>
            <p:nvPr/>
          </p:nvSpPr>
          <p:spPr>
            <a:xfrm>
              <a:off x="2341300" y="129170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15"/>
            <p:cNvSpPr/>
            <p:nvPr/>
          </p:nvSpPr>
          <p:spPr>
            <a:xfrm>
              <a:off x="2341300" y="14422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15"/>
            <p:cNvSpPr/>
            <p:nvPr/>
          </p:nvSpPr>
          <p:spPr>
            <a:xfrm>
              <a:off x="2341300" y="159270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15"/>
            <p:cNvSpPr/>
            <p:nvPr/>
          </p:nvSpPr>
          <p:spPr>
            <a:xfrm>
              <a:off x="2341300" y="174322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15"/>
            <p:cNvSpPr/>
            <p:nvPr/>
          </p:nvSpPr>
          <p:spPr>
            <a:xfrm>
              <a:off x="2341300" y="21947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15"/>
            <p:cNvSpPr/>
            <p:nvPr/>
          </p:nvSpPr>
          <p:spPr>
            <a:xfrm>
              <a:off x="2341300" y="23452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15"/>
            <p:cNvSpPr/>
            <p:nvPr/>
          </p:nvSpPr>
          <p:spPr>
            <a:xfrm>
              <a:off x="2341300" y="24957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15"/>
            <p:cNvSpPr/>
            <p:nvPr/>
          </p:nvSpPr>
          <p:spPr>
            <a:xfrm>
              <a:off x="2341300" y="264627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15"/>
            <p:cNvSpPr/>
            <p:nvPr/>
          </p:nvSpPr>
          <p:spPr>
            <a:xfrm>
              <a:off x="2341300" y="27968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15"/>
            <p:cNvSpPr/>
            <p:nvPr/>
          </p:nvSpPr>
          <p:spPr>
            <a:xfrm>
              <a:off x="2341300" y="294730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15"/>
            <p:cNvSpPr/>
            <p:nvPr/>
          </p:nvSpPr>
          <p:spPr>
            <a:xfrm>
              <a:off x="2341300" y="30978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15"/>
            <p:cNvSpPr/>
            <p:nvPr/>
          </p:nvSpPr>
          <p:spPr>
            <a:xfrm>
              <a:off x="2341300" y="32483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15"/>
            <p:cNvSpPr/>
            <p:nvPr/>
          </p:nvSpPr>
          <p:spPr>
            <a:xfrm>
              <a:off x="2341300" y="33988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15"/>
            <p:cNvSpPr/>
            <p:nvPr/>
          </p:nvSpPr>
          <p:spPr>
            <a:xfrm>
              <a:off x="2341300" y="35493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15"/>
            <p:cNvSpPr/>
            <p:nvPr/>
          </p:nvSpPr>
          <p:spPr>
            <a:xfrm>
              <a:off x="2341300" y="38503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15"/>
            <p:cNvSpPr/>
            <p:nvPr/>
          </p:nvSpPr>
          <p:spPr>
            <a:xfrm>
              <a:off x="2341300" y="41514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15"/>
            <p:cNvSpPr/>
            <p:nvPr/>
          </p:nvSpPr>
          <p:spPr>
            <a:xfrm>
              <a:off x="2341300" y="430190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15"/>
            <p:cNvSpPr/>
            <p:nvPr/>
          </p:nvSpPr>
          <p:spPr>
            <a:xfrm>
              <a:off x="2341300" y="44524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15"/>
            <p:cNvSpPr/>
            <p:nvPr/>
          </p:nvSpPr>
          <p:spPr>
            <a:xfrm>
              <a:off x="2341300" y="46029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15"/>
            <p:cNvSpPr/>
            <p:nvPr/>
          </p:nvSpPr>
          <p:spPr>
            <a:xfrm>
              <a:off x="2341300" y="49039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15"/>
            <p:cNvSpPr/>
            <p:nvPr/>
          </p:nvSpPr>
          <p:spPr>
            <a:xfrm>
              <a:off x="2341300" y="505445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15"/>
            <p:cNvSpPr/>
            <p:nvPr/>
          </p:nvSpPr>
          <p:spPr>
            <a:xfrm>
              <a:off x="2341300" y="52049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15"/>
            <p:cNvSpPr/>
            <p:nvPr/>
          </p:nvSpPr>
          <p:spPr>
            <a:xfrm>
              <a:off x="2341300" y="53554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15"/>
            <p:cNvSpPr/>
            <p:nvPr/>
          </p:nvSpPr>
          <p:spPr>
            <a:xfrm>
              <a:off x="2491800" y="38862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15"/>
            <p:cNvSpPr/>
            <p:nvPr/>
          </p:nvSpPr>
          <p:spPr>
            <a:xfrm>
              <a:off x="2491800" y="6896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15"/>
            <p:cNvSpPr/>
            <p:nvPr/>
          </p:nvSpPr>
          <p:spPr>
            <a:xfrm>
              <a:off x="2491800" y="8401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15"/>
            <p:cNvSpPr/>
            <p:nvPr/>
          </p:nvSpPr>
          <p:spPr>
            <a:xfrm>
              <a:off x="2491800" y="99067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15"/>
            <p:cNvSpPr/>
            <p:nvPr/>
          </p:nvSpPr>
          <p:spPr>
            <a:xfrm>
              <a:off x="2491800" y="11411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15"/>
            <p:cNvSpPr/>
            <p:nvPr/>
          </p:nvSpPr>
          <p:spPr>
            <a:xfrm>
              <a:off x="2491800" y="14422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15"/>
            <p:cNvSpPr/>
            <p:nvPr/>
          </p:nvSpPr>
          <p:spPr>
            <a:xfrm>
              <a:off x="2491800" y="174322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15"/>
            <p:cNvSpPr/>
            <p:nvPr/>
          </p:nvSpPr>
          <p:spPr>
            <a:xfrm>
              <a:off x="2491800" y="189372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15"/>
            <p:cNvSpPr/>
            <p:nvPr/>
          </p:nvSpPr>
          <p:spPr>
            <a:xfrm>
              <a:off x="2491800" y="20442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15"/>
            <p:cNvSpPr/>
            <p:nvPr/>
          </p:nvSpPr>
          <p:spPr>
            <a:xfrm>
              <a:off x="2491800" y="234527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15"/>
            <p:cNvSpPr/>
            <p:nvPr/>
          </p:nvSpPr>
          <p:spPr>
            <a:xfrm>
              <a:off x="2491800" y="24957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15"/>
            <p:cNvSpPr/>
            <p:nvPr/>
          </p:nvSpPr>
          <p:spPr>
            <a:xfrm>
              <a:off x="2491800" y="26462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15"/>
            <p:cNvSpPr/>
            <p:nvPr/>
          </p:nvSpPr>
          <p:spPr>
            <a:xfrm>
              <a:off x="2491800" y="27968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15"/>
            <p:cNvSpPr/>
            <p:nvPr/>
          </p:nvSpPr>
          <p:spPr>
            <a:xfrm>
              <a:off x="2491800" y="294730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15"/>
            <p:cNvSpPr/>
            <p:nvPr/>
          </p:nvSpPr>
          <p:spPr>
            <a:xfrm>
              <a:off x="2491800" y="30978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15"/>
            <p:cNvSpPr/>
            <p:nvPr/>
          </p:nvSpPr>
          <p:spPr>
            <a:xfrm>
              <a:off x="2491800" y="324832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15"/>
            <p:cNvSpPr/>
            <p:nvPr/>
          </p:nvSpPr>
          <p:spPr>
            <a:xfrm>
              <a:off x="2491800" y="35493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15"/>
            <p:cNvSpPr/>
            <p:nvPr/>
          </p:nvSpPr>
          <p:spPr>
            <a:xfrm>
              <a:off x="2491800" y="385037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15"/>
            <p:cNvSpPr/>
            <p:nvPr/>
          </p:nvSpPr>
          <p:spPr>
            <a:xfrm>
              <a:off x="2491800" y="40008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15"/>
            <p:cNvSpPr/>
            <p:nvPr/>
          </p:nvSpPr>
          <p:spPr>
            <a:xfrm>
              <a:off x="2491800" y="41514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15"/>
            <p:cNvSpPr/>
            <p:nvPr/>
          </p:nvSpPr>
          <p:spPr>
            <a:xfrm>
              <a:off x="2491800" y="430190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15"/>
            <p:cNvSpPr/>
            <p:nvPr/>
          </p:nvSpPr>
          <p:spPr>
            <a:xfrm>
              <a:off x="2491800" y="460292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15"/>
            <p:cNvSpPr/>
            <p:nvPr/>
          </p:nvSpPr>
          <p:spPr>
            <a:xfrm>
              <a:off x="2491800" y="47534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15"/>
            <p:cNvSpPr/>
            <p:nvPr/>
          </p:nvSpPr>
          <p:spPr>
            <a:xfrm>
              <a:off x="2491800" y="505445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15"/>
            <p:cNvSpPr/>
            <p:nvPr/>
          </p:nvSpPr>
          <p:spPr>
            <a:xfrm>
              <a:off x="2491800" y="53554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15"/>
            <p:cNvSpPr/>
            <p:nvPr/>
          </p:nvSpPr>
          <p:spPr>
            <a:xfrm>
              <a:off x="2642325" y="53912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15"/>
            <p:cNvSpPr/>
            <p:nvPr/>
          </p:nvSpPr>
          <p:spPr>
            <a:xfrm>
              <a:off x="2642325" y="9906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15"/>
            <p:cNvSpPr/>
            <p:nvPr/>
          </p:nvSpPr>
          <p:spPr>
            <a:xfrm>
              <a:off x="2642325" y="11411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15"/>
            <p:cNvSpPr/>
            <p:nvPr/>
          </p:nvSpPr>
          <p:spPr>
            <a:xfrm>
              <a:off x="2642325" y="129170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15"/>
            <p:cNvSpPr/>
            <p:nvPr/>
          </p:nvSpPr>
          <p:spPr>
            <a:xfrm>
              <a:off x="2642325" y="159270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15"/>
            <p:cNvSpPr/>
            <p:nvPr/>
          </p:nvSpPr>
          <p:spPr>
            <a:xfrm>
              <a:off x="2642325" y="18937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15"/>
            <p:cNvSpPr/>
            <p:nvPr/>
          </p:nvSpPr>
          <p:spPr>
            <a:xfrm>
              <a:off x="2642325" y="20442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15"/>
            <p:cNvSpPr/>
            <p:nvPr/>
          </p:nvSpPr>
          <p:spPr>
            <a:xfrm>
              <a:off x="2642325" y="21947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15"/>
            <p:cNvSpPr/>
            <p:nvPr/>
          </p:nvSpPr>
          <p:spPr>
            <a:xfrm>
              <a:off x="2642325" y="24957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15"/>
            <p:cNvSpPr/>
            <p:nvPr/>
          </p:nvSpPr>
          <p:spPr>
            <a:xfrm>
              <a:off x="2642325" y="27968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15"/>
            <p:cNvSpPr/>
            <p:nvPr/>
          </p:nvSpPr>
          <p:spPr>
            <a:xfrm>
              <a:off x="2642325" y="30978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15"/>
            <p:cNvSpPr/>
            <p:nvPr/>
          </p:nvSpPr>
          <p:spPr>
            <a:xfrm>
              <a:off x="2642325" y="33988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15"/>
            <p:cNvSpPr/>
            <p:nvPr/>
          </p:nvSpPr>
          <p:spPr>
            <a:xfrm>
              <a:off x="2642325" y="35493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15"/>
            <p:cNvSpPr/>
            <p:nvPr/>
          </p:nvSpPr>
          <p:spPr>
            <a:xfrm>
              <a:off x="2642325" y="400087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15"/>
            <p:cNvSpPr/>
            <p:nvPr/>
          </p:nvSpPr>
          <p:spPr>
            <a:xfrm>
              <a:off x="2642325" y="41514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15"/>
            <p:cNvSpPr/>
            <p:nvPr/>
          </p:nvSpPr>
          <p:spPr>
            <a:xfrm>
              <a:off x="2642325" y="430190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15"/>
            <p:cNvSpPr/>
            <p:nvPr/>
          </p:nvSpPr>
          <p:spPr>
            <a:xfrm>
              <a:off x="2642325" y="44524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15"/>
            <p:cNvSpPr/>
            <p:nvPr/>
          </p:nvSpPr>
          <p:spPr>
            <a:xfrm>
              <a:off x="2642325" y="46029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15"/>
            <p:cNvSpPr/>
            <p:nvPr/>
          </p:nvSpPr>
          <p:spPr>
            <a:xfrm>
              <a:off x="2642325" y="49039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15"/>
            <p:cNvSpPr/>
            <p:nvPr/>
          </p:nvSpPr>
          <p:spPr>
            <a:xfrm>
              <a:off x="2642325" y="505445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15"/>
            <p:cNvSpPr/>
            <p:nvPr/>
          </p:nvSpPr>
          <p:spPr>
            <a:xfrm>
              <a:off x="2792825" y="2381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15"/>
            <p:cNvSpPr/>
            <p:nvPr/>
          </p:nvSpPr>
          <p:spPr>
            <a:xfrm>
              <a:off x="2792825" y="6896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15"/>
            <p:cNvSpPr/>
            <p:nvPr/>
          </p:nvSpPr>
          <p:spPr>
            <a:xfrm>
              <a:off x="2792825" y="99067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15"/>
            <p:cNvSpPr/>
            <p:nvPr/>
          </p:nvSpPr>
          <p:spPr>
            <a:xfrm>
              <a:off x="2792825" y="14422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15"/>
            <p:cNvSpPr/>
            <p:nvPr/>
          </p:nvSpPr>
          <p:spPr>
            <a:xfrm>
              <a:off x="2792825" y="159270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15"/>
            <p:cNvSpPr/>
            <p:nvPr/>
          </p:nvSpPr>
          <p:spPr>
            <a:xfrm>
              <a:off x="2792825" y="21947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15"/>
            <p:cNvSpPr/>
            <p:nvPr/>
          </p:nvSpPr>
          <p:spPr>
            <a:xfrm>
              <a:off x="2792825" y="234527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15"/>
            <p:cNvSpPr/>
            <p:nvPr/>
          </p:nvSpPr>
          <p:spPr>
            <a:xfrm>
              <a:off x="2792825" y="26462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15"/>
            <p:cNvSpPr/>
            <p:nvPr/>
          </p:nvSpPr>
          <p:spPr>
            <a:xfrm>
              <a:off x="2792825" y="27968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15"/>
            <p:cNvSpPr/>
            <p:nvPr/>
          </p:nvSpPr>
          <p:spPr>
            <a:xfrm>
              <a:off x="2792825" y="294730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15"/>
            <p:cNvSpPr/>
            <p:nvPr/>
          </p:nvSpPr>
          <p:spPr>
            <a:xfrm>
              <a:off x="2792825" y="30978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15"/>
            <p:cNvSpPr/>
            <p:nvPr/>
          </p:nvSpPr>
          <p:spPr>
            <a:xfrm>
              <a:off x="2792825" y="35493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15"/>
            <p:cNvSpPr/>
            <p:nvPr/>
          </p:nvSpPr>
          <p:spPr>
            <a:xfrm>
              <a:off x="2792825" y="369987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15"/>
            <p:cNvSpPr/>
            <p:nvPr/>
          </p:nvSpPr>
          <p:spPr>
            <a:xfrm>
              <a:off x="2792825" y="385037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15"/>
            <p:cNvSpPr/>
            <p:nvPr/>
          </p:nvSpPr>
          <p:spPr>
            <a:xfrm>
              <a:off x="2792825" y="41514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15"/>
            <p:cNvSpPr/>
            <p:nvPr/>
          </p:nvSpPr>
          <p:spPr>
            <a:xfrm>
              <a:off x="2792825" y="49039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15"/>
            <p:cNvSpPr/>
            <p:nvPr/>
          </p:nvSpPr>
          <p:spPr>
            <a:xfrm>
              <a:off x="2792825" y="520497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15"/>
            <p:cNvSpPr/>
            <p:nvPr/>
          </p:nvSpPr>
          <p:spPr>
            <a:xfrm>
              <a:off x="2792825" y="53554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15"/>
            <p:cNvSpPr/>
            <p:nvPr/>
          </p:nvSpPr>
          <p:spPr>
            <a:xfrm>
              <a:off x="2943325"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15"/>
            <p:cNvSpPr/>
            <p:nvPr/>
          </p:nvSpPr>
          <p:spPr>
            <a:xfrm>
              <a:off x="2943325" y="53912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15"/>
            <p:cNvSpPr/>
            <p:nvPr/>
          </p:nvSpPr>
          <p:spPr>
            <a:xfrm>
              <a:off x="2943325" y="9906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15"/>
            <p:cNvSpPr/>
            <p:nvPr/>
          </p:nvSpPr>
          <p:spPr>
            <a:xfrm>
              <a:off x="2943325"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15"/>
            <p:cNvSpPr/>
            <p:nvPr/>
          </p:nvSpPr>
          <p:spPr>
            <a:xfrm>
              <a:off x="2943325" y="15927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15"/>
            <p:cNvSpPr/>
            <p:nvPr/>
          </p:nvSpPr>
          <p:spPr>
            <a:xfrm>
              <a:off x="2943325"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15"/>
            <p:cNvSpPr/>
            <p:nvPr/>
          </p:nvSpPr>
          <p:spPr>
            <a:xfrm>
              <a:off x="2943325"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15"/>
            <p:cNvSpPr/>
            <p:nvPr/>
          </p:nvSpPr>
          <p:spPr>
            <a:xfrm>
              <a:off x="2943325"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15"/>
            <p:cNvSpPr/>
            <p:nvPr/>
          </p:nvSpPr>
          <p:spPr>
            <a:xfrm>
              <a:off x="2943325"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15"/>
            <p:cNvSpPr/>
            <p:nvPr/>
          </p:nvSpPr>
          <p:spPr>
            <a:xfrm>
              <a:off x="2943325" y="32483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15"/>
            <p:cNvSpPr/>
            <p:nvPr/>
          </p:nvSpPr>
          <p:spPr>
            <a:xfrm>
              <a:off x="2943325" y="35493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15"/>
            <p:cNvSpPr/>
            <p:nvPr/>
          </p:nvSpPr>
          <p:spPr>
            <a:xfrm>
              <a:off x="2943325"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15"/>
            <p:cNvSpPr/>
            <p:nvPr/>
          </p:nvSpPr>
          <p:spPr>
            <a:xfrm>
              <a:off x="2943325" y="38503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15"/>
            <p:cNvSpPr/>
            <p:nvPr/>
          </p:nvSpPr>
          <p:spPr>
            <a:xfrm>
              <a:off x="2943325"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15"/>
            <p:cNvSpPr/>
            <p:nvPr/>
          </p:nvSpPr>
          <p:spPr>
            <a:xfrm>
              <a:off x="2943325" y="430190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15"/>
            <p:cNvSpPr/>
            <p:nvPr/>
          </p:nvSpPr>
          <p:spPr>
            <a:xfrm>
              <a:off x="2943325"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15"/>
            <p:cNvSpPr/>
            <p:nvPr/>
          </p:nvSpPr>
          <p:spPr>
            <a:xfrm>
              <a:off x="2943325" y="505445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15"/>
            <p:cNvSpPr/>
            <p:nvPr/>
          </p:nvSpPr>
          <p:spPr>
            <a:xfrm>
              <a:off x="2943325"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15"/>
            <p:cNvSpPr/>
            <p:nvPr/>
          </p:nvSpPr>
          <p:spPr>
            <a:xfrm>
              <a:off x="3093850" y="2381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15"/>
            <p:cNvSpPr/>
            <p:nvPr/>
          </p:nvSpPr>
          <p:spPr>
            <a:xfrm>
              <a:off x="3093850" y="6896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15"/>
            <p:cNvSpPr/>
            <p:nvPr/>
          </p:nvSpPr>
          <p:spPr>
            <a:xfrm>
              <a:off x="3093850" y="11411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15"/>
            <p:cNvSpPr/>
            <p:nvPr/>
          </p:nvSpPr>
          <p:spPr>
            <a:xfrm>
              <a:off x="3093850" y="174322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15"/>
            <p:cNvSpPr/>
            <p:nvPr/>
          </p:nvSpPr>
          <p:spPr>
            <a:xfrm>
              <a:off x="3093850" y="23452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15"/>
            <p:cNvSpPr/>
            <p:nvPr/>
          </p:nvSpPr>
          <p:spPr>
            <a:xfrm>
              <a:off x="3093850" y="30978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15"/>
            <p:cNvSpPr/>
            <p:nvPr/>
          </p:nvSpPr>
          <p:spPr>
            <a:xfrm>
              <a:off x="3093850" y="430190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15"/>
            <p:cNvSpPr/>
            <p:nvPr/>
          </p:nvSpPr>
          <p:spPr>
            <a:xfrm>
              <a:off x="3093850" y="44524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15"/>
            <p:cNvSpPr/>
            <p:nvPr/>
          </p:nvSpPr>
          <p:spPr>
            <a:xfrm>
              <a:off x="3093850" y="53554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15"/>
            <p:cNvSpPr/>
            <p:nvPr/>
          </p:nvSpPr>
          <p:spPr>
            <a:xfrm>
              <a:off x="3244350"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15"/>
            <p:cNvSpPr/>
            <p:nvPr/>
          </p:nvSpPr>
          <p:spPr>
            <a:xfrm>
              <a:off x="3244350"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15"/>
            <p:cNvSpPr/>
            <p:nvPr/>
          </p:nvSpPr>
          <p:spPr>
            <a:xfrm>
              <a:off x="3244350"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15"/>
            <p:cNvSpPr/>
            <p:nvPr/>
          </p:nvSpPr>
          <p:spPr>
            <a:xfrm>
              <a:off x="3244350"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15"/>
            <p:cNvSpPr/>
            <p:nvPr/>
          </p:nvSpPr>
          <p:spPr>
            <a:xfrm>
              <a:off x="3244350"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15"/>
            <p:cNvSpPr/>
            <p:nvPr/>
          </p:nvSpPr>
          <p:spPr>
            <a:xfrm>
              <a:off x="3244350" y="44524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15"/>
            <p:cNvSpPr/>
            <p:nvPr/>
          </p:nvSpPr>
          <p:spPr>
            <a:xfrm>
              <a:off x="3244350" y="46029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15"/>
            <p:cNvSpPr/>
            <p:nvPr/>
          </p:nvSpPr>
          <p:spPr>
            <a:xfrm>
              <a:off x="3244350"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15"/>
            <p:cNvSpPr/>
            <p:nvPr/>
          </p:nvSpPr>
          <p:spPr>
            <a:xfrm>
              <a:off x="3394875" y="2381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15"/>
            <p:cNvSpPr/>
            <p:nvPr/>
          </p:nvSpPr>
          <p:spPr>
            <a:xfrm>
              <a:off x="3394875" y="129170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15"/>
            <p:cNvSpPr/>
            <p:nvPr/>
          </p:nvSpPr>
          <p:spPr>
            <a:xfrm>
              <a:off x="3394875" y="32483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15"/>
            <p:cNvSpPr/>
            <p:nvPr/>
          </p:nvSpPr>
          <p:spPr>
            <a:xfrm>
              <a:off x="3394875" y="38503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15"/>
            <p:cNvSpPr/>
            <p:nvPr/>
          </p:nvSpPr>
          <p:spPr>
            <a:xfrm>
              <a:off x="3394875" y="44524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15"/>
            <p:cNvSpPr/>
            <p:nvPr/>
          </p:nvSpPr>
          <p:spPr>
            <a:xfrm>
              <a:off x="3394875" y="52049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15"/>
            <p:cNvSpPr/>
            <p:nvPr/>
          </p:nvSpPr>
          <p:spPr>
            <a:xfrm>
              <a:off x="3545375" y="6896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15"/>
            <p:cNvSpPr/>
            <p:nvPr/>
          </p:nvSpPr>
          <p:spPr>
            <a:xfrm>
              <a:off x="3545375" y="159270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15"/>
            <p:cNvSpPr/>
            <p:nvPr/>
          </p:nvSpPr>
          <p:spPr>
            <a:xfrm>
              <a:off x="3545375" y="26462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2" name="Google Shape;422;p15"/>
          <p:cNvGrpSpPr/>
          <p:nvPr/>
        </p:nvGrpSpPr>
        <p:grpSpPr>
          <a:xfrm rot="10800000">
            <a:off x="6367294" y="28698"/>
            <a:ext cx="2309820" cy="5086302"/>
            <a:chOff x="1287725" y="238125"/>
            <a:chExt cx="2379050" cy="5238750"/>
          </a:xfrm>
        </p:grpSpPr>
        <p:sp>
          <p:nvSpPr>
            <p:cNvPr id="423" name="Google Shape;423;p15"/>
            <p:cNvSpPr/>
            <p:nvPr/>
          </p:nvSpPr>
          <p:spPr>
            <a:xfrm>
              <a:off x="1287725" y="38862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15"/>
            <p:cNvSpPr/>
            <p:nvPr/>
          </p:nvSpPr>
          <p:spPr>
            <a:xfrm>
              <a:off x="1287725" y="6896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15"/>
            <p:cNvSpPr/>
            <p:nvPr/>
          </p:nvSpPr>
          <p:spPr>
            <a:xfrm>
              <a:off x="1287725" y="8401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15"/>
            <p:cNvSpPr/>
            <p:nvPr/>
          </p:nvSpPr>
          <p:spPr>
            <a:xfrm>
              <a:off x="1287725" y="129170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15"/>
            <p:cNvSpPr/>
            <p:nvPr/>
          </p:nvSpPr>
          <p:spPr>
            <a:xfrm>
              <a:off x="1287725" y="174322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15"/>
            <p:cNvSpPr/>
            <p:nvPr/>
          </p:nvSpPr>
          <p:spPr>
            <a:xfrm>
              <a:off x="1287725" y="18937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15"/>
            <p:cNvSpPr/>
            <p:nvPr/>
          </p:nvSpPr>
          <p:spPr>
            <a:xfrm>
              <a:off x="1287725" y="20442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15"/>
            <p:cNvSpPr/>
            <p:nvPr/>
          </p:nvSpPr>
          <p:spPr>
            <a:xfrm>
              <a:off x="1287725" y="24957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15"/>
            <p:cNvSpPr/>
            <p:nvPr/>
          </p:nvSpPr>
          <p:spPr>
            <a:xfrm>
              <a:off x="1287725" y="2947300"/>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15"/>
            <p:cNvSpPr/>
            <p:nvPr/>
          </p:nvSpPr>
          <p:spPr>
            <a:xfrm>
              <a:off x="1287725"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15"/>
            <p:cNvSpPr/>
            <p:nvPr/>
          </p:nvSpPr>
          <p:spPr>
            <a:xfrm>
              <a:off x="1287725" y="385037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15"/>
            <p:cNvSpPr/>
            <p:nvPr/>
          </p:nvSpPr>
          <p:spPr>
            <a:xfrm>
              <a:off x="1287725" y="44524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15"/>
            <p:cNvSpPr/>
            <p:nvPr/>
          </p:nvSpPr>
          <p:spPr>
            <a:xfrm>
              <a:off x="1287725" y="47534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15"/>
            <p:cNvSpPr/>
            <p:nvPr/>
          </p:nvSpPr>
          <p:spPr>
            <a:xfrm>
              <a:off x="1287725" y="5054450"/>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15"/>
            <p:cNvSpPr/>
            <p:nvPr/>
          </p:nvSpPr>
          <p:spPr>
            <a:xfrm>
              <a:off x="1287725" y="520497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15"/>
            <p:cNvSpPr/>
            <p:nvPr/>
          </p:nvSpPr>
          <p:spPr>
            <a:xfrm>
              <a:off x="1438225" y="3886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15"/>
            <p:cNvSpPr/>
            <p:nvPr/>
          </p:nvSpPr>
          <p:spPr>
            <a:xfrm>
              <a:off x="1438225" y="23452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15"/>
            <p:cNvSpPr/>
            <p:nvPr/>
          </p:nvSpPr>
          <p:spPr>
            <a:xfrm>
              <a:off x="1438225" y="27968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15"/>
            <p:cNvSpPr/>
            <p:nvPr/>
          </p:nvSpPr>
          <p:spPr>
            <a:xfrm>
              <a:off x="1438225" y="41514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15"/>
            <p:cNvSpPr/>
            <p:nvPr/>
          </p:nvSpPr>
          <p:spPr>
            <a:xfrm>
              <a:off x="1588750" y="38862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15"/>
            <p:cNvSpPr/>
            <p:nvPr/>
          </p:nvSpPr>
          <p:spPr>
            <a:xfrm>
              <a:off x="1588750" y="53912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15"/>
            <p:cNvSpPr/>
            <p:nvPr/>
          </p:nvSpPr>
          <p:spPr>
            <a:xfrm>
              <a:off x="1588750" y="6896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15"/>
            <p:cNvSpPr/>
            <p:nvPr/>
          </p:nvSpPr>
          <p:spPr>
            <a:xfrm>
              <a:off x="1588750" y="11411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15"/>
            <p:cNvSpPr/>
            <p:nvPr/>
          </p:nvSpPr>
          <p:spPr>
            <a:xfrm>
              <a:off x="1588750" y="18937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15"/>
            <p:cNvSpPr/>
            <p:nvPr/>
          </p:nvSpPr>
          <p:spPr>
            <a:xfrm>
              <a:off x="1588750" y="20442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15"/>
            <p:cNvSpPr/>
            <p:nvPr/>
          </p:nvSpPr>
          <p:spPr>
            <a:xfrm>
              <a:off x="1588750" y="23452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15"/>
            <p:cNvSpPr/>
            <p:nvPr/>
          </p:nvSpPr>
          <p:spPr>
            <a:xfrm>
              <a:off x="1588750" y="30978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15"/>
            <p:cNvSpPr/>
            <p:nvPr/>
          </p:nvSpPr>
          <p:spPr>
            <a:xfrm>
              <a:off x="1588750" y="35493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15"/>
            <p:cNvSpPr/>
            <p:nvPr/>
          </p:nvSpPr>
          <p:spPr>
            <a:xfrm>
              <a:off x="1588750" y="53554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15"/>
            <p:cNvSpPr/>
            <p:nvPr/>
          </p:nvSpPr>
          <p:spPr>
            <a:xfrm>
              <a:off x="1739250" y="3886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15"/>
            <p:cNvSpPr/>
            <p:nvPr/>
          </p:nvSpPr>
          <p:spPr>
            <a:xfrm>
              <a:off x="1739250"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15"/>
            <p:cNvSpPr/>
            <p:nvPr/>
          </p:nvSpPr>
          <p:spPr>
            <a:xfrm>
              <a:off x="1739250" y="9906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15"/>
            <p:cNvSpPr/>
            <p:nvPr/>
          </p:nvSpPr>
          <p:spPr>
            <a:xfrm>
              <a:off x="1739250" y="15927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15"/>
            <p:cNvSpPr/>
            <p:nvPr/>
          </p:nvSpPr>
          <p:spPr>
            <a:xfrm>
              <a:off x="1739250" y="17432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15"/>
            <p:cNvSpPr/>
            <p:nvPr/>
          </p:nvSpPr>
          <p:spPr>
            <a:xfrm>
              <a:off x="1739250" y="20442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15"/>
            <p:cNvSpPr/>
            <p:nvPr/>
          </p:nvSpPr>
          <p:spPr>
            <a:xfrm>
              <a:off x="1739250" y="21947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15"/>
            <p:cNvSpPr/>
            <p:nvPr/>
          </p:nvSpPr>
          <p:spPr>
            <a:xfrm>
              <a:off x="1739250" y="23452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15"/>
            <p:cNvSpPr/>
            <p:nvPr/>
          </p:nvSpPr>
          <p:spPr>
            <a:xfrm>
              <a:off x="1739250" y="29473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15"/>
            <p:cNvSpPr/>
            <p:nvPr/>
          </p:nvSpPr>
          <p:spPr>
            <a:xfrm>
              <a:off x="1739250" y="30978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15"/>
            <p:cNvSpPr/>
            <p:nvPr/>
          </p:nvSpPr>
          <p:spPr>
            <a:xfrm>
              <a:off x="1739250" y="32483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15"/>
            <p:cNvSpPr/>
            <p:nvPr/>
          </p:nvSpPr>
          <p:spPr>
            <a:xfrm>
              <a:off x="1739250" y="38503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15"/>
            <p:cNvSpPr/>
            <p:nvPr/>
          </p:nvSpPr>
          <p:spPr>
            <a:xfrm>
              <a:off x="1739250" y="40008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15"/>
            <p:cNvSpPr/>
            <p:nvPr/>
          </p:nvSpPr>
          <p:spPr>
            <a:xfrm>
              <a:off x="1739250" y="44524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15"/>
            <p:cNvSpPr/>
            <p:nvPr/>
          </p:nvSpPr>
          <p:spPr>
            <a:xfrm>
              <a:off x="1739250" y="46029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15"/>
            <p:cNvSpPr/>
            <p:nvPr/>
          </p:nvSpPr>
          <p:spPr>
            <a:xfrm>
              <a:off x="1739250" y="47534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15"/>
            <p:cNvSpPr/>
            <p:nvPr/>
          </p:nvSpPr>
          <p:spPr>
            <a:xfrm>
              <a:off x="1739250" y="505445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15"/>
            <p:cNvSpPr/>
            <p:nvPr/>
          </p:nvSpPr>
          <p:spPr>
            <a:xfrm>
              <a:off x="1889750" y="539125"/>
              <a:ext cx="121425" cy="121425"/>
            </a:xfrm>
            <a:custGeom>
              <a:rect b="b" l="l" r="r" t="t"/>
              <a:pathLst>
                <a:path extrusionOk="0" h="4857"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15"/>
            <p:cNvSpPr/>
            <p:nvPr/>
          </p:nvSpPr>
          <p:spPr>
            <a:xfrm>
              <a:off x="1889750" y="689650"/>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15"/>
            <p:cNvSpPr/>
            <p:nvPr/>
          </p:nvSpPr>
          <p:spPr>
            <a:xfrm>
              <a:off x="1889750" y="990675"/>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15"/>
            <p:cNvSpPr/>
            <p:nvPr/>
          </p:nvSpPr>
          <p:spPr>
            <a:xfrm>
              <a:off x="1889750" y="1141175"/>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15"/>
            <p:cNvSpPr/>
            <p:nvPr/>
          </p:nvSpPr>
          <p:spPr>
            <a:xfrm>
              <a:off x="1889750" y="1291700"/>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15"/>
            <p:cNvSpPr/>
            <p:nvPr/>
          </p:nvSpPr>
          <p:spPr>
            <a:xfrm>
              <a:off x="1889750" y="1592700"/>
              <a:ext cx="121425" cy="121425"/>
            </a:xfrm>
            <a:custGeom>
              <a:rect b="b" l="l" r="r" t="t"/>
              <a:pathLst>
                <a:path extrusionOk="0" h="4857"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15"/>
            <p:cNvSpPr/>
            <p:nvPr/>
          </p:nvSpPr>
          <p:spPr>
            <a:xfrm>
              <a:off x="1889750" y="3248325"/>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15"/>
            <p:cNvSpPr/>
            <p:nvPr/>
          </p:nvSpPr>
          <p:spPr>
            <a:xfrm>
              <a:off x="1889750" y="3549350"/>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15"/>
            <p:cNvSpPr/>
            <p:nvPr/>
          </p:nvSpPr>
          <p:spPr>
            <a:xfrm>
              <a:off x="1889750" y="3699875"/>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15"/>
            <p:cNvSpPr/>
            <p:nvPr/>
          </p:nvSpPr>
          <p:spPr>
            <a:xfrm>
              <a:off x="1889750" y="5054450"/>
              <a:ext cx="121425" cy="121425"/>
            </a:xfrm>
            <a:custGeom>
              <a:rect b="b" l="l" r="r" t="t"/>
              <a:pathLst>
                <a:path extrusionOk="0" h="4857"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15"/>
            <p:cNvSpPr/>
            <p:nvPr/>
          </p:nvSpPr>
          <p:spPr>
            <a:xfrm>
              <a:off x="1889750" y="5355475"/>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15"/>
            <p:cNvSpPr/>
            <p:nvPr/>
          </p:nvSpPr>
          <p:spPr>
            <a:xfrm>
              <a:off x="2040275" y="2381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15"/>
            <p:cNvSpPr/>
            <p:nvPr/>
          </p:nvSpPr>
          <p:spPr>
            <a:xfrm>
              <a:off x="2040275" y="539125"/>
              <a:ext cx="121400" cy="121425"/>
            </a:xfrm>
            <a:custGeom>
              <a:rect b="b" l="l" r="r" t="t"/>
              <a:pathLst>
                <a:path extrusionOk="0" h="4857"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15"/>
            <p:cNvSpPr/>
            <p:nvPr/>
          </p:nvSpPr>
          <p:spPr>
            <a:xfrm>
              <a:off x="2040275" y="8401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15"/>
            <p:cNvSpPr/>
            <p:nvPr/>
          </p:nvSpPr>
          <p:spPr>
            <a:xfrm>
              <a:off x="2040275" y="99067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15"/>
            <p:cNvSpPr/>
            <p:nvPr/>
          </p:nvSpPr>
          <p:spPr>
            <a:xfrm>
              <a:off x="2040275" y="1592700"/>
              <a:ext cx="121400" cy="121425"/>
            </a:xfrm>
            <a:custGeom>
              <a:rect b="b" l="l" r="r" t="t"/>
              <a:pathLst>
                <a:path extrusionOk="0" h="4857"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15"/>
            <p:cNvSpPr/>
            <p:nvPr/>
          </p:nvSpPr>
          <p:spPr>
            <a:xfrm>
              <a:off x="2040275" y="21947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15"/>
            <p:cNvSpPr/>
            <p:nvPr/>
          </p:nvSpPr>
          <p:spPr>
            <a:xfrm>
              <a:off x="2040275" y="234527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15"/>
            <p:cNvSpPr/>
            <p:nvPr/>
          </p:nvSpPr>
          <p:spPr>
            <a:xfrm>
              <a:off x="2040275" y="249577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15"/>
            <p:cNvSpPr/>
            <p:nvPr/>
          </p:nvSpPr>
          <p:spPr>
            <a:xfrm>
              <a:off x="2040275" y="33988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15"/>
            <p:cNvSpPr/>
            <p:nvPr/>
          </p:nvSpPr>
          <p:spPr>
            <a:xfrm>
              <a:off x="2040275" y="4151400"/>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15"/>
            <p:cNvSpPr/>
            <p:nvPr/>
          </p:nvSpPr>
          <p:spPr>
            <a:xfrm>
              <a:off x="2040275" y="460292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15"/>
            <p:cNvSpPr/>
            <p:nvPr/>
          </p:nvSpPr>
          <p:spPr>
            <a:xfrm>
              <a:off x="2040275" y="47534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15"/>
            <p:cNvSpPr/>
            <p:nvPr/>
          </p:nvSpPr>
          <p:spPr>
            <a:xfrm>
              <a:off x="2040275" y="535547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15"/>
            <p:cNvSpPr/>
            <p:nvPr/>
          </p:nvSpPr>
          <p:spPr>
            <a:xfrm>
              <a:off x="2190775" y="388625"/>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15"/>
            <p:cNvSpPr/>
            <p:nvPr/>
          </p:nvSpPr>
          <p:spPr>
            <a:xfrm>
              <a:off x="2190775" y="539125"/>
              <a:ext cx="121425" cy="121425"/>
            </a:xfrm>
            <a:custGeom>
              <a:rect b="b" l="l" r="r" t="t"/>
              <a:pathLst>
                <a:path extrusionOk="0" h="4857"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15"/>
            <p:cNvSpPr/>
            <p:nvPr/>
          </p:nvSpPr>
          <p:spPr>
            <a:xfrm>
              <a:off x="2190775" y="990675"/>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15"/>
            <p:cNvSpPr/>
            <p:nvPr/>
          </p:nvSpPr>
          <p:spPr>
            <a:xfrm>
              <a:off x="2190775" y="1442200"/>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15"/>
            <p:cNvSpPr/>
            <p:nvPr/>
          </p:nvSpPr>
          <p:spPr>
            <a:xfrm>
              <a:off x="2190775" y="2646275"/>
              <a:ext cx="121425" cy="121425"/>
            </a:xfrm>
            <a:custGeom>
              <a:rect b="b" l="l" r="r" t="t"/>
              <a:pathLst>
                <a:path extrusionOk="0" h="4857"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15"/>
            <p:cNvSpPr/>
            <p:nvPr/>
          </p:nvSpPr>
          <p:spPr>
            <a:xfrm>
              <a:off x="2190775" y="2947300"/>
              <a:ext cx="121425" cy="121425"/>
            </a:xfrm>
            <a:custGeom>
              <a:rect b="b" l="l" r="r" t="t"/>
              <a:pathLst>
                <a:path extrusionOk="0" h="4857"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15"/>
            <p:cNvSpPr/>
            <p:nvPr/>
          </p:nvSpPr>
          <p:spPr>
            <a:xfrm>
              <a:off x="2190775" y="3850375"/>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15"/>
            <p:cNvSpPr/>
            <p:nvPr/>
          </p:nvSpPr>
          <p:spPr>
            <a:xfrm>
              <a:off x="2190775" y="4301900"/>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15"/>
            <p:cNvSpPr/>
            <p:nvPr/>
          </p:nvSpPr>
          <p:spPr>
            <a:xfrm>
              <a:off x="2190775" y="4903950"/>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15"/>
            <p:cNvSpPr/>
            <p:nvPr/>
          </p:nvSpPr>
          <p:spPr>
            <a:xfrm>
              <a:off x="2341300"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15"/>
            <p:cNvSpPr/>
            <p:nvPr/>
          </p:nvSpPr>
          <p:spPr>
            <a:xfrm>
              <a:off x="2341300" y="38862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15"/>
            <p:cNvSpPr/>
            <p:nvPr/>
          </p:nvSpPr>
          <p:spPr>
            <a:xfrm>
              <a:off x="2341300" y="8401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15"/>
            <p:cNvSpPr/>
            <p:nvPr/>
          </p:nvSpPr>
          <p:spPr>
            <a:xfrm>
              <a:off x="2341300" y="11411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15"/>
            <p:cNvSpPr/>
            <p:nvPr/>
          </p:nvSpPr>
          <p:spPr>
            <a:xfrm>
              <a:off x="2341300" y="18937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15"/>
            <p:cNvSpPr/>
            <p:nvPr/>
          </p:nvSpPr>
          <p:spPr>
            <a:xfrm>
              <a:off x="2341300" y="20442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15"/>
            <p:cNvSpPr/>
            <p:nvPr/>
          </p:nvSpPr>
          <p:spPr>
            <a:xfrm>
              <a:off x="2341300"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15"/>
            <p:cNvSpPr/>
            <p:nvPr/>
          </p:nvSpPr>
          <p:spPr>
            <a:xfrm>
              <a:off x="2341300" y="40008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15"/>
            <p:cNvSpPr/>
            <p:nvPr/>
          </p:nvSpPr>
          <p:spPr>
            <a:xfrm>
              <a:off x="2491800"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15"/>
            <p:cNvSpPr/>
            <p:nvPr/>
          </p:nvSpPr>
          <p:spPr>
            <a:xfrm>
              <a:off x="2491800" y="129170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15"/>
            <p:cNvSpPr/>
            <p:nvPr/>
          </p:nvSpPr>
          <p:spPr>
            <a:xfrm>
              <a:off x="2491800" y="21947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15"/>
            <p:cNvSpPr/>
            <p:nvPr/>
          </p:nvSpPr>
          <p:spPr>
            <a:xfrm>
              <a:off x="2491800" y="36998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15"/>
            <p:cNvSpPr/>
            <p:nvPr/>
          </p:nvSpPr>
          <p:spPr>
            <a:xfrm>
              <a:off x="2491800"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15"/>
            <p:cNvSpPr/>
            <p:nvPr/>
          </p:nvSpPr>
          <p:spPr>
            <a:xfrm>
              <a:off x="2642325"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15"/>
            <p:cNvSpPr/>
            <p:nvPr/>
          </p:nvSpPr>
          <p:spPr>
            <a:xfrm>
              <a:off x="2642325" y="6896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15"/>
            <p:cNvSpPr/>
            <p:nvPr/>
          </p:nvSpPr>
          <p:spPr>
            <a:xfrm>
              <a:off x="2642325" y="23452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15"/>
            <p:cNvSpPr/>
            <p:nvPr/>
          </p:nvSpPr>
          <p:spPr>
            <a:xfrm>
              <a:off x="2642325" y="32483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15"/>
            <p:cNvSpPr/>
            <p:nvPr/>
          </p:nvSpPr>
          <p:spPr>
            <a:xfrm>
              <a:off x="2642325"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15"/>
            <p:cNvSpPr/>
            <p:nvPr/>
          </p:nvSpPr>
          <p:spPr>
            <a:xfrm>
              <a:off x="2792825" y="430190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15"/>
            <p:cNvSpPr/>
            <p:nvPr/>
          </p:nvSpPr>
          <p:spPr>
            <a:xfrm>
              <a:off x="2943325" y="1442200"/>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15"/>
            <p:cNvSpPr/>
            <p:nvPr/>
          </p:nvSpPr>
          <p:spPr>
            <a:xfrm>
              <a:off x="2943325" y="2646275"/>
              <a:ext cx="121425" cy="121425"/>
            </a:xfrm>
            <a:custGeom>
              <a:rect b="b" l="l" r="r" t="t"/>
              <a:pathLst>
                <a:path extrusionOk="0" h="4857"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15"/>
            <p:cNvSpPr/>
            <p:nvPr/>
          </p:nvSpPr>
          <p:spPr>
            <a:xfrm>
              <a:off x="3093850" y="5054450"/>
              <a:ext cx="121400" cy="121425"/>
            </a:xfrm>
            <a:custGeom>
              <a:rect b="b" l="l" r="r" t="t"/>
              <a:pathLst>
                <a:path extrusionOk="0" h="4857"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15"/>
            <p:cNvSpPr/>
            <p:nvPr/>
          </p:nvSpPr>
          <p:spPr>
            <a:xfrm>
              <a:off x="3394875" y="24957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15"/>
            <p:cNvSpPr/>
            <p:nvPr/>
          </p:nvSpPr>
          <p:spPr>
            <a:xfrm>
              <a:off x="3545375"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dark">
  <p:cSld name="BLANK_1">
    <p:bg>
      <p:bgPr>
        <a:solidFill>
          <a:schemeClr val="accent5"/>
        </a:solidFill>
      </p:bgPr>
    </p:bg>
    <p:spTree>
      <p:nvGrpSpPr>
        <p:cNvPr id="3230" name="Shape 3230"/>
        <p:cNvGrpSpPr/>
        <p:nvPr/>
      </p:nvGrpSpPr>
      <p:grpSpPr>
        <a:xfrm>
          <a:off x="0" y="0"/>
          <a:ext cx="0" cy="0"/>
          <a:chOff x="0" y="0"/>
          <a:chExt cx="0" cy="0"/>
        </a:xfrm>
      </p:grpSpPr>
      <p:grpSp>
        <p:nvGrpSpPr>
          <p:cNvPr id="3231" name="Google Shape;3231;p24"/>
          <p:cNvGrpSpPr/>
          <p:nvPr/>
        </p:nvGrpSpPr>
        <p:grpSpPr>
          <a:xfrm rot="10800000">
            <a:off x="8851487" y="28707"/>
            <a:ext cx="264012" cy="5086302"/>
            <a:chOff x="5307800" y="238125"/>
            <a:chExt cx="271925" cy="5238750"/>
          </a:xfrm>
        </p:grpSpPr>
        <p:sp>
          <p:nvSpPr>
            <p:cNvPr id="3232" name="Google Shape;3232;p24"/>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3" name="Google Shape;3233;p24"/>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4" name="Google Shape;3234;p24"/>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5" name="Google Shape;3235;p24"/>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6" name="Google Shape;3236;p24"/>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7" name="Google Shape;3237;p24"/>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8" name="Google Shape;3238;p24"/>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9" name="Google Shape;3239;p24"/>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0" name="Google Shape;3240;p24"/>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1" name="Google Shape;3241;p24"/>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2" name="Google Shape;3242;p24"/>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3" name="Google Shape;3243;p24"/>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4" name="Google Shape;3244;p24"/>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5" name="Google Shape;3245;p24"/>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6" name="Google Shape;3246;p24"/>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7" name="Google Shape;3247;p24"/>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8" name="Google Shape;3248;p24"/>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9" name="Google Shape;3249;p24"/>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0" name="Google Shape;3250;p24"/>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1" name="Google Shape;3251;p24"/>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2" name="Google Shape;3252;p24"/>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3" name="Google Shape;3253;p24"/>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4" name="Google Shape;3254;p24"/>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5" name="Google Shape;3255;p24"/>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6" name="Google Shape;3256;p24"/>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7" name="Google Shape;3257;p24"/>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8" name="Google Shape;3258;p24"/>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9" name="Google Shape;3259;p24"/>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0" name="Google Shape;3260;p24"/>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1" name="Google Shape;3261;p24"/>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2" name="Google Shape;3262;p24"/>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3" name="Google Shape;3263;p24"/>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4" name="Google Shape;3264;p24"/>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5" name="Google Shape;3265;p24"/>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6" name="Google Shape;3266;p24"/>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7" name="Google Shape;3267;p24"/>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8" name="Google Shape;3268;p24"/>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9" name="Google Shape;3269;p24"/>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0" name="Google Shape;3270;p24"/>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1" name="Google Shape;3271;p24"/>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2" name="Google Shape;3272;p24"/>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3" name="Google Shape;3273;p24"/>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4" name="Google Shape;3274;p24"/>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5" name="Google Shape;3275;p24"/>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6" name="Google Shape;3276;p24"/>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7" name="Google Shape;3277;p24"/>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8" name="Google Shape;3278;p24"/>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9" name="Google Shape;3279;p24"/>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0" name="Google Shape;3280;p24"/>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1" name="Google Shape;3281;p24"/>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2" name="Google Shape;3282;p24"/>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3" name="Google Shape;3283;p24"/>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4" name="Google Shape;3284;p24"/>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5" name="Google Shape;3285;p24"/>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6" name="Google Shape;3286;p24"/>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7" name="Google Shape;3287;p24"/>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8" name="Google Shape;3288;p24"/>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89" name="Google Shape;3289;p24"/>
          <p:cNvGrpSpPr/>
          <p:nvPr/>
        </p:nvGrpSpPr>
        <p:grpSpPr>
          <a:xfrm rot="10800000">
            <a:off x="7828571" y="28707"/>
            <a:ext cx="1140783" cy="5086302"/>
            <a:chOff x="5458325" y="238125"/>
            <a:chExt cx="1174975" cy="5238750"/>
          </a:xfrm>
        </p:grpSpPr>
        <p:sp>
          <p:nvSpPr>
            <p:cNvPr id="3290" name="Google Shape;3290;p24"/>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1" name="Google Shape;3291;p24"/>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2" name="Google Shape;3292;p24"/>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3" name="Google Shape;3293;p24"/>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4" name="Google Shape;3294;p24"/>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5" name="Google Shape;3295;p24"/>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6" name="Google Shape;3296;p24"/>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7" name="Google Shape;3297;p24"/>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8" name="Google Shape;3298;p24"/>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9" name="Google Shape;3299;p24"/>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0" name="Google Shape;3300;p24"/>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1" name="Google Shape;3301;p24"/>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2" name="Google Shape;3302;p24"/>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3" name="Google Shape;3303;p24"/>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4" name="Google Shape;3304;p24"/>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5" name="Google Shape;3305;p24"/>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6" name="Google Shape;3306;p24"/>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7" name="Google Shape;3307;p24"/>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8" name="Google Shape;3308;p24"/>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9" name="Google Shape;3309;p24"/>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0" name="Google Shape;3310;p24"/>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1" name="Google Shape;3311;p24"/>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2" name="Google Shape;3312;p24"/>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3" name="Google Shape;3313;p24"/>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4" name="Google Shape;3314;p24"/>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5" name="Google Shape;3315;p24"/>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6" name="Google Shape;3316;p24"/>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7" name="Google Shape;3317;p24"/>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8" name="Google Shape;3318;p24"/>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9" name="Google Shape;3319;p24"/>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0" name="Google Shape;3320;p24"/>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1" name="Google Shape;3321;p24"/>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2" name="Google Shape;3322;p24"/>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3" name="Google Shape;3323;p24"/>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4" name="Google Shape;3324;p24"/>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5" name="Google Shape;3325;p24"/>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6" name="Google Shape;3326;p24"/>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7" name="Google Shape;3327;p24"/>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8" name="Google Shape;3328;p24"/>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9" name="Google Shape;3329;p24"/>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0" name="Google Shape;3330;p24"/>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1" name="Google Shape;3331;p24"/>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2" name="Google Shape;3332;p24"/>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3" name="Google Shape;3333;p24"/>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4" name="Google Shape;3334;p24"/>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5" name="Google Shape;3335;p24"/>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6" name="Google Shape;3336;p24"/>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7" name="Google Shape;3337;p24"/>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8" name="Google Shape;3338;p24"/>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9" name="Google Shape;3339;p24"/>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0" name="Google Shape;3340;p24"/>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1" name="Google Shape;3341;p24"/>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2" name="Google Shape;3342;p24"/>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3" name="Google Shape;3343;p24"/>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4" name="Google Shape;3344;p24"/>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5" name="Google Shape;3345;p24"/>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6" name="Google Shape;3346;p24"/>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7" name="Google Shape;3347;p24"/>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8" name="Google Shape;3348;p24"/>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9" name="Google Shape;3349;p24"/>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0" name="Google Shape;3350;p24"/>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1" name="Google Shape;3351;p24"/>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52" name="Google Shape;3352;p24"/>
          <p:cNvGrpSpPr/>
          <p:nvPr/>
        </p:nvGrpSpPr>
        <p:grpSpPr>
          <a:xfrm rot="10800000">
            <a:off x="7682451" y="28707"/>
            <a:ext cx="994639" cy="4940182"/>
            <a:chOff x="5759350" y="388625"/>
            <a:chExt cx="1024450" cy="5088250"/>
          </a:xfrm>
        </p:grpSpPr>
        <p:sp>
          <p:nvSpPr>
            <p:cNvPr id="3353" name="Google Shape;3353;p24"/>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4" name="Google Shape;3354;p24"/>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5" name="Google Shape;3355;p24"/>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6" name="Google Shape;3356;p24"/>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7" name="Google Shape;3357;p24"/>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8" name="Google Shape;3358;p24"/>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9" name="Google Shape;3359;p24"/>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0" name="Google Shape;3360;p24"/>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1" name="Google Shape;3361;p24"/>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2" name="Google Shape;3362;p24"/>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3" name="Google Shape;3363;p24"/>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4" name="Google Shape;3364;p24"/>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5" name="Google Shape;3365;p24"/>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6" name="Google Shape;3366;p24"/>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7" name="Google Shape;3367;p24"/>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8" name="Google Shape;3368;p24"/>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9" name="Google Shape;3369;p24"/>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0" name="Google Shape;3370;p24"/>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1" name="Google Shape;3371;p24"/>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2" name="Google Shape;3372;p24"/>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3" name="Google Shape;3373;p24"/>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4" name="Google Shape;3374;p24"/>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5" name="Google Shape;3375;p24"/>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6" name="Google Shape;3376;p24"/>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7" name="Google Shape;3377;p24"/>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8" name="Google Shape;3378;p24"/>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9" name="Google Shape;3379;p24"/>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0" name="Google Shape;3380;p24"/>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1" name="Google Shape;3381;p24"/>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2" name="Google Shape;3382;p24"/>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3" name="Google Shape;3383;p24"/>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4" name="Google Shape;3384;p24"/>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5" name="Google Shape;3385;p24"/>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6" name="Google Shape;3386;p24"/>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7" name="Google Shape;3387;p24"/>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8" name="Google Shape;3388;p24"/>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9" name="Google Shape;3389;p24"/>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0" name="Google Shape;3390;p24"/>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1" name="Google Shape;3391;p24"/>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2" name="Google Shape;3392;p24"/>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3" name="Google Shape;3393;p24"/>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4" name="Google Shape;3394;p24"/>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5" name="Google Shape;3395;p24"/>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6" name="Google Shape;3396;p24"/>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7" name="Google Shape;3397;p24"/>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8" name="Google Shape;3398;p24"/>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9" name="Google Shape;3399;p24"/>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0" name="Google Shape;3400;p24"/>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1" name="Google Shape;3401;p24"/>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2" name="Google Shape;3402;p24"/>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3" name="Google Shape;3403;p24"/>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4" name="Google Shape;3404;p24"/>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5" name="Google Shape;3405;p24"/>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6" name="Google Shape;3406;p24"/>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7" name="Google Shape;3407;p24"/>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8" name="Google Shape;3408;p24"/>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9" name="Google Shape;3409;p24"/>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0" name="Google Shape;3410;p24"/>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1" name="Google Shape;3411;p24"/>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2" name="Google Shape;3412;p24"/>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3" name="Google Shape;3413;p24"/>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4" name="Google Shape;3414;p24"/>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5" name="Google Shape;3415;p24"/>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6" name="Google Shape;3416;p24"/>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7" name="Google Shape;3417;p24"/>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8" name="Google Shape;3418;p24"/>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9" name="Google Shape;3419;p24"/>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0" name="Google Shape;3420;p24"/>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1" name="Google Shape;3421;p24"/>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2" name="Google Shape;3422;p24"/>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3" name="Google Shape;3423;p24"/>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4" name="Google Shape;3424;p24"/>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5" name="Google Shape;3425;p24"/>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6" name="Google Shape;3426;p24"/>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7" name="Google Shape;3427;p24"/>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8" name="Google Shape;3428;p24"/>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9" name="Google Shape;3429;p24"/>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0" name="Google Shape;3430;p24"/>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1" name="Google Shape;3431;p24"/>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2" name="Google Shape;3432;p24"/>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3" name="Google Shape;3433;p24"/>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4" name="Google Shape;3434;p24"/>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5" name="Google Shape;3435;p24"/>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6" name="Google Shape;3436;p24"/>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7" name="Google Shape;3437;p24"/>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8" name="Google Shape;3438;p24"/>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9" name="Google Shape;3439;p24"/>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0" name="Google Shape;3440;p24"/>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1" name="Google Shape;3441;p24"/>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2" name="Google Shape;3442;p24"/>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3" name="Google Shape;3443;p24"/>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4" name="Google Shape;3444;p24"/>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5" name="Google Shape;3445;p24"/>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6" name="Google Shape;3446;p24"/>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7" name="Google Shape;3447;p24"/>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8" name="Google Shape;3448;p24"/>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9" name="Google Shape;3449;p24"/>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0" name="Google Shape;3450;p24"/>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1" name="Google Shape;3451;p24"/>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2" name="Google Shape;3452;p24"/>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3" name="Google Shape;3453;p24"/>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54" name="Google Shape;3454;p24"/>
          <p:cNvGrpSpPr/>
          <p:nvPr/>
        </p:nvGrpSpPr>
        <p:grpSpPr>
          <a:xfrm rot="10800000">
            <a:off x="7682450" y="28707"/>
            <a:ext cx="1140783" cy="5086302"/>
            <a:chOff x="5608825" y="238125"/>
            <a:chExt cx="1174975" cy="5238750"/>
          </a:xfrm>
        </p:grpSpPr>
        <p:sp>
          <p:nvSpPr>
            <p:cNvPr id="3455" name="Google Shape;3455;p24"/>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6" name="Google Shape;3456;p24"/>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7" name="Google Shape;3457;p24"/>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8" name="Google Shape;3458;p24"/>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9" name="Google Shape;3459;p24"/>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0" name="Google Shape;3460;p24"/>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1" name="Google Shape;3461;p24"/>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2" name="Google Shape;3462;p24"/>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3" name="Google Shape;3463;p24"/>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4" name="Google Shape;3464;p24"/>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5" name="Google Shape;3465;p24"/>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6" name="Google Shape;3466;p24"/>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7" name="Google Shape;3467;p24"/>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8" name="Google Shape;3468;p24"/>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9" name="Google Shape;3469;p24"/>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0" name="Google Shape;3470;p24"/>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1" name="Google Shape;3471;p24"/>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2" name="Google Shape;3472;p24"/>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3" name="Google Shape;3473;p24"/>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4" name="Google Shape;3474;p24"/>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5" name="Google Shape;3475;p24"/>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6" name="Google Shape;3476;p24"/>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7" name="Google Shape;3477;p24"/>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8" name="Google Shape;3478;p24"/>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9" name="Google Shape;3479;p24"/>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0" name="Google Shape;3480;p24"/>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1" name="Google Shape;3481;p24"/>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2" name="Google Shape;3482;p24"/>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3" name="Google Shape;3483;p24"/>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4" name="Google Shape;3484;p24"/>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5" name="Google Shape;3485;p24"/>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6" name="Google Shape;3486;p24"/>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7" name="Google Shape;3487;p24"/>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8" name="Google Shape;3488;p24"/>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9" name="Google Shape;3489;p24"/>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0" name="Google Shape;3490;p24"/>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1" name="Google Shape;3491;p24"/>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2" name="Google Shape;3492;p24"/>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3" name="Google Shape;3493;p24"/>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4" name="Google Shape;3494;p24"/>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5" name="Google Shape;3495;p24"/>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6" name="Google Shape;3496;p24"/>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7" name="Google Shape;3497;p24"/>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8" name="Google Shape;3498;p24"/>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9" name="Google Shape;3499;p24"/>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0" name="Google Shape;3500;p24"/>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1" name="Google Shape;3501;p24"/>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2" name="Google Shape;3502;p24"/>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3" name="Google Shape;3503;p24"/>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4" name="Google Shape;3504;p24"/>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05" name="Google Shape;3505;p24"/>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Dosis ExtraLight"/>
                <a:ea typeface="Dosis ExtraLight"/>
                <a:cs typeface="Dosis ExtraLight"/>
                <a:sym typeface="Dosis ExtraLight"/>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Dosis ExtraLight"/>
                <a:ea typeface="Dosis ExtraLight"/>
                <a:cs typeface="Dosis ExtraLight"/>
                <a:sym typeface="Dosis ExtraLight"/>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Dosis ExtraLight"/>
                <a:ea typeface="Dosis ExtraLight"/>
                <a:cs typeface="Dosis ExtraLight"/>
                <a:sym typeface="Dosis ExtraLight"/>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Dosis ExtraLight"/>
                <a:ea typeface="Dosis ExtraLight"/>
                <a:cs typeface="Dosis ExtraLight"/>
                <a:sym typeface="Dosis ExtraLight"/>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Dosis ExtraLight"/>
                <a:ea typeface="Dosis ExtraLight"/>
                <a:cs typeface="Dosis ExtraLight"/>
                <a:sym typeface="Dosis ExtraLight"/>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Dosis ExtraLight"/>
                <a:ea typeface="Dosis ExtraLight"/>
                <a:cs typeface="Dosis ExtraLight"/>
                <a:sym typeface="Dosis ExtraLight"/>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Dosis ExtraLight"/>
                <a:ea typeface="Dosis ExtraLight"/>
                <a:cs typeface="Dosis ExtraLight"/>
                <a:sym typeface="Dosis ExtraLight"/>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Dosis ExtraLight"/>
                <a:ea typeface="Dosis ExtraLight"/>
                <a:cs typeface="Dosis ExtraLight"/>
                <a:sym typeface="Dosis ExtraLight"/>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Dosis ExtraLight"/>
                <a:ea typeface="Dosis ExtraLight"/>
                <a:cs typeface="Dosis ExtraLight"/>
                <a:sym typeface="Dosis ExtraLight"/>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background">
  <p:cSld name="BLANK_1_1">
    <p:bg>
      <p:bgPr>
        <a:solidFill>
          <a:schemeClr val="accent6"/>
        </a:solidFill>
      </p:bgPr>
    </p:bg>
    <p:spTree>
      <p:nvGrpSpPr>
        <p:cNvPr id="3506" name="Shape 3506"/>
        <p:cNvGrpSpPr/>
        <p:nvPr/>
      </p:nvGrpSpPr>
      <p:grpSpPr>
        <a:xfrm>
          <a:off x="0" y="0"/>
          <a:ext cx="0" cy="0"/>
          <a:chOff x="0" y="0"/>
          <a:chExt cx="0" cy="0"/>
        </a:xfrm>
      </p:grpSpPr>
      <p:grpSp>
        <p:nvGrpSpPr>
          <p:cNvPr id="3507" name="Google Shape;3507;p25"/>
          <p:cNvGrpSpPr/>
          <p:nvPr/>
        </p:nvGrpSpPr>
        <p:grpSpPr>
          <a:xfrm>
            <a:off x="7828607" y="28698"/>
            <a:ext cx="1286904" cy="5086302"/>
            <a:chOff x="6367294" y="28698"/>
            <a:chExt cx="1286904" cy="5086302"/>
          </a:xfrm>
        </p:grpSpPr>
        <p:sp>
          <p:nvSpPr>
            <p:cNvPr id="3508" name="Google Shape;3508;p25"/>
            <p:cNvSpPr/>
            <p:nvPr/>
          </p:nvSpPr>
          <p:spPr>
            <a:xfrm rot="10800000">
              <a:off x="7536331" y="613204"/>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9" name="Google Shape;3509;p25"/>
            <p:cNvSpPr/>
            <p:nvPr/>
          </p:nvSpPr>
          <p:spPr>
            <a:xfrm rot="10800000">
              <a:off x="7244066" y="2659036"/>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0" name="Google Shape;3510;p25"/>
            <p:cNvSpPr/>
            <p:nvPr/>
          </p:nvSpPr>
          <p:spPr>
            <a:xfrm rot="10800000">
              <a:off x="7244066" y="174818"/>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1" name="Google Shape;3511;p25"/>
            <p:cNvSpPr/>
            <p:nvPr/>
          </p:nvSpPr>
          <p:spPr>
            <a:xfrm rot="10800000">
              <a:off x="6659535" y="4266482"/>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2" name="Google Shape;3512;p25"/>
            <p:cNvSpPr/>
            <p:nvPr/>
          </p:nvSpPr>
          <p:spPr>
            <a:xfrm rot="10800000">
              <a:off x="7536331" y="4704867"/>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3" name="Google Shape;3513;p25"/>
            <p:cNvSpPr/>
            <p:nvPr/>
          </p:nvSpPr>
          <p:spPr>
            <a:xfrm rot="10800000">
              <a:off x="7536331" y="455874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4" name="Google Shape;3514;p25"/>
            <p:cNvSpPr/>
            <p:nvPr/>
          </p:nvSpPr>
          <p:spPr>
            <a:xfrm rot="10800000">
              <a:off x="7536331" y="4266482"/>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5" name="Google Shape;3515;p25"/>
            <p:cNvSpPr/>
            <p:nvPr/>
          </p:nvSpPr>
          <p:spPr>
            <a:xfrm rot="10800000">
              <a:off x="7536331" y="397421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6" name="Google Shape;3516;p25"/>
            <p:cNvSpPr/>
            <p:nvPr/>
          </p:nvSpPr>
          <p:spPr>
            <a:xfrm rot="10800000">
              <a:off x="7536331" y="3828096"/>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7" name="Google Shape;3517;p25"/>
            <p:cNvSpPr/>
            <p:nvPr/>
          </p:nvSpPr>
          <p:spPr>
            <a:xfrm rot="10800000">
              <a:off x="7536331" y="3681951"/>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8" name="Google Shape;3518;p25"/>
            <p:cNvSpPr/>
            <p:nvPr/>
          </p:nvSpPr>
          <p:spPr>
            <a:xfrm rot="10800000">
              <a:off x="7536331" y="3535831"/>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9" name="Google Shape;3519;p25"/>
            <p:cNvSpPr/>
            <p:nvPr/>
          </p:nvSpPr>
          <p:spPr>
            <a:xfrm rot="10800000">
              <a:off x="7536331" y="3097445"/>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0" name="Google Shape;3520;p25"/>
            <p:cNvSpPr/>
            <p:nvPr/>
          </p:nvSpPr>
          <p:spPr>
            <a:xfrm rot="10800000">
              <a:off x="7536331" y="2951301"/>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1" name="Google Shape;3521;p25"/>
            <p:cNvSpPr/>
            <p:nvPr/>
          </p:nvSpPr>
          <p:spPr>
            <a:xfrm rot="10800000">
              <a:off x="7536331" y="2805180"/>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2" name="Google Shape;3522;p25"/>
            <p:cNvSpPr/>
            <p:nvPr/>
          </p:nvSpPr>
          <p:spPr>
            <a:xfrm rot="10800000">
              <a:off x="7536331" y="2659036"/>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3" name="Google Shape;3523;p25"/>
            <p:cNvSpPr/>
            <p:nvPr/>
          </p:nvSpPr>
          <p:spPr>
            <a:xfrm rot="10800000">
              <a:off x="7536331" y="2512915"/>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4" name="Google Shape;3524;p25"/>
            <p:cNvSpPr/>
            <p:nvPr/>
          </p:nvSpPr>
          <p:spPr>
            <a:xfrm rot="10800000">
              <a:off x="7536331" y="2366770"/>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5" name="Google Shape;3525;p25"/>
            <p:cNvSpPr/>
            <p:nvPr/>
          </p:nvSpPr>
          <p:spPr>
            <a:xfrm rot="10800000">
              <a:off x="7536331" y="2220650"/>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6" name="Google Shape;3526;p25"/>
            <p:cNvSpPr/>
            <p:nvPr/>
          </p:nvSpPr>
          <p:spPr>
            <a:xfrm rot="10800000">
              <a:off x="7536331" y="2074529"/>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7" name="Google Shape;3527;p25"/>
            <p:cNvSpPr/>
            <p:nvPr/>
          </p:nvSpPr>
          <p:spPr>
            <a:xfrm rot="10800000">
              <a:off x="7536331" y="1928385"/>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8" name="Google Shape;3528;p25"/>
            <p:cNvSpPr/>
            <p:nvPr/>
          </p:nvSpPr>
          <p:spPr>
            <a:xfrm rot="10800000">
              <a:off x="7536331" y="1782264"/>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9" name="Google Shape;3529;p25"/>
            <p:cNvSpPr/>
            <p:nvPr/>
          </p:nvSpPr>
          <p:spPr>
            <a:xfrm rot="10800000">
              <a:off x="7536331" y="1489999"/>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0" name="Google Shape;3530;p25"/>
            <p:cNvSpPr/>
            <p:nvPr/>
          </p:nvSpPr>
          <p:spPr>
            <a:xfrm rot="10800000">
              <a:off x="7536331" y="1197734"/>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1" name="Google Shape;3531;p25"/>
            <p:cNvSpPr/>
            <p:nvPr/>
          </p:nvSpPr>
          <p:spPr>
            <a:xfrm rot="10800000">
              <a:off x="7536331" y="1051613"/>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2" name="Google Shape;3532;p25"/>
            <p:cNvSpPr/>
            <p:nvPr/>
          </p:nvSpPr>
          <p:spPr>
            <a:xfrm rot="10800000">
              <a:off x="7536331" y="905469"/>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3" name="Google Shape;3533;p25"/>
            <p:cNvSpPr/>
            <p:nvPr/>
          </p:nvSpPr>
          <p:spPr>
            <a:xfrm rot="10800000">
              <a:off x="7536331" y="759348"/>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4" name="Google Shape;3534;p25"/>
            <p:cNvSpPr/>
            <p:nvPr/>
          </p:nvSpPr>
          <p:spPr>
            <a:xfrm rot="10800000">
              <a:off x="7536331" y="467083"/>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5" name="Google Shape;3535;p25"/>
            <p:cNvSpPr/>
            <p:nvPr/>
          </p:nvSpPr>
          <p:spPr>
            <a:xfrm rot="10800000">
              <a:off x="7536331" y="320938"/>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6" name="Google Shape;3536;p25"/>
            <p:cNvSpPr/>
            <p:nvPr/>
          </p:nvSpPr>
          <p:spPr>
            <a:xfrm rot="10800000">
              <a:off x="7536331" y="174818"/>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7" name="Google Shape;3537;p25"/>
            <p:cNvSpPr/>
            <p:nvPr/>
          </p:nvSpPr>
          <p:spPr>
            <a:xfrm rot="10800000">
              <a:off x="7536331" y="28698"/>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8" name="Google Shape;3538;p25"/>
            <p:cNvSpPr/>
            <p:nvPr/>
          </p:nvSpPr>
          <p:spPr>
            <a:xfrm rot="10800000">
              <a:off x="7390210" y="4851012"/>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9" name="Google Shape;3539;p25"/>
            <p:cNvSpPr/>
            <p:nvPr/>
          </p:nvSpPr>
          <p:spPr>
            <a:xfrm rot="10800000">
              <a:off x="7390210" y="4558747"/>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0" name="Google Shape;3540;p25"/>
            <p:cNvSpPr/>
            <p:nvPr/>
          </p:nvSpPr>
          <p:spPr>
            <a:xfrm rot="10800000">
              <a:off x="7390210" y="4412627"/>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1" name="Google Shape;3541;p25"/>
            <p:cNvSpPr/>
            <p:nvPr/>
          </p:nvSpPr>
          <p:spPr>
            <a:xfrm rot="10800000">
              <a:off x="7390210" y="4266482"/>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2" name="Google Shape;3542;p25"/>
            <p:cNvSpPr/>
            <p:nvPr/>
          </p:nvSpPr>
          <p:spPr>
            <a:xfrm rot="10800000">
              <a:off x="7390210" y="4120361"/>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3" name="Google Shape;3543;p25"/>
            <p:cNvSpPr/>
            <p:nvPr/>
          </p:nvSpPr>
          <p:spPr>
            <a:xfrm rot="10800000">
              <a:off x="7390210" y="3828096"/>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4" name="Google Shape;3544;p25"/>
            <p:cNvSpPr/>
            <p:nvPr/>
          </p:nvSpPr>
          <p:spPr>
            <a:xfrm rot="10800000">
              <a:off x="7390210" y="3535831"/>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5" name="Google Shape;3545;p25"/>
            <p:cNvSpPr/>
            <p:nvPr/>
          </p:nvSpPr>
          <p:spPr>
            <a:xfrm rot="10800000">
              <a:off x="7390210" y="3389711"/>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6" name="Google Shape;3546;p25"/>
            <p:cNvSpPr/>
            <p:nvPr/>
          </p:nvSpPr>
          <p:spPr>
            <a:xfrm rot="10800000">
              <a:off x="7390210" y="3243566"/>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7" name="Google Shape;3547;p25"/>
            <p:cNvSpPr/>
            <p:nvPr/>
          </p:nvSpPr>
          <p:spPr>
            <a:xfrm rot="10800000">
              <a:off x="7390210" y="2951301"/>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8" name="Google Shape;3548;p25"/>
            <p:cNvSpPr/>
            <p:nvPr/>
          </p:nvSpPr>
          <p:spPr>
            <a:xfrm rot="10800000">
              <a:off x="7390210" y="2805180"/>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9" name="Google Shape;3549;p25"/>
            <p:cNvSpPr/>
            <p:nvPr/>
          </p:nvSpPr>
          <p:spPr>
            <a:xfrm rot="10800000">
              <a:off x="7390210" y="2659036"/>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0" name="Google Shape;3550;p25"/>
            <p:cNvSpPr/>
            <p:nvPr/>
          </p:nvSpPr>
          <p:spPr>
            <a:xfrm rot="10800000">
              <a:off x="7390210" y="2512915"/>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1" name="Google Shape;3551;p25"/>
            <p:cNvSpPr/>
            <p:nvPr/>
          </p:nvSpPr>
          <p:spPr>
            <a:xfrm rot="10800000">
              <a:off x="7390210" y="2366770"/>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2" name="Google Shape;3552;p25"/>
            <p:cNvSpPr/>
            <p:nvPr/>
          </p:nvSpPr>
          <p:spPr>
            <a:xfrm rot="10800000">
              <a:off x="7390210" y="2220650"/>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3" name="Google Shape;3553;p25"/>
            <p:cNvSpPr/>
            <p:nvPr/>
          </p:nvSpPr>
          <p:spPr>
            <a:xfrm rot="10800000">
              <a:off x="7390210" y="2074529"/>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4" name="Google Shape;3554;p25"/>
            <p:cNvSpPr/>
            <p:nvPr/>
          </p:nvSpPr>
          <p:spPr>
            <a:xfrm rot="10800000">
              <a:off x="7390210" y="1782264"/>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5" name="Google Shape;3555;p25"/>
            <p:cNvSpPr/>
            <p:nvPr/>
          </p:nvSpPr>
          <p:spPr>
            <a:xfrm rot="10800000">
              <a:off x="7390210" y="1489999"/>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6" name="Google Shape;3556;p25"/>
            <p:cNvSpPr/>
            <p:nvPr/>
          </p:nvSpPr>
          <p:spPr>
            <a:xfrm rot="10800000">
              <a:off x="7390210" y="1343854"/>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7" name="Google Shape;3557;p25"/>
            <p:cNvSpPr/>
            <p:nvPr/>
          </p:nvSpPr>
          <p:spPr>
            <a:xfrm rot="10800000">
              <a:off x="7390210" y="1197734"/>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8" name="Google Shape;3558;p25"/>
            <p:cNvSpPr/>
            <p:nvPr/>
          </p:nvSpPr>
          <p:spPr>
            <a:xfrm rot="10800000">
              <a:off x="7390210" y="105161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9" name="Google Shape;3559;p25"/>
            <p:cNvSpPr/>
            <p:nvPr/>
          </p:nvSpPr>
          <p:spPr>
            <a:xfrm rot="10800000">
              <a:off x="7390210" y="759348"/>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0" name="Google Shape;3560;p25"/>
            <p:cNvSpPr/>
            <p:nvPr/>
          </p:nvSpPr>
          <p:spPr>
            <a:xfrm rot="10800000">
              <a:off x="7390210" y="613204"/>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1" name="Google Shape;3561;p25"/>
            <p:cNvSpPr/>
            <p:nvPr/>
          </p:nvSpPr>
          <p:spPr>
            <a:xfrm rot="10800000">
              <a:off x="7390210" y="320938"/>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2" name="Google Shape;3562;p25"/>
            <p:cNvSpPr/>
            <p:nvPr/>
          </p:nvSpPr>
          <p:spPr>
            <a:xfrm rot="10800000">
              <a:off x="7390210" y="28698"/>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3" name="Google Shape;3563;p25"/>
            <p:cNvSpPr/>
            <p:nvPr/>
          </p:nvSpPr>
          <p:spPr>
            <a:xfrm rot="10800000">
              <a:off x="7244066" y="4704867"/>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4" name="Google Shape;3564;p25"/>
            <p:cNvSpPr/>
            <p:nvPr/>
          </p:nvSpPr>
          <p:spPr>
            <a:xfrm rot="10800000">
              <a:off x="7244066" y="4266482"/>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5" name="Google Shape;3565;p25"/>
            <p:cNvSpPr/>
            <p:nvPr/>
          </p:nvSpPr>
          <p:spPr>
            <a:xfrm rot="10800000">
              <a:off x="7244066" y="4120361"/>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6" name="Google Shape;3566;p25"/>
            <p:cNvSpPr/>
            <p:nvPr/>
          </p:nvSpPr>
          <p:spPr>
            <a:xfrm rot="10800000">
              <a:off x="7244066" y="397421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7" name="Google Shape;3567;p25"/>
            <p:cNvSpPr/>
            <p:nvPr/>
          </p:nvSpPr>
          <p:spPr>
            <a:xfrm rot="10800000">
              <a:off x="7244066" y="3681951"/>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8" name="Google Shape;3568;p25"/>
            <p:cNvSpPr/>
            <p:nvPr/>
          </p:nvSpPr>
          <p:spPr>
            <a:xfrm rot="10800000">
              <a:off x="7244066" y="3389711"/>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9" name="Google Shape;3569;p25"/>
            <p:cNvSpPr/>
            <p:nvPr/>
          </p:nvSpPr>
          <p:spPr>
            <a:xfrm rot="10800000">
              <a:off x="7244066" y="3243566"/>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0" name="Google Shape;3570;p25"/>
            <p:cNvSpPr/>
            <p:nvPr/>
          </p:nvSpPr>
          <p:spPr>
            <a:xfrm rot="10800000">
              <a:off x="7244066" y="3097445"/>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1" name="Google Shape;3571;p25"/>
            <p:cNvSpPr/>
            <p:nvPr/>
          </p:nvSpPr>
          <p:spPr>
            <a:xfrm rot="10800000">
              <a:off x="7244066" y="2805180"/>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2" name="Google Shape;3572;p25"/>
            <p:cNvSpPr/>
            <p:nvPr/>
          </p:nvSpPr>
          <p:spPr>
            <a:xfrm rot="10800000">
              <a:off x="7244066" y="2512915"/>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3" name="Google Shape;3573;p25"/>
            <p:cNvSpPr/>
            <p:nvPr/>
          </p:nvSpPr>
          <p:spPr>
            <a:xfrm rot="10800000">
              <a:off x="7244066" y="2220650"/>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4" name="Google Shape;3574;p25"/>
            <p:cNvSpPr/>
            <p:nvPr/>
          </p:nvSpPr>
          <p:spPr>
            <a:xfrm rot="10800000">
              <a:off x="7244066" y="1928385"/>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5" name="Google Shape;3575;p25"/>
            <p:cNvSpPr/>
            <p:nvPr/>
          </p:nvSpPr>
          <p:spPr>
            <a:xfrm rot="10800000">
              <a:off x="7244066" y="1782264"/>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6" name="Google Shape;3576;p25"/>
            <p:cNvSpPr/>
            <p:nvPr/>
          </p:nvSpPr>
          <p:spPr>
            <a:xfrm rot="10800000">
              <a:off x="7244066" y="1343854"/>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7" name="Google Shape;3577;p25"/>
            <p:cNvSpPr/>
            <p:nvPr/>
          </p:nvSpPr>
          <p:spPr>
            <a:xfrm rot="10800000">
              <a:off x="7244066" y="1197734"/>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8" name="Google Shape;3578;p25"/>
            <p:cNvSpPr/>
            <p:nvPr/>
          </p:nvSpPr>
          <p:spPr>
            <a:xfrm rot="10800000">
              <a:off x="7244066" y="1051613"/>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9" name="Google Shape;3579;p25"/>
            <p:cNvSpPr/>
            <p:nvPr/>
          </p:nvSpPr>
          <p:spPr>
            <a:xfrm rot="10800000">
              <a:off x="7244066" y="905469"/>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0" name="Google Shape;3580;p25"/>
            <p:cNvSpPr/>
            <p:nvPr/>
          </p:nvSpPr>
          <p:spPr>
            <a:xfrm rot="10800000">
              <a:off x="7244066" y="759348"/>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1" name="Google Shape;3581;p25"/>
            <p:cNvSpPr/>
            <p:nvPr/>
          </p:nvSpPr>
          <p:spPr>
            <a:xfrm rot="10800000">
              <a:off x="7244066" y="467083"/>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2" name="Google Shape;3582;p25"/>
            <p:cNvSpPr/>
            <p:nvPr/>
          </p:nvSpPr>
          <p:spPr>
            <a:xfrm rot="10800000">
              <a:off x="7244066" y="320938"/>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3" name="Google Shape;3583;p25"/>
            <p:cNvSpPr/>
            <p:nvPr/>
          </p:nvSpPr>
          <p:spPr>
            <a:xfrm rot="10800000">
              <a:off x="7097945" y="4997133"/>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4" name="Google Shape;3584;p25"/>
            <p:cNvSpPr/>
            <p:nvPr/>
          </p:nvSpPr>
          <p:spPr>
            <a:xfrm rot="10800000">
              <a:off x="7097945" y="4558747"/>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5" name="Google Shape;3585;p25"/>
            <p:cNvSpPr/>
            <p:nvPr/>
          </p:nvSpPr>
          <p:spPr>
            <a:xfrm rot="10800000">
              <a:off x="7097945" y="4266482"/>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6" name="Google Shape;3586;p25"/>
            <p:cNvSpPr/>
            <p:nvPr/>
          </p:nvSpPr>
          <p:spPr>
            <a:xfrm rot="10800000">
              <a:off x="7097945" y="3828096"/>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7" name="Google Shape;3587;p25"/>
            <p:cNvSpPr/>
            <p:nvPr/>
          </p:nvSpPr>
          <p:spPr>
            <a:xfrm rot="10800000">
              <a:off x="7097945" y="3681951"/>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8" name="Google Shape;3588;p25"/>
            <p:cNvSpPr/>
            <p:nvPr/>
          </p:nvSpPr>
          <p:spPr>
            <a:xfrm rot="10800000">
              <a:off x="7097945" y="3097445"/>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9" name="Google Shape;3589;p25"/>
            <p:cNvSpPr/>
            <p:nvPr/>
          </p:nvSpPr>
          <p:spPr>
            <a:xfrm rot="10800000">
              <a:off x="7097945" y="2951301"/>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0" name="Google Shape;3590;p25"/>
            <p:cNvSpPr/>
            <p:nvPr/>
          </p:nvSpPr>
          <p:spPr>
            <a:xfrm rot="10800000">
              <a:off x="7097945" y="2659036"/>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1" name="Google Shape;3591;p25"/>
            <p:cNvSpPr/>
            <p:nvPr/>
          </p:nvSpPr>
          <p:spPr>
            <a:xfrm rot="10800000">
              <a:off x="7097945" y="2512915"/>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2" name="Google Shape;3592;p25"/>
            <p:cNvSpPr/>
            <p:nvPr/>
          </p:nvSpPr>
          <p:spPr>
            <a:xfrm rot="10800000">
              <a:off x="7097945" y="2366770"/>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3" name="Google Shape;3593;p25"/>
            <p:cNvSpPr/>
            <p:nvPr/>
          </p:nvSpPr>
          <p:spPr>
            <a:xfrm rot="10800000">
              <a:off x="7097945" y="2220650"/>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4" name="Google Shape;3594;p25"/>
            <p:cNvSpPr/>
            <p:nvPr/>
          </p:nvSpPr>
          <p:spPr>
            <a:xfrm rot="10800000">
              <a:off x="7097945" y="1782264"/>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5" name="Google Shape;3595;p25"/>
            <p:cNvSpPr/>
            <p:nvPr/>
          </p:nvSpPr>
          <p:spPr>
            <a:xfrm rot="10800000">
              <a:off x="7097945" y="1636120"/>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6" name="Google Shape;3596;p25"/>
            <p:cNvSpPr/>
            <p:nvPr/>
          </p:nvSpPr>
          <p:spPr>
            <a:xfrm rot="10800000">
              <a:off x="7097945" y="1489999"/>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7" name="Google Shape;3597;p25"/>
            <p:cNvSpPr/>
            <p:nvPr/>
          </p:nvSpPr>
          <p:spPr>
            <a:xfrm rot="10800000">
              <a:off x="7097945" y="1197734"/>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8" name="Google Shape;3598;p25"/>
            <p:cNvSpPr/>
            <p:nvPr/>
          </p:nvSpPr>
          <p:spPr>
            <a:xfrm rot="10800000">
              <a:off x="7097945" y="46708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9" name="Google Shape;3599;p25"/>
            <p:cNvSpPr/>
            <p:nvPr/>
          </p:nvSpPr>
          <p:spPr>
            <a:xfrm rot="10800000">
              <a:off x="7097945" y="174818"/>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0" name="Google Shape;3600;p25"/>
            <p:cNvSpPr/>
            <p:nvPr/>
          </p:nvSpPr>
          <p:spPr>
            <a:xfrm rot="10800000">
              <a:off x="7097945" y="28698"/>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1" name="Google Shape;3601;p25"/>
            <p:cNvSpPr/>
            <p:nvPr/>
          </p:nvSpPr>
          <p:spPr>
            <a:xfrm rot="10800000">
              <a:off x="6951800" y="4851012"/>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2" name="Google Shape;3602;p25"/>
            <p:cNvSpPr/>
            <p:nvPr/>
          </p:nvSpPr>
          <p:spPr>
            <a:xfrm rot="10800000">
              <a:off x="6951800" y="4704867"/>
              <a:ext cx="117892" cy="117892"/>
            </a:xfrm>
            <a:custGeom>
              <a:rect b="b" l="l" r="r" t="t"/>
              <a:pathLst>
                <a:path extrusionOk="0" h="4857"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3" name="Google Shape;3603;p25"/>
            <p:cNvSpPr/>
            <p:nvPr/>
          </p:nvSpPr>
          <p:spPr>
            <a:xfrm rot="10800000">
              <a:off x="6951800" y="4266482"/>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4" name="Google Shape;3604;p25"/>
            <p:cNvSpPr/>
            <p:nvPr/>
          </p:nvSpPr>
          <p:spPr>
            <a:xfrm rot="10800000">
              <a:off x="6951800" y="3974217"/>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5" name="Google Shape;3605;p25"/>
            <p:cNvSpPr/>
            <p:nvPr/>
          </p:nvSpPr>
          <p:spPr>
            <a:xfrm rot="10800000">
              <a:off x="6951800" y="3681951"/>
              <a:ext cx="117892" cy="117892"/>
            </a:xfrm>
            <a:custGeom>
              <a:rect b="b" l="l" r="r" t="t"/>
              <a:pathLst>
                <a:path extrusionOk="0" h="4857"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6" name="Google Shape;3606;p25"/>
            <p:cNvSpPr/>
            <p:nvPr/>
          </p:nvSpPr>
          <p:spPr>
            <a:xfrm rot="10800000">
              <a:off x="6951800" y="3243566"/>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7" name="Google Shape;3607;p25"/>
            <p:cNvSpPr/>
            <p:nvPr/>
          </p:nvSpPr>
          <p:spPr>
            <a:xfrm rot="10800000">
              <a:off x="6951800" y="2951301"/>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8" name="Google Shape;3608;p25"/>
            <p:cNvSpPr/>
            <p:nvPr/>
          </p:nvSpPr>
          <p:spPr>
            <a:xfrm rot="10800000">
              <a:off x="6951800" y="2512915"/>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9" name="Google Shape;3609;p25"/>
            <p:cNvSpPr/>
            <p:nvPr/>
          </p:nvSpPr>
          <p:spPr>
            <a:xfrm rot="10800000">
              <a:off x="6951800" y="2220650"/>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0" name="Google Shape;3610;p25"/>
            <p:cNvSpPr/>
            <p:nvPr/>
          </p:nvSpPr>
          <p:spPr>
            <a:xfrm rot="10800000">
              <a:off x="6951800" y="2074529"/>
              <a:ext cx="117892" cy="117867"/>
            </a:xfrm>
            <a:custGeom>
              <a:rect b="b" l="l" r="r" t="t"/>
              <a:pathLst>
                <a:path extrusionOk="0" h="4856"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1" name="Google Shape;3611;p25"/>
            <p:cNvSpPr/>
            <p:nvPr/>
          </p:nvSpPr>
          <p:spPr>
            <a:xfrm rot="10800000">
              <a:off x="6951800" y="1782264"/>
              <a:ext cx="117892" cy="117867"/>
            </a:xfrm>
            <a:custGeom>
              <a:rect b="b" l="l" r="r" t="t"/>
              <a:pathLst>
                <a:path extrusionOk="0" h="4856"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2" name="Google Shape;3612;p25"/>
            <p:cNvSpPr/>
            <p:nvPr/>
          </p:nvSpPr>
          <p:spPr>
            <a:xfrm rot="10800000">
              <a:off x="6951800" y="1636120"/>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3" name="Google Shape;3613;p25"/>
            <p:cNvSpPr/>
            <p:nvPr/>
          </p:nvSpPr>
          <p:spPr>
            <a:xfrm rot="10800000">
              <a:off x="6951800" y="1489999"/>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4" name="Google Shape;3614;p25"/>
            <p:cNvSpPr/>
            <p:nvPr/>
          </p:nvSpPr>
          <p:spPr>
            <a:xfrm rot="10800000">
              <a:off x="6951800" y="1197734"/>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5" name="Google Shape;3615;p25"/>
            <p:cNvSpPr/>
            <p:nvPr/>
          </p:nvSpPr>
          <p:spPr>
            <a:xfrm rot="10800000">
              <a:off x="6951800" y="1051613"/>
              <a:ext cx="117892" cy="117867"/>
            </a:xfrm>
            <a:custGeom>
              <a:rect b="b" l="l" r="r" t="t"/>
              <a:pathLst>
                <a:path extrusionOk="0" h="4856"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6" name="Google Shape;3616;p25"/>
            <p:cNvSpPr/>
            <p:nvPr/>
          </p:nvSpPr>
          <p:spPr>
            <a:xfrm rot="10800000">
              <a:off x="6951800" y="613204"/>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7" name="Google Shape;3617;p25"/>
            <p:cNvSpPr/>
            <p:nvPr/>
          </p:nvSpPr>
          <p:spPr>
            <a:xfrm rot="10800000">
              <a:off x="6951800" y="320938"/>
              <a:ext cx="117892" cy="117892"/>
            </a:xfrm>
            <a:custGeom>
              <a:rect b="b" l="l" r="r" t="t"/>
              <a:pathLst>
                <a:path extrusionOk="0" h="4857"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8" name="Google Shape;3618;p25"/>
            <p:cNvSpPr/>
            <p:nvPr/>
          </p:nvSpPr>
          <p:spPr>
            <a:xfrm rot="10800000">
              <a:off x="6951800" y="174818"/>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9" name="Google Shape;3619;p25"/>
            <p:cNvSpPr/>
            <p:nvPr/>
          </p:nvSpPr>
          <p:spPr>
            <a:xfrm rot="10800000">
              <a:off x="6805680" y="4997133"/>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0" name="Google Shape;3620;p25"/>
            <p:cNvSpPr/>
            <p:nvPr/>
          </p:nvSpPr>
          <p:spPr>
            <a:xfrm rot="10800000">
              <a:off x="6805680" y="4558747"/>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1" name="Google Shape;3621;p25"/>
            <p:cNvSpPr/>
            <p:nvPr/>
          </p:nvSpPr>
          <p:spPr>
            <a:xfrm rot="10800000">
              <a:off x="6805680" y="4120361"/>
              <a:ext cx="117867" cy="117867"/>
            </a:xfrm>
            <a:custGeom>
              <a:rect b="b" l="l" r="r" t="t"/>
              <a:pathLst>
                <a:path extrusionOk="0" h="4856" w="4856">
                  <a:moveTo>
                    <a:pt x="0" y="1"/>
                  </a:moveTo>
                  <a:lnTo>
                    <a:pt x="0"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2" name="Google Shape;3622;p25"/>
            <p:cNvSpPr/>
            <p:nvPr/>
          </p:nvSpPr>
          <p:spPr>
            <a:xfrm rot="10800000">
              <a:off x="6805680" y="3535831"/>
              <a:ext cx="117867" cy="117867"/>
            </a:xfrm>
            <a:custGeom>
              <a:rect b="b" l="l" r="r" t="t"/>
              <a:pathLst>
                <a:path extrusionOk="0" h="4856" w="4856">
                  <a:moveTo>
                    <a:pt x="0" y="0"/>
                  </a:moveTo>
                  <a:lnTo>
                    <a:pt x="0"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3" name="Google Shape;3623;p25"/>
            <p:cNvSpPr/>
            <p:nvPr/>
          </p:nvSpPr>
          <p:spPr>
            <a:xfrm rot="10800000">
              <a:off x="6805680" y="2951301"/>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4" name="Google Shape;3624;p25"/>
            <p:cNvSpPr/>
            <p:nvPr/>
          </p:nvSpPr>
          <p:spPr>
            <a:xfrm rot="10800000">
              <a:off x="6805680" y="2220650"/>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5" name="Google Shape;3625;p25"/>
            <p:cNvSpPr/>
            <p:nvPr/>
          </p:nvSpPr>
          <p:spPr>
            <a:xfrm rot="10800000">
              <a:off x="6805680" y="1051613"/>
              <a:ext cx="117867" cy="117867"/>
            </a:xfrm>
            <a:custGeom>
              <a:rect b="b" l="l" r="r" t="t"/>
              <a:pathLst>
                <a:path extrusionOk="0" h="4856" w="4856">
                  <a:moveTo>
                    <a:pt x="0" y="1"/>
                  </a:moveTo>
                  <a:lnTo>
                    <a:pt x="0"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6" name="Google Shape;3626;p25"/>
            <p:cNvSpPr/>
            <p:nvPr/>
          </p:nvSpPr>
          <p:spPr>
            <a:xfrm rot="10800000">
              <a:off x="6805680" y="905469"/>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7" name="Google Shape;3627;p25"/>
            <p:cNvSpPr/>
            <p:nvPr/>
          </p:nvSpPr>
          <p:spPr>
            <a:xfrm rot="10800000">
              <a:off x="6805680" y="28698"/>
              <a:ext cx="117867" cy="117867"/>
            </a:xfrm>
            <a:custGeom>
              <a:rect b="b" l="l" r="r" t="t"/>
              <a:pathLst>
                <a:path extrusionOk="0" h="4856" w="4856">
                  <a:moveTo>
                    <a:pt x="0" y="1"/>
                  </a:moveTo>
                  <a:lnTo>
                    <a:pt x="0"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8" name="Google Shape;3628;p25"/>
            <p:cNvSpPr/>
            <p:nvPr/>
          </p:nvSpPr>
          <p:spPr>
            <a:xfrm rot="10800000">
              <a:off x="6659535" y="4851012"/>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9" name="Google Shape;3629;p25"/>
            <p:cNvSpPr/>
            <p:nvPr/>
          </p:nvSpPr>
          <p:spPr>
            <a:xfrm rot="10800000">
              <a:off x="6659535" y="3974217"/>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0" name="Google Shape;3630;p25"/>
            <p:cNvSpPr/>
            <p:nvPr/>
          </p:nvSpPr>
          <p:spPr>
            <a:xfrm rot="10800000">
              <a:off x="6659535" y="3243566"/>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1" name="Google Shape;3631;p25"/>
            <p:cNvSpPr/>
            <p:nvPr/>
          </p:nvSpPr>
          <p:spPr>
            <a:xfrm rot="10800000">
              <a:off x="6659535" y="2512915"/>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2" name="Google Shape;3632;p25"/>
            <p:cNvSpPr/>
            <p:nvPr/>
          </p:nvSpPr>
          <p:spPr>
            <a:xfrm rot="10800000">
              <a:off x="6659535" y="1636120"/>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3" name="Google Shape;3633;p25"/>
            <p:cNvSpPr/>
            <p:nvPr/>
          </p:nvSpPr>
          <p:spPr>
            <a:xfrm rot="10800000">
              <a:off x="6659535" y="905469"/>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4" name="Google Shape;3634;p25"/>
            <p:cNvSpPr/>
            <p:nvPr/>
          </p:nvSpPr>
          <p:spPr>
            <a:xfrm rot="10800000">
              <a:off x="6659535" y="759348"/>
              <a:ext cx="117892" cy="117867"/>
            </a:xfrm>
            <a:custGeom>
              <a:rect b="b" l="l" r="r" t="t"/>
              <a:pathLst>
                <a:path extrusionOk="0" h="4856"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5" name="Google Shape;3635;p25"/>
            <p:cNvSpPr/>
            <p:nvPr/>
          </p:nvSpPr>
          <p:spPr>
            <a:xfrm rot="10800000">
              <a:off x="6659535" y="174818"/>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6" name="Google Shape;3636;p25"/>
            <p:cNvSpPr/>
            <p:nvPr/>
          </p:nvSpPr>
          <p:spPr>
            <a:xfrm rot="10800000">
              <a:off x="6513415" y="4997133"/>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7" name="Google Shape;3637;p25"/>
            <p:cNvSpPr/>
            <p:nvPr/>
          </p:nvSpPr>
          <p:spPr>
            <a:xfrm rot="10800000">
              <a:off x="6513415" y="397421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8" name="Google Shape;3638;p25"/>
            <p:cNvSpPr/>
            <p:nvPr/>
          </p:nvSpPr>
          <p:spPr>
            <a:xfrm rot="10800000">
              <a:off x="6513415" y="2074529"/>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9" name="Google Shape;3639;p25"/>
            <p:cNvSpPr/>
            <p:nvPr/>
          </p:nvSpPr>
          <p:spPr>
            <a:xfrm rot="10800000">
              <a:off x="6513415" y="1489999"/>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0" name="Google Shape;3640;p25"/>
            <p:cNvSpPr/>
            <p:nvPr/>
          </p:nvSpPr>
          <p:spPr>
            <a:xfrm rot="10800000">
              <a:off x="6513415" y="905469"/>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1" name="Google Shape;3641;p25"/>
            <p:cNvSpPr/>
            <p:nvPr/>
          </p:nvSpPr>
          <p:spPr>
            <a:xfrm rot="10800000">
              <a:off x="6513415" y="174818"/>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2" name="Google Shape;3642;p25"/>
            <p:cNvSpPr/>
            <p:nvPr/>
          </p:nvSpPr>
          <p:spPr>
            <a:xfrm rot="10800000">
              <a:off x="6367294" y="4558747"/>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3" name="Google Shape;3643;p25"/>
            <p:cNvSpPr/>
            <p:nvPr/>
          </p:nvSpPr>
          <p:spPr>
            <a:xfrm rot="10800000">
              <a:off x="6367294" y="3681951"/>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4" name="Google Shape;3644;p25"/>
            <p:cNvSpPr/>
            <p:nvPr/>
          </p:nvSpPr>
          <p:spPr>
            <a:xfrm rot="10800000">
              <a:off x="6367294" y="2659036"/>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5" name="Google Shape;3645;p25"/>
            <p:cNvSpPr/>
            <p:nvPr/>
          </p:nvSpPr>
          <p:spPr>
            <a:xfrm rot="10800000">
              <a:off x="7536331" y="4997133"/>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6" name="Google Shape;3646;p25"/>
            <p:cNvSpPr/>
            <p:nvPr/>
          </p:nvSpPr>
          <p:spPr>
            <a:xfrm rot="10800000">
              <a:off x="7536331" y="4851012"/>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7" name="Google Shape;3647;p25"/>
            <p:cNvSpPr/>
            <p:nvPr/>
          </p:nvSpPr>
          <p:spPr>
            <a:xfrm rot="10800000">
              <a:off x="7536331" y="4412627"/>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8" name="Google Shape;3648;p25"/>
            <p:cNvSpPr/>
            <p:nvPr/>
          </p:nvSpPr>
          <p:spPr>
            <a:xfrm rot="10800000">
              <a:off x="7536331" y="4120361"/>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9" name="Google Shape;3649;p25"/>
            <p:cNvSpPr/>
            <p:nvPr/>
          </p:nvSpPr>
          <p:spPr>
            <a:xfrm rot="10800000">
              <a:off x="7536331" y="3389711"/>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0" name="Google Shape;3650;p25"/>
            <p:cNvSpPr/>
            <p:nvPr/>
          </p:nvSpPr>
          <p:spPr>
            <a:xfrm rot="10800000">
              <a:off x="7536331" y="3243566"/>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1" name="Google Shape;3651;p25"/>
            <p:cNvSpPr/>
            <p:nvPr/>
          </p:nvSpPr>
          <p:spPr>
            <a:xfrm rot="10800000">
              <a:off x="7536331" y="1636120"/>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2" name="Google Shape;3652;p25"/>
            <p:cNvSpPr/>
            <p:nvPr/>
          </p:nvSpPr>
          <p:spPr>
            <a:xfrm rot="10800000">
              <a:off x="7536331" y="1343854"/>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3" name="Google Shape;3653;p25"/>
            <p:cNvSpPr/>
            <p:nvPr/>
          </p:nvSpPr>
          <p:spPr>
            <a:xfrm rot="10800000">
              <a:off x="7390210" y="4997133"/>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4" name="Google Shape;3654;p25"/>
            <p:cNvSpPr/>
            <p:nvPr/>
          </p:nvSpPr>
          <p:spPr>
            <a:xfrm rot="10800000">
              <a:off x="7390210" y="3974217"/>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5" name="Google Shape;3655;p25"/>
            <p:cNvSpPr/>
            <p:nvPr/>
          </p:nvSpPr>
          <p:spPr>
            <a:xfrm rot="10800000">
              <a:off x="7390210" y="3097445"/>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6" name="Google Shape;3656;p25"/>
            <p:cNvSpPr/>
            <p:nvPr/>
          </p:nvSpPr>
          <p:spPr>
            <a:xfrm rot="10800000">
              <a:off x="7390210" y="1636120"/>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7" name="Google Shape;3657;p25"/>
            <p:cNvSpPr/>
            <p:nvPr/>
          </p:nvSpPr>
          <p:spPr>
            <a:xfrm rot="10800000">
              <a:off x="7390210" y="46708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8" name="Google Shape;3658;p25"/>
            <p:cNvSpPr/>
            <p:nvPr/>
          </p:nvSpPr>
          <p:spPr>
            <a:xfrm rot="10800000">
              <a:off x="7244066" y="4997133"/>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9" name="Google Shape;3659;p25"/>
            <p:cNvSpPr/>
            <p:nvPr/>
          </p:nvSpPr>
          <p:spPr>
            <a:xfrm rot="10800000">
              <a:off x="7244066" y="455874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0" name="Google Shape;3660;p25"/>
            <p:cNvSpPr/>
            <p:nvPr/>
          </p:nvSpPr>
          <p:spPr>
            <a:xfrm rot="10800000">
              <a:off x="7244066" y="2951301"/>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1" name="Google Shape;3661;p25"/>
            <p:cNvSpPr/>
            <p:nvPr/>
          </p:nvSpPr>
          <p:spPr>
            <a:xfrm rot="10800000">
              <a:off x="7244066" y="2074529"/>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2" name="Google Shape;3662;p25"/>
            <p:cNvSpPr/>
            <p:nvPr/>
          </p:nvSpPr>
          <p:spPr>
            <a:xfrm rot="10800000">
              <a:off x="7244066" y="1636120"/>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3" name="Google Shape;3663;p25"/>
            <p:cNvSpPr/>
            <p:nvPr/>
          </p:nvSpPr>
          <p:spPr>
            <a:xfrm rot="10800000">
              <a:off x="7097945" y="105161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4" name="Google Shape;3664;p25"/>
            <p:cNvSpPr/>
            <p:nvPr/>
          </p:nvSpPr>
          <p:spPr>
            <a:xfrm rot="10800000">
              <a:off x="6951800" y="3828096"/>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5" name="Google Shape;3665;p25"/>
            <p:cNvSpPr/>
            <p:nvPr/>
          </p:nvSpPr>
          <p:spPr>
            <a:xfrm rot="10800000">
              <a:off x="6951800" y="2659036"/>
              <a:ext cx="117892" cy="117892"/>
            </a:xfrm>
            <a:custGeom>
              <a:rect b="b" l="l" r="r" t="t"/>
              <a:pathLst>
                <a:path extrusionOk="0" h="4857"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6" name="Google Shape;3666;p25"/>
            <p:cNvSpPr/>
            <p:nvPr/>
          </p:nvSpPr>
          <p:spPr>
            <a:xfrm rot="10800000">
              <a:off x="6805680" y="320938"/>
              <a:ext cx="117867" cy="117892"/>
            </a:xfrm>
            <a:custGeom>
              <a:rect b="b" l="l" r="r" t="t"/>
              <a:pathLst>
                <a:path extrusionOk="0" h="4857" w="4856">
                  <a:moveTo>
                    <a:pt x="0" y="1"/>
                  </a:moveTo>
                  <a:lnTo>
                    <a:pt x="0"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7" name="Google Shape;3667;p25"/>
            <p:cNvSpPr/>
            <p:nvPr/>
          </p:nvSpPr>
          <p:spPr>
            <a:xfrm rot="10800000">
              <a:off x="6513415" y="2805180"/>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8" name="Google Shape;3668;p25"/>
            <p:cNvSpPr/>
            <p:nvPr/>
          </p:nvSpPr>
          <p:spPr>
            <a:xfrm rot="10800000">
              <a:off x="6367294" y="46708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69" name="Google Shape;3669;p25"/>
          <p:cNvGrpSpPr/>
          <p:nvPr/>
        </p:nvGrpSpPr>
        <p:grpSpPr>
          <a:xfrm rot="10800000">
            <a:off x="28739" y="28698"/>
            <a:ext cx="1286904" cy="5086302"/>
            <a:chOff x="6367294" y="28698"/>
            <a:chExt cx="1286904" cy="5086302"/>
          </a:xfrm>
        </p:grpSpPr>
        <p:sp>
          <p:nvSpPr>
            <p:cNvPr id="3670" name="Google Shape;3670;p25"/>
            <p:cNvSpPr/>
            <p:nvPr/>
          </p:nvSpPr>
          <p:spPr>
            <a:xfrm rot="10800000">
              <a:off x="7536331" y="613204"/>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1" name="Google Shape;3671;p25"/>
            <p:cNvSpPr/>
            <p:nvPr/>
          </p:nvSpPr>
          <p:spPr>
            <a:xfrm rot="10800000">
              <a:off x="7244066" y="2659036"/>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2" name="Google Shape;3672;p25"/>
            <p:cNvSpPr/>
            <p:nvPr/>
          </p:nvSpPr>
          <p:spPr>
            <a:xfrm rot="10800000">
              <a:off x="7244066" y="174818"/>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3" name="Google Shape;3673;p25"/>
            <p:cNvSpPr/>
            <p:nvPr/>
          </p:nvSpPr>
          <p:spPr>
            <a:xfrm rot="10800000">
              <a:off x="6659535" y="4266482"/>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4" name="Google Shape;3674;p25"/>
            <p:cNvSpPr/>
            <p:nvPr/>
          </p:nvSpPr>
          <p:spPr>
            <a:xfrm rot="10800000">
              <a:off x="7536331" y="4704867"/>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5" name="Google Shape;3675;p25"/>
            <p:cNvSpPr/>
            <p:nvPr/>
          </p:nvSpPr>
          <p:spPr>
            <a:xfrm rot="10800000">
              <a:off x="7536331" y="455874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6" name="Google Shape;3676;p25"/>
            <p:cNvSpPr/>
            <p:nvPr/>
          </p:nvSpPr>
          <p:spPr>
            <a:xfrm rot="10800000">
              <a:off x="7536331" y="4266482"/>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7" name="Google Shape;3677;p25"/>
            <p:cNvSpPr/>
            <p:nvPr/>
          </p:nvSpPr>
          <p:spPr>
            <a:xfrm rot="10800000">
              <a:off x="7536331" y="397421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8" name="Google Shape;3678;p25"/>
            <p:cNvSpPr/>
            <p:nvPr/>
          </p:nvSpPr>
          <p:spPr>
            <a:xfrm rot="10800000">
              <a:off x="7536331" y="3828096"/>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9" name="Google Shape;3679;p25"/>
            <p:cNvSpPr/>
            <p:nvPr/>
          </p:nvSpPr>
          <p:spPr>
            <a:xfrm rot="10800000">
              <a:off x="7536331" y="3681951"/>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0" name="Google Shape;3680;p25"/>
            <p:cNvSpPr/>
            <p:nvPr/>
          </p:nvSpPr>
          <p:spPr>
            <a:xfrm rot="10800000">
              <a:off x="7536331" y="3535831"/>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1" name="Google Shape;3681;p25"/>
            <p:cNvSpPr/>
            <p:nvPr/>
          </p:nvSpPr>
          <p:spPr>
            <a:xfrm rot="10800000">
              <a:off x="7536331" y="3097445"/>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2" name="Google Shape;3682;p25"/>
            <p:cNvSpPr/>
            <p:nvPr/>
          </p:nvSpPr>
          <p:spPr>
            <a:xfrm rot="10800000">
              <a:off x="7536331" y="2951301"/>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3" name="Google Shape;3683;p25"/>
            <p:cNvSpPr/>
            <p:nvPr/>
          </p:nvSpPr>
          <p:spPr>
            <a:xfrm rot="10800000">
              <a:off x="7536331" y="2805180"/>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4" name="Google Shape;3684;p25"/>
            <p:cNvSpPr/>
            <p:nvPr/>
          </p:nvSpPr>
          <p:spPr>
            <a:xfrm rot="10800000">
              <a:off x="7536331" y="2659036"/>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5" name="Google Shape;3685;p25"/>
            <p:cNvSpPr/>
            <p:nvPr/>
          </p:nvSpPr>
          <p:spPr>
            <a:xfrm rot="10800000">
              <a:off x="7536331" y="2512915"/>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6" name="Google Shape;3686;p25"/>
            <p:cNvSpPr/>
            <p:nvPr/>
          </p:nvSpPr>
          <p:spPr>
            <a:xfrm rot="10800000">
              <a:off x="7536331" y="2366770"/>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7" name="Google Shape;3687;p25"/>
            <p:cNvSpPr/>
            <p:nvPr/>
          </p:nvSpPr>
          <p:spPr>
            <a:xfrm rot="10800000">
              <a:off x="7536331" y="2220650"/>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8" name="Google Shape;3688;p25"/>
            <p:cNvSpPr/>
            <p:nvPr/>
          </p:nvSpPr>
          <p:spPr>
            <a:xfrm rot="10800000">
              <a:off x="7536331" y="2074529"/>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9" name="Google Shape;3689;p25"/>
            <p:cNvSpPr/>
            <p:nvPr/>
          </p:nvSpPr>
          <p:spPr>
            <a:xfrm rot="10800000">
              <a:off x="7536331" y="1928385"/>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0" name="Google Shape;3690;p25"/>
            <p:cNvSpPr/>
            <p:nvPr/>
          </p:nvSpPr>
          <p:spPr>
            <a:xfrm rot="10800000">
              <a:off x="7536331" y="1782264"/>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1" name="Google Shape;3691;p25"/>
            <p:cNvSpPr/>
            <p:nvPr/>
          </p:nvSpPr>
          <p:spPr>
            <a:xfrm rot="10800000">
              <a:off x="7536331" y="1489999"/>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2" name="Google Shape;3692;p25"/>
            <p:cNvSpPr/>
            <p:nvPr/>
          </p:nvSpPr>
          <p:spPr>
            <a:xfrm rot="10800000">
              <a:off x="7536331" y="1197734"/>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3" name="Google Shape;3693;p25"/>
            <p:cNvSpPr/>
            <p:nvPr/>
          </p:nvSpPr>
          <p:spPr>
            <a:xfrm rot="10800000">
              <a:off x="7536331" y="1051613"/>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4" name="Google Shape;3694;p25"/>
            <p:cNvSpPr/>
            <p:nvPr/>
          </p:nvSpPr>
          <p:spPr>
            <a:xfrm rot="10800000">
              <a:off x="7536331" y="905469"/>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5" name="Google Shape;3695;p25"/>
            <p:cNvSpPr/>
            <p:nvPr/>
          </p:nvSpPr>
          <p:spPr>
            <a:xfrm rot="10800000">
              <a:off x="7536331" y="759348"/>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6" name="Google Shape;3696;p25"/>
            <p:cNvSpPr/>
            <p:nvPr/>
          </p:nvSpPr>
          <p:spPr>
            <a:xfrm rot="10800000">
              <a:off x="7536331" y="467083"/>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7" name="Google Shape;3697;p25"/>
            <p:cNvSpPr/>
            <p:nvPr/>
          </p:nvSpPr>
          <p:spPr>
            <a:xfrm rot="10800000">
              <a:off x="7536331" y="320938"/>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8" name="Google Shape;3698;p25"/>
            <p:cNvSpPr/>
            <p:nvPr/>
          </p:nvSpPr>
          <p:spPr>
            <a:xfrm rot="10800000">
              <a:off x="7536331" y="174818"/>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9" name="Google Shape;3699;p25"/>
            <p:cNvSpPr/>
            <p:nvPr/>
          </p:nvSpPr>
          <p:spPr>
            <a:xfrm rot="10800000">
              <a:off x="7536331" y="28698"/>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0" name="Google Shape;3700;p25"/>
            <p:cNvSpPr/>
            <p:nvPr/>
          </p:nvSpPr>
          <p:spPr>
            <a:xfrm rot="10800000">
              <a:off x="7390210" y="4851012"/>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1" name="Google Shape;3701;p25"/>
            <p:cNvSpPr/>
            <p:nvPr/>
          </p:nvSpPr>
          <p:spPr>
            <a:xfrm rot="10800000">
              <a:off x="7390210" y="4558747"/>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2" name="Google Shape;3702;p25"/>
            <p:cNvSpPr/>
            <p:nvPr/>
          </p:nvSpPr>
          <p:spPr>
            <a:xfrm rot="10800000">
              <a:off x="7390210" y="4412627"/>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3" name="Google Shape;3703;p25"/>
            <p:cNvSpPr/>
            <p:nvPr/>
          </p:nvSpPr>
          <p:spPr>
            <a:xfrm rot="10800000">
              <a:off x="7390210" y="4266482"/>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4" name="Google Shape;3704;p25"/>
            <p:cNvSpPr/>
            <p:nvPr/>
          </p:nvSpPr>
          <p:spPr>
            <a:xfrm rot="10800000">
              <a:off x="7390210" y="4120361"/>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5" name="Google Shape;3705;p25"/>
            <p:cNvSpPr/>
            <p:nvPr/>
          </p:nvSpPr>
          <p:spPr>
            <a:xfrm rot="10800000">
              <a:off x="7390210" y="3828096"/>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6" name="Google Shape;3706;p25"/>
            <p:cNvSpPr/>
            <p:nvPr/>
          </p:nvSpPr>
          <p:spPr>
            <a:xfrm rot="10800000">
              <a:off x="7390210" y="3535831"/>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7" name="Google Shape;3707;p25"/>
            <p:cNvSpPr/>
            <p:nvPr/>
          </p:nvSpPr>
          <p:spPr>
            <a:xfrm rot="10800000">
              <a:off x="7390210" y="3389711"/>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8" name="Google Shape;3708;p25"/>
            <p:cNvSpPr/>
            <p:nvPr/>
          </p:nvSpPr>
          <p:spPr>
            <a:xfrm rot="10800000">
              <a:off x="7390210" y="3243566"/>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9" name="Google Shape;3709;p25"/>
            <p:cNvSpPr/>
            <p:nvPr/>
          </p:nvSpPr>
          <p:spPr>
            <a:xfrm rot="10800000">
              <a:off x="7390210" y="2951301"/>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0" name="Google Shape;3710;p25"/>
            <p:cNvSpPr/>
            <p:nvPr/>
          </p:nvSpPr>
          <p:spPr>
            <a:xfrm rot="10800000">
              <a:off x="7390210" y="2805180"/>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1" name="Google Shape;3711;p25"/>
            <p:cNvSpPr/>
            <p:nvPr/>
          </p:nvSpPr>
          <p:spPr>
            <a:xfrm rot="10800000">
              <a:off x="7390210" y="2659036"/>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2" name="Google Shape;3712;p25"/>
            <p:cNvSpPr/>
            <p:nvPr/>
          </p:nvSpPr>
          <p:spPr>
            <a:xfrm rot="10800000">
              <a:off x="7390210" y="2512915"/>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3" name="Google Shape;3713;p25"/>
            <p:cNvSpPr/>
            <p:nvPr/>
          </p:nvSpPr>
          <p:spPr>
            <a:xfrm rot="10800000">
              <a:off x="7390210" y="2366770"/>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4" name="Google Shape;3714;p25"/>
            <p:cNvSpPr/>
            <p:nvPr/>
          </p:nvSpPr>
          <p:spPr>
            <a:xfrm rot="10800000">
              <a:off x="7390210" y="2220650"/>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5" name="Google Shape;3715;p25"/>
            <p:cNvSpPr/>
            <p:nvPr/>
          </p:nvSpPr>
          <p:spPr>
            <a:xfrm rot="10800000">
              <a:off x="7390210" y="2074529"/>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6" name="Google Shape;3716;p25"/>
            <p:cNvSpPr/>
            <p:nvPr/>
          </p:nvSpPr>
          <p:spPr>
            <a:xfrm rot="10800000">
              <a:off x="7390210" y="1782264"/>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7" name="Google Shape;3717;p25"/>
            <p:cNvSpPr/>
            <p:nvPr/>
          </p:nvSpPr>
          <p:spPr>
            <a:xfrm rot="10800000">
              <a:off x="7390210" y="1489999"/>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8" name="Google Shape;3718;p25"/>
            <p:cNvSpPr/>
            <p:nvPr/>
          </p:nvSpPr>
          <p:spPr>
            <a:xfrm rot="10800000">
              <a:off x="7390210" y="1343854"/>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9" name="Google Shape;3719;p25"/>
            <p:cNvSpPr/>
            <p:nvPr/>
          </p:nvSpPr>
          <p:spPr>
            <a:xfrm rot="10800000">
              <a:off x="7390210" y="1197734"/>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0" name="Google Shape;3720;p25"/>
            <p:cNvSpPr/>
            <p:nvPr/>
          </p:nvSpPr>
          <p:spPr>
            <a:xfrm rot="10800000">
              <a:off x="7390210" y="105161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1" name="Google Shape;3721;p25"/>
            <p:cNvSpPr/>
            <p:nvPr/>
          </p:nvSpPr>
          <p:spPr>
            <a:xfrm rot="10800000">
              <a:off x="7390210" y="759348"/>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2" name="Google Shape;3722;p25"/>
            <p:cNvSpPr/>
            <p:nvPr/>
          </p:nvSpPr>
          <p:spPr>
            <a:xfrm rot="10800000">
              <a:off x="7390210" y="613204"/>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3" name="Google Shape;3723;p25"/>
            <p:cNvSpPr/>
            <p:nvPr/>
          </p:nvSpPr>
          <p:spPr>
            <a:xfrm rot="10800000">
              <a:off x="7390210" y="320938"/>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4" name="Google Shape;3724;p25"/>
            <p:cNvSpPr/>
            <p:nvPr/>
          </p:nvSpPr>
          <p:spPr>
            <a:xfrm rot="10800000">
              <a:off x="7390210" y="28698"/>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5" name="Google Shape;3725;p25"/>
            <p:cNvSpPr/>
            <p:nvPr/>
          </p:nvSpPr>
          <p:spPr>
            <a:xfrm rot="10800000">
              <a:off x="7244066" y="4704867"/>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6" name="Google Shape;3726;p25"/>
            <p:cNvSpPr/>
            <p:nvPr/>
          </p:nvSpPr>
          <p:spPr>
            <a:xfrm rot="10800000">
              <a:off x="7244066" y="4266482"/>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7" name="Google Shape;3727;p25"/>
            <p:cNvSpPr/>
            <p:nvPr/>
          </p:nvSpPr>
          <p:spPr>
            <a:xfrm rot="10800000">
              <a:off x="7244066" y="4120361"/>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8" name="Google Shape;3728;p25"/>
            <p:cNvSpPr/>
            <p:nvPr/>
          </p:nvSpPr>
          <p:spPr>
            <a:xfrm rot="10800000">
              <a:off x="7244066" y="397421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9" name="Google Shape;3729;p25"/>
            <p:cNvSpPr/>
            <p:nvPr/>
          </p:nvSpPr>
          <p:spPr>
            <a:xfrm rot="10800000">
              <a:off x="7244066" y="3681951"/>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0" name="Google Shape;3730;p25"/>
            <p:cNvSpPr/>
            <p:nvPr/>
          </p:nvSpPr>
          <p:spPr>
            <a:xfrm rot="10800000">
              <a:off x="7244066" y="3389711"/>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1" name="Google Shape;3731;p25"/>
            <p:cNvSpPr/>
            <p:nvPr/>
          </p:nvSpPr>
          <p:spPr>
            <a:xfrm rot="10800000">
              <a:off x="7244066" y="3243566"/>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2" name="Google Shape;3732;p25"/>
            <p:cNvSpPr/>
            <p:nvPr/>
          </p:nvSpPr>
          <p:spPr>
            <a:xfrm rot="10800000">
              <a:off x="7244066" y="3097445"/>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3" name="Google Shape;3733;p25"/>
            <p:cNvSpPr/>
            <p:nvPr/>
          </p:nvSpPr>
          <p:spPr>
            <a:xfrm rot="10800000">
              <a:off x="7244066" y="2805180"/>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4" name="Google Shape;3734;p25"/>
            <p:cNvSpPr/>
            <p:nvPr/>
          </p:nvSpPr>
          <p:spPr>
            <a:xfrm rot="10800000">
              <a:off x="7244066" y="2512915"/>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5" name="Google Shape;3735;p25"/>
            <p:cNvSpPr/>
            <p:nvPr/>
          </p:nvSpPr>
          <p:spPr>
            <a:xfrm rot="10800000">
              <a:off x="7244066" y="2220650"/>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6" name="Google Shape;3736;p25"/>
            <p:cNvSpPr/>
            <p:nvPr/>
          </p:nvSpPr>
          <p:spPr>
            <a:xfrm rot="10800000">
              <a:off x="7244066" y="1928385"/>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7" name="Google Shape;3737;p25"/>
            <p:cNvSpPr/>
            <p:nvPr/>
          </p:nvSpPr>
          <p:spPr>
            <a:xfrm rot="10800000">
              <a:off x="7244066" y="1782264"/>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8" name="Google Shape;3738;p25"/>
            <p:cNvSpPr/>
            <p:nvPr/>
          </p:nvSpPr>
          <p:spPr>
            <a:xfrm rot="10800000">
              <a:off x="7244066" y="1343854"/>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9" name="Google Shape;3739;p25"/>
            <p:cNvSpPr/>
            <p:nvPr/>
          </p:nvSpPr>
          <p:spPr>
            <a:xfrm rot="10800000">
              <a:off x="7244066" y="1197734"/>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0" name="Google Shape;3740;p25"/>
            <p:cNvSpPr/>
            <p:nvPr/>
          </p:nvSpPr>
          <p:spPr>
            <a:xfrm rot="10800000">
              <a:off x="7244066" y="1051613"/>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1" name="Google Shape;3741;p25"/>
            <p:cNvSpPr/>
            <p:nvPr/>
          </p:nvSpPr>
          <p:spPr>
            <a:xfrm rot="10800000">
              <a:off x="7244066" y="905469"/>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2" name="Google Shape;3742;p25"/>
            <p:cNvSpPr/>
            <p:nvPr/>
          </p:nvSpPr>
          <p:spPr>
            <a:xfrm rot="10800000">
              <a:off x="7244066" y="759348"/>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3" name="Google Shape;3743;p25"/>
            <p:cNvSpPr/>
            <p:nvPr/>
          </p:nvSpPr>
          <p:spPr>
            <a:xfrm rot="10800000">
              <a:off x="7244066" y="467083"/>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4" name="Google Shape;3744;p25"/>
            <p:cNvSpPr/>
            <p:nvPr/>
          </p:nvSpPr>
          <p:spPr>
            <a:xfrm rot="10800000">
              <a:off x="7244066" y="320938"/>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5" name="Google Shape;3745;p25"/>
            <p:cNvSpPr/>
            <p:nvPr/>
          </p:nvSpPr>
          <p:spPr>
            <a:xfrm rot="10800000">
              <a:off x="7097945" y="4997133"/>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6" name="Google Shape;3746;p25"/>
            <p:cNvSpPr/>
            <p:nvPr/>
          </p:nvSpPr>
          <p:spPr>
            <a:xfrm rot="10800000">
              <a:off x="7097945" y="4558747"/>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7" name="Google Shape;3747;p25"/>
            <p:cNvSpPr/>
            <p:nvPr/>
          </p:nvSpPr>
          <p:spPr>
            <a:xfrm rot="10800000">
              <a:off x="7097945" y="4266482"/>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8" name="Google Shape;3748;p25"/>
            <p:cNvSpPr/>
            <p:nvPr/>
          </p:nvSpPr>
          <p:spPr>
            <a:xfrm rot="10800000">
              <a:off x="7097945" y="3828096"/>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9" name="Google Shape;3749;p25"/>
            <p:cNvSpPr/>
            <p:nvPr/>
          </p:nvSpPr>
          <p:spPr>
            <a:xfrm rot="10800000">
              <a:off x="7097945" y="3681951"/>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0" name="Google Shape;3750;p25"/>
            <p:cNvSpPr/>
            <p:nvPr/>
          </p:nvSpPr>
          <p:spPr>
            <a:xfrm rot="10800000">
              <a:off x="7097945" y="3097445"/>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1" name="Google Shape;3751;p25"/>
            <p:cNvSpPr/>
            <p:nvPr/>
          </p:nvSpPr>
          <p:spPr>
            <a:xfrm rot="10800000">
              <a:off x="7097945" y="2951301"/>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2" name="Google Shape;3752;p25"/>
            <p:cNvSpPr/>
            <p:nvPr/>
          </p:nvSpPr>
          <p:spPr>
            <a:xfrm rot="10800000">
              <a:off x="7097945" y="2659036"/>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3" name="Google Shape;3753;p25"/>
            <p:cNvSpPr/>
            <p:nvPr/>
          </p:nvSpPr>
          <p:spPr>
            <a:xfrm rot="10800000">
              <a:off x="7097945" y="2512915"/>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4" name="Google Shape;3754;p25"/>
            <p:cNvSpPr/>
            <p:nvPr/>
          </p:nvSpPr>
          <p:spPr>
            <a:xfrm rot="10800000">
              <a:off x="7097945" y="2366770"/>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5" name="Google Shape;3755;p25"/>
            <p:cNvSpPr/>
            <p:nvPr/>
          </p:nvSpPr>
          <p:spPr>
            <a:xfrm rot="10800000">
              <a:off x="7097945" y="2220650"/>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6" name="Google Shape;3756;p25"/>
            <p:cNvSpPr/>
            <p:nvPr/>
          </p:nvSpPr>
          <p:spPr>
            <a:xfrm rot="10800000">
              <a:off x="7097945" y="1782264"/>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7" name="Google Shape;3757;p25"/>
            <p:cNvSpPr/>
            <p:nvPr/>
          </p:nvSpPr>
          <p:spPr>
            <a:xfrm rot="10800000">
              <a:off x="7097945" y="1636120"/>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8" name="Google Shape;3758;p25"/>
            <p:cNvSpPr/>
            <p:nvPr/>
          </p:nvSpPr>
          <p:spPr>
            <a:xfrm rot="10800000">
              <a:off x="7097945" y="1489999"/>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9" name="Google Shape;3759;p25"/>
            <p:cNvSpPr/>
            <p:nvPr/>
          </p:nvSpPr>
          <p:spPr>
            <a:xfrm rot="10800000">
              <a:off x="7097945" y="1197734"/>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0" name="Google Shape;3760;p25"/>
            <p:cNvSpPr/>
            <p:nvPr/>
          </p:nvSpPr>
          <p:spPr>
            <a:xfrm rot="10800000">
              <a:off x="7097945" y="46708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1" name="Google Shape;3761;p25"/>
            <p:cNvSpPr/>
            <p:nvPr/>
          </p:nvSpPr>
          <p:spPr>
            <a:xfrm rot="10800000">
              <a:off x="7097945" y="174818"/>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2" name="Google Shape;3762;p25"/>
            <p:cNvSpPr/>
            <p:nvPr/>
          </p:nvSpPr>
          <p:spPr>
            <a:xfrm rot="10800000">
              <a:off x="7097945" y="28698"/>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3" name="Google Shape;3763;p25"/>
            <p:cNvSpPr/>
            <p:nvPr/>
          </p:nvSpPr>
          <p:spPr>
            <a:xfrm rot="10800000">
              <a:off x="6951800" y="4851012"/>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4" name="Google Shape;3764;p25"/>
            <p:cNvSpPr/>
            <p:nvPr/>
          </p:nvSpPr>
          <p:spPr>
            <a:xfrm rot="10800000">
              <a:off x="6951800" y="4704867"/>
              <a:ext cx="117892" cy="117892"/>
            </a:xfrm>
            <a:custGeom>
              <a:rect b="b" l="l" r="r" t="t"/>
              <a:pathLst>
                <a:path extrusionOk="0" h="4857"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5" name="Google Shape;3765;p25"/>
            <p:cNvSpPr/>
            <p:nvPr/>
          </p:nvSpPr>
          <p:spPr>
            <a:xfrm rot="10800000">
              <a:off x="6951800" y="4266482"/>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6" name="Google Shape;3766;p25"/>
            <p:cNvSpPr/>
            <p:nvPr/>
          </p:nvSpPr>
          <p:spPr>
            <a:xfrm rot="10800000">
              <a:off x="6951800" y="3974217"/>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7" name="Google Shape;3767;p25"/>
            <p:cNvSpPr/>
            <p:nvPr/>
          </p:nvSpPr>
          <p:spPr>
            <a:xfrm rot="10800000">
              <a:off x="6951800" y="3681951"/>
              <a:ext cx="117892" cy="117892"/>
            </a:xfrm>
            <a:custGeom>
              <a:rect b="b" l="l" r="r" t="t"/>
              <a:pathLst>
                <a:path extrusionOk="0" h="4857"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8" name="Google Shape;3768;p25"/>
            <p:cNvSpPr/>
            <p:nvPr/>
          </p:nvSpPr>
          <p:spPr>
            <a:xfrm rot="10800000">
              <a:off x="6951800" y="3243566"/>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9" name="Google Shape;3769;p25"/>
            <p:cNvSpPr/>
            <p:nvPr/>
          </p:nvSpPr>
          <p:spPr>
            <a:xfrm rot="10800000">
              <a:off x="6951800" y="2951301"/>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0" name="Google Shape;3770;p25"/>
            <p:cNvSpPr/>
            <p:nvPr/>
          </p:nvSpPr>
          <p:spPr>
            <a:xfrm rot="10800000">
              <a:off x="6951800" y="2512915"/>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1" name="Google Shape;3771;p25"/>
            <p:cNvSpPr/>
            <p:nvPr/>
          </p:nvSpPr>
          <p:spPr>
            <a:xfrm rot="10800000">
              <a:off x="6951800" y="2220650"/>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2" name="Google Shape;3772;p25"/>
            <p:cNvSpPr/>
            <p:nvPr/>
          </p:nvSpPr>
          <p:spPr>
            <a:xfrm rot="10800000">
              <a:off x="6951800" y="2074529"/>
              <a:ext cx="117892" cy="117867"/>
            </a:xfrm>
            <a:custGeom>
              <a:rect b="b" l="l" r="r" t="t"/>
              <a:pathLst>
                <a:path extrusionOk="0" h="4856"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3" name="Google Shape;3773;p25"/>
            <p:cNvSpPr/>
            <p:nvPr/>
          </p:nvSpPr>
          <p:spPr>
            <a:xfrm rot="10800000">
              <a:off x="6951800" y="1782264"/>
              <a:ext cx="117892" cy="117867"/>
            </a:xfrm>
            <a:custGeom>
              <a:rect b="b" l="l" r="r" t="t"/>
              <a:pathLst>
                <a:path extrusionOk="0" h="4856"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4" name="Google Shape;3774;p25"/>
            <p:cNvSpPr/>
            <p:nvPr/>
          </p:nvSpPr>
          <p:spPr>
            <a:xfrm rot="10800000">
              <a:off x="6951800" y="1636120"/>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5" name="Google Shape;3775;p25"/>
            <p:cNvSpPr/>
            <p:nvPr/>
          </p:nvSpPr>
          <p:spPr>
            <a:xfrm rot="10800000">
              <a:off x="6951800" y="1489999"/>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6" name="Google Shape;3776;p25"/>
            <p:cNvSpPr/>
            <p:nvPr/>
          </p:nvSpPr>
          <p:spPr>
            <a:xfrm rot="10800000">
              <a:off x="6951800" y="1197734"/>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7" name="Google Shape;3777;p25"/>
            <p:cNvSpPr/>
            <p:nvPr/>
          </p:nvSpPr>
          <p:spPr>
            <a:xfrm rot="10800000">
              <a:off x="6951800" y="1051613"/>
              <a:ext cx="117892" cy="117867"/>
            </a:xfrm>
            <a:custGeom>
              <a:rect b="b" l="l" r="r" t="t"/>
              <a:pathLst>
                <a:path extrusionOk="0" h="4856"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8" name="Google Shape;3778;p25"/>
            <p:cNvSpPr/>
            <p:nvPr/>
          </p:nvSpPr>
          <p:spPr>
            <a:xfrm rot="10800000">
              <a:off x="6951800" y="613204"/>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9" name="Google Shape;3779;p25"/>
            <p:cNvSpPr/>
            <p:nvPr/>
          </p:nvSpPr>
          <p:spPr>
            <a:xfrm rot="10800000">
              <a:off x="6951800" y="320938"/>
              <a:ext cx="117892" cy="117892"/>
            </a:xfrm>
            <a:custGeom>
              <a:rect b="b" l="l" r="r" t="t"/>
              <a:pathLst>
                <a:path extrusionOk="0" h="4857"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0" name="Google Shape;3780;p25"/>
            <p:cNvSpPr/>
            <p:nvPr/>
          </p:nvSpPr>
          <p:spPr>
            <a:xfrm rot="10800000">
              <a:off x="6951800" y="174818"/>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1" name="Google Shape;3781;p25"/>
            <p:cNvSpPr/>
            <p:nvPr/>
          </p:nvSpPr>
          <p:spPr>
            <a:xfrm rot="10800000">
              <a:off x="6805680" y="4997133"/>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2" name="Google Shape;3782;p25"/>
            <p:cNvSpPr/>
            <p:nvPr/>
          </p:nvSpPr>
          <p:spPr>
            <a:xfrm rot="10800000">
              <a:off x="6805680" y="4558747"/>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3" name="Google Shape;3783;p25"/>
            <p:cNvSpPr/>
            <p:nvPr/>
          </p:nvSpPr>
          <p:spPr>
            <a:xfrm rot="10800000">
              <a:off x="6805680" y="4120361"/>
              <a:ext cx="117867" cy="117867"/>
            </a:xfrm>
            <a:custGeom>
              <a:rect b="b" l="l" r="r" t="t"/>
              <a:pathLst>
                <a:path extrusionOk="0" h="4856" w="4856">
                  <a:moveTo>
                    <a:pt x="0" y="1"/>
                  </a:moveTo>
                  <a:lnTo>
                    <a:pt x="0"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4" name="Google Shape;3784;p25"/>
            <p:cNvSpPr/>
            <p:nvPr/>
          </p:nvSpPr>
          <p:spPr>
            <a:xfrm rot="10800000">
              <a:off x="6805680" y="3535831"/>
              <a:ext cx="117867" cy="117867"/>
            </a:xfrm>
            <a:custGeom>
              <a:rect b="b" l="l" r="r" t="t"/>
              <a:pathLst>
                <a:path extrusionOk="0" h="4856" w="4856">
                  <a:moveTo>
                    <a:pt x="0" y="0"/>
                  </a:moveTo>
                  <a:lnTo>
                    <a:pt x="0"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5" name="Google Shape;3785;p25"/>
            <p:cNvSpPr/>
            <p:nvPr/>
          </p:nvSpPr>
          <p:spPr>
            <a:xfrm rot="10800000">
              <a:off x="6805680" y="2951301"/>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6" name="Google Shape;3786;p25"/>
            <p:cNvSpPr/>
            <p:nvPr/>
          </p:nvSpPr>
          <p:spPr>
            <a:xfrm rot="10800000">
              <a:off x="6805680" y="2220650"/>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7" name="Google Shape;3787;p25"/>
            <p:cNvSpPr/>
            <p:nvPr/>
          </p:nvSpPr>
          <p:spPr>
            <a:xfrm rot="10800000">
              <a:off x="6805680" y="1051613"/>
              <a:ext cx="117867" cy="117867"/>
            </a:xfrm>
            <a:custGeom>
              <a:rect b="b" l="l" r="r" t="t"/>
              <a:pathLst>
                <a:path extrusionOk="0" h="4856" w="4856">
                  <a:moveTo>
                    <a:pt x="0" y="1"/>
                  </a:moveTo>
                  <a:lnTo>
                    <a:pt x="0"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8" name="Google Shape;3788;p25"/>
            <p:cNvSpPr/>
            <p:nvPr/>
          </p:nvSpPr>
          <p:spPr>
            <a:xfrm rot="10800000">
              <a:off x="6805680" y="905469"/>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9" name="Google Shape;3789;p25"/>
            <p:cNvSpPr/>
            <p:nvPr/>
          </p:nvSpPr>
          <p:spPr>
            <a:xfrm rot="10800000">
              <a:off x="6805680" y="28698"/>
              <a:ext cx="117867" cy="117867"/>
            </a:xfrm>
            <a:custGeom>
              <a:rect b="b" l="l" r="r" t="t"/>
              <a:pathLst>
                <a:path extrusionOk="0" h="4856" w="4856">
                  <a:moveTo>
                    <a:pt x="0" y="1"/>
                  </a:moveTo>
                  <a:lnTo>
                    <a:pt x="0"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0" name="Google Shape;3790;p25"/>
            <p:cNvSpPr/>
            <p:nvPr/>
          </p:nvSpPr>
          <p:spPr>
            <a:xfrm rot="10800000">
              <a:off x="6659535" y="4851012"/>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1" name="Google Shape;3791;p25"/>
            <p:cNvSpPr/>
            <p:nvPr/>
          </p:nvSpPr>
          <p:spPr>
            <a:xfrm rot="10800000">
              <a:off x="6659535" y="3974217"/>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2" name="Google Shape;3792;p25"/>
            <p:cNvSpPr/>
            <p:nvPr/>
          </p:nvSpPr>
          <p:spPr>
            <a:xfrm rot="10800000">
              <a:off x="6659535" y="3243566"/>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3" name="Google Shape;3793;p25"/>
            <p:cNvSpPr/>
            <p:nvPr/>
          </p:nvSpPr>
          <p:spPr>
            <a:xfrm rot="10800000">
              <a:off x="6659535" y="2512915"/>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4" name="Google Shape;3794;p25"/>
            <p:cNvSpPr/>
            <p:nvPr/>
          </p:nvSpPr>
          <p:spPr>
            <a:xfrm rot="10800000">
              <a:off x="6659535" y="1636120"/>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5" name="Google Shape;3795;p25"/>
            <p:cNvSpPr/>
            <p:nvPr/>
          </p:nvSpPr>
          <p:spPr>
            <a:xfrm rot="10800000">
              <a:off x="6659535" y="905469"/>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6" name="Google Shape;3796;p25"/>
            <p:cNvSpPr/>
            <p:nvPr/>
          </p:nvSpPr>
          <p:spPr>
            <a:xfrm rot="10800000">
              <a:off x="6659535" y="759348"/>
              <a:ext cx="117892" cy="117867"/>
            </a:xfrm>
            <a:custGeom>
              <a:rect b="b" l="l" r="r" t="t"/>
              <a:pathLst>
                <a:path extrusionOk="0" h="4856"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7" name="Google Shape;3797;p25"/>
            <p:cNvSpPr/>
            <p:nvPr/>
          </p:nvSpPr>
          <p:spPr>
            <a:xfrm rot="10800000">
              <a:off x="6659535" y="174818"/>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8" name="Google Shape;3798;p25"/>
            <p:cNvSpPr/>
            <p:nvPr/>
          </p:nvSpPr>
          <p:spPr>
            <a:xfrm rot="10800000">
              <a:off x="6513415" y="4997133"/>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9" name="Google Shape;3799;p25"/>
            <p:cNvSpPr/>
            <p:nvPr/>
          </p:nvSpPr>
          <p:spPr>
            <a:xfrm rot="10800000">
              <a:off x="6513415" y="397421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0" name="Google Shape;3800;p25"/>
            <p:cNvSpPr/>
            <p:nvPr/>
          </p:nvSpPr>
          <p:spPr>
            <a:xfrm rot="10800000">
              <a:off x="6513415" y="2074529"/>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1" name="Google Shape;3801;p25"/>
            <p:cNvSpPr/>
            <p:nvPr/>
          </p:nvSpPr>
          <p:spPr>
            <a:xfrm rot="10800000">
              <a:off x="6513415" y="1489999"/>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2" name="Google Shape;3802;p25"/>
            <p:cNvSpPr/>
            <p:nvPr/>
          </p:nvSpPr>
          <p:spPr>
            <a:xfrm rot="10800000">
              <a:off x="6513415" y="905469"/>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3" name="Google Shape;3803;p25"/>
            <p:cNvSpPr/>
            <p:nvPr/>
          </p:nvSpPr>
          <p:spPr>
            <a:xfrm rot="10800000">
              <a:off x="6513415" y="174818"/>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4" name="Google Shape;3804;p25"/>
            <p:cNvSpPr/>
            <p:nvPr/>
          </p:nvSpPr>
          <p:spPr>
            <a:xfrm rot="10800000">
              <a:off x="6367294" y="4558747"/>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5" name="Google Shape;3805;p25"/>
            <p:cNvSpPr/>
            <p:nvPr/>
          </p:nvSpPr>
          <p:spPr>
            <a:xfrm rot="10800000">
              <a:off x="6367294" y="3681951"/>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6" name="Google Shape;3806;p25"/>
            <p:cNvSpPr/>
            <p:nvPr/>
          </p:nvSpPr>
          <p:spPr>
            <a:xfrm rot="10800000">
              <a:off x="6367294" y="2659036"/>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7" name="Google Shape;3807;p25"/>
            <p:cNvSpPr/>
            <p:nvPr/>
          </p:nvSpPr>
          <p:spPr>
            <a:xfrm rot="10800000">
              <a:off x="7536331" y="4997133"/>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8" name="Google Shape;3808;p25"/>
            <p:cNvSpPr/>
            <p:nvPr/>
          </p:nvSpPr>
          <p:spPr>
            <a:xfrm rot="10800000">
              <a:off x="7536331" y="4851012"/>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9" name="Google Shape;3809;p25"/>
            <p:cNvSpPr/>
            <p:nvPr/>
          </p:nvSpPr>
          <p:spPr>
            <a:xfrm rot="10800000">
              <a:off x="7536331" y="4412627"/>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0" name="Google Shape;3810;p25"/>
            <p:cNvSpPr/>
            <p:nvPr/>
          </p:nvSpPr>
          <p:spPr>
            <a:xfrm rot="10800000">
              <a:off x="7536331" y="4120361"/>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1" name="Google Shape;3811;p25"/>
            <p:cNvSpPr/>
            <p:nvPr/>
          </p:nvSpPr>
          <p:spPr>
            <a:xfrm rot="10800000">
              <a:off x="7536331" y="3389711"/>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2" name="Google Shape;3812;p25"/>
            <p:cNvSpPr/>
            <p:nvPr/>
          </p:nvSpPr>
          <p:spPr>
            <a:xfrm rot="10800000">
              <a:off x="7536331" y="3243566"/>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3" name="Google Shape;3813;p25"/>
            <p:cNvSpPr/>
            <p:nvPr/>
          </p:nvSpPr>
          <p:spPr>
            <a:xfrm rot="10800000">
              <a:off x="7536331" y="1636120"/>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4" name="Google Shape;3814;p25"/>
            <p:cNvSpPr/>
            <p:nvPr/>
          </p:nvSpPr>
          <p:spPr>
            <a:xfrm rot="10800000">
              <a:off x="7536331" y="1343854"/>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5" name="Google Shape;3815;p25"/>
            <p:cNvSpPr/>
            <p:nvPr/>
          </p:nvSpPr>
          <p:spPr>
            <a:xfrm rot="10800000">
              <a:off x="7390210" y="4997133"/>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6" name="Google Shape;3816;p25"/>
            <p:cNvSpPr/>
            <p:nvPr/>
          </p:nvSpPr>
          <p:spPr>
            <a:xfrm rot="10800000">
              <a:off x="7390210" y="3974217"/>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7" name="Google Shape;3817;p25"/>
            <p:cNvSpPr/>
            <p:nvPr/>
          </p:nvSpPr>
          <p:spPr>
            <a:xfrm rot="10800000">
              <a:off x="7390210" y="3097445"/>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8" name="Google Shape;3818;p25"/>
            <p:cNvSpPr/>
            <p:nvPr/>
          </p:nvSpPr>
          <p:spPr>
            <a:xfrm rot="10800000">
              <a:off x="7390210" y="1636120"/>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9" name="Google Shape;3819;p25"/>
            <p:cNvSpPr/>
            <p:nvPr/>
          </p:nvSpPr>
          <p:spPr>
            <a:xfrm rot="10800000">
              <a:off x="7390210" y="46708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0" name="Google Shape;3820;p25"/>
            <p:cNvSpPr/>
            <p:nvPr/>
          </p:nvSpPr>
          <p:spPr>
            <a:xfrm rot="10800000">
              <a:off x="7244066" y="4997133"/>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1" name="Google Shape;3821;p25"/>
            <p:cNvSpPr/>
            <p:nvPr/>
          </p:nvSpPr>
          <p:spPr>
            <a:xfrm rot="10800000">
              <a:off x="7244066" y="455874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2" name="Google Shape;3822;p25"/>
            <p:cNvSpPr/>
            <p:nvPr/>
          </p:nvSpPr>
          <p:spPr>
            <a:xfrm rot="10800000">
              <a:off x="7244066" y="2951301"/>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3" name="Google Shape;3823;p25"/>
            <p:cNvSpPr/>
            <p:nvPr/>
          </p:nvSpPr>
          <p:spPr>
            <a:xfrm rot="10800000">
              <a:off x="7244066" y="2074529"/>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4" name="Google Shape;3824;p25"/>
            <p:cNvSpPr/>
            <p:nvPr/>
          </p:nvSpPr>
          <p:spPr>
            <a:xfrm rot="10800000">
              <a:off x="7244066" y="1636120"/>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5" name="Google Shape;3825;p25"/>
            <p:cNvSpPr/>
            <p:nvPr/>
          </p:nvSpPr>
          <p:spPr>
            <a:xfrm rot="10800000">
              <a:off x="7097945" y="105161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6" name="Google Shape;3826;p25"/>
            <p:cNvSpPr/>
            <p:nvPr/>
          </p:nvSpPr>
          <p:spPr>
            <a:xfrm rot="10800000">
              <a:off x="6951800" y="3828096"/>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7" name="Google Shape;3827;p25"/>
            <p:cNvSpPr/>
            <p:nvPr/>
          </p:nvSpPr>
          <p:spPr>
            <a:xfrm rot="10800000">
              <a:off x="6951800" y="2659036"/>
              <a:ext cx="117892" cy="117892"/>
            </a:xfrm>
            <a:custGeom>
              <a:rect b="b" l="l" r="r" t="t"/>
              <a:pathLst>
                <a:path extrusionOk="0" h="4857"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8" name="Google Shape;3828;p25"/>
            <p:cNvSpPr/>
            <p:nvPr/>
          </p:nvSpPr>
          <p:spPr>
            <a:xfrm rot="10800000">
              <a:off x="6805680" y="320938"/>
              <a:ext cx="117867" cy="117892"/>
            </a:xfrm>
            <a:custGeom>
              <a:rect b="b" l="l" r="r" t="t"/>
              <a:pathLst>
                <a:path extrusionOk="0" h="4857" w="4856">
                  <a:moveTo>
                    <a:pt x="0" y="1"/>
                  </a:moveTo>
                  <a:lnTo>
                    <a:pt x="0"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9" name="Google Shape;3829;p25"/>
            <p:cNvSpPr/>
            <p:nvPr/>
          </p:nvSpPr>
          <p:spPr>
            <a:xfrm rot="10800000">
              <a:off x="6513415" y="2805180"/>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0" name="Google Shape;3830;p25"/>
            <p:cNvSpPr/>
            <p:nvPr/>
          </p:nvSpPr>
          <p:spPr>
            <a:xfrm rot="10800000">
              <a:off x="6367294" y="46708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31" name="Google Shape;3831;p25"/>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ExtraLight"/>
                <a:ea typeface="Dosis ExtraLight"/>
                <a:cs typeface="Dosis ExtraLight"/>
                <a:sym typeface="Dosis ExtraLight"/>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ExtraLight"/>
                <a:ea typeface="Dosis ExtraLight"/>
                <a:cs typeface="Dosis ExtraLight"/>
                <a:sym typeface="Dosis ExtraLight"/>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ExtraLight"/>
                <a:ea typeface="Dosis ExtraLight"/>
                <a:cs typeface="Dosis ExtraLight"/>
                <a:sym typeface="Dosis ExtraLight"/>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ExtraLight"/>
                <a:ea typeface="Dosis ExtraLight"/>
                <a:cs typeface="Dosis ExtraLight"/>
                <a:sym typeface="Dosis ExtraLight"/>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ExtraLight"/>
                <a:ea typeface="Dosis ExtraLight"/>
                <a:cs typeface="Dosis ExtraLight"/>
                <a:sym typeface="Dosis ExtraLight"/>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ExtraLight"/>
                <a:ea typeface="Dosis ExtraLight"/>
                <a:cs typeface="Dosis ExtraLight"/>
                <a:sym typeface="Dosis ExtraLight"/>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ExtraLight"/>
                <a:ea typeface="Dosis ExtraLight"/>
                <a:cs typeface="Dosis ExtraLight"/>
                <a:sym typeface="Dosis ExtraLight"/>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ExtraLight"/>
                <a:ea typeface="Dosis ExtraLight"/>
                <a:cs typeface="Dosis ExtraLight"/>
                <a:sym typeface="Dosis ExtraLight"/>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ExtraLight"/>
                <a:ea typeface="Dosis ExtraLight"/>
                <a:cs typeface="Dosis ExtraLight"/>
                <a:sym typeface="Dosis ExtraLight"/>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526" name="Shape 526"/>
        <p:cNvGrpSpPr/>
        <p:nvPr/>
      </p:nvGrpSpPr>
      <p:grpSpPr>
        <a:xfrm>
          <a:off x="0" y="0"/>
          <a:ext cx="0" cy="0"/>
          <a:chOff x="0" y="0"/>
          <a:chExt cx="0" cy="0"/>
        </a:xfrm>
      </p:grpSpPr>
      <p:sp>
        <p:nvSpPr>
          <p:cNvPr id="527" name="Google Shape;527;p16"/>
          <p:cNvSpPr txBox="1"/>
          <p:nvPr>
            <p:ph type="title"/>
          </p:nvPr>
        </p:nvSpPr>
        <p:spPr>
          <a:xfrm>
            <a:off x="718300" y="739375"/>
            <a:ext cx="6761100" cy="8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528" name="Google Shape;528;p16"/>
          <p:cNvSpPr txBox="1"/>
          <p:nvPr>
            <p:ph idx="1" type="body"/>
          </p:nvPr>
        </p:nvSpPr>
        <p:spPr>
          <a:xfrm>
            <a:off x="718300" y="1733550"/>
            <a:ext cx="6761100" cy="29805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SzPts val="2400"/>
              <a:buChar char="▪"/>
              <a:defRPr/>
            </a:lvl1pPr>
            <a:lvl2pPr indent="-381000" lvl="1" marL="914400" algn="l">
              <a:lnSpc>
                <a:spcPct val="100000"/>
              </a:lnSpc>
              <a:spcBef>
                <a:spcPts val="0"/>
              </a:spcBef>
              <a:spcAft>
                <a:spcPts val="0"/>
              </a:spcAft>
              <a:buSzPts val="2400"/>
              <a:buChar char="▫"/>
              <a:defRPr/>
            </a:lvl2pPr>
            <a:lvl3pPr indent="-381000" lvl="2" marL="1371600" algn="l">
              <a:lnSpc>
                <a:spcPct val="100000"/>
              </a:lnSpc>
              <a:spcBef>
                <a:spcPts val="0"/>
              </a:spcBef>
              <a:spcAft>
                <a:spcPts val="0"/>
              </a:spcAft>
              <a:buSzPts val="2400"/>
              <a:buChar char="▫"/>
              <a:defRPr/>
            </a:lvl3pPr>
            <a:lvl4pPr indent="-381000" lvl="3" marL="1828800" algn="l">
              <a:lnSpc>
                <a:spcPct val="100000"/>
              </a:lnSpc>
              <a:spcBef>
                <a:spcPts val="0"/>
              </a:spcBef>
              <a:spcAft>
                <a:spcPts val="0"/>
              </a:spcAft>
              <a:buSzPts val="2400"/>
              <a:buChar char="▫"/>
              <a:defRPr/>
            </a:lvl4pPr>
            <a:lvl5pPr indent="-381000" lvl="4" marL="2286000" algn="l">
              <a:lnSpc>
                <a:spcPct val="100000"/>
              </a:lnSpc>
              <a:spcBef>
                <a:spcPts val="0"/>
              </a:spcBef>
              <a:spcAft>
                <a:spcPts val="0"/>
              </a:spcAft>
              <a:buSzPts val="2400"/>
              <a:buChar char="▫"/>
              <a:defRPr/>
            </a:lvl5pPr>
            <a:lvl6pPr indent="-381000" lvl="5" marL="2743200" algn="l">
              <a:lnSpc>
                <a:spcPct val="100000"/>
              </a:lnSpc>
              <a:spcBef>
                <a:spcPts val="0"/>
              </a:spcBef>
              <a:spcAft>
                <a:spcPts val="0"/>
              </a:spcAft>
              <a:buSzPts val="2400"/>
              <a:buChar char="▫"/>
              <a:defRPr/>
            </a:lvl6pPr>
            <a:lvl7pPr indent="-381000" lvl="6" marL="3200400" algn="l">
              <a:lnSpc>
                <a:spcPct val="100000"/>
              </a:lnSpc>
              <a:spcBef>
                <a:spcPts val="0"/>
              </a:spcBef>
              <a:spcAft>
                <a:spcPts val="0"/>
              </a:spcAft>
              <a:buSzPts val="2400"/>
              <a:buChar char="●"/>
              <a:defRPr/>
            </a:lvl7pPr>
            <a:lvl8pPr indent="-381000" lvl="7" marL="3657600" algn="l">
              <a:lnSpc>
                <a:spcPct val="100000"/>
              </a:lnSpc>
              <a:spcBef>
                <a:spcPts val="0"/>
              </a:spcBef>
              <a:spcAft>
                <a:spcPts val="0"/>
              </a:spcAft>
              <a:buSzPts val="2400"/>
              <a:buChar char="○"/>
              <a:defRPr/>
            </a:lvl8pPr>
            <a:lvl9pPr indent="-381000" lvl="8" marL="4114800" algn="l">
              <a:lnSpc>
                <a:spcPct val="100000"/>
              </a:lnSpc>
              <a:spcBef>
                <a:spcPts val="0"/>
              </a:spcBef>
              <a:spcAft>
                <a:spcPts val="0"/>
              </a:spcAft>
              <a:buSzPts val="2400"/>
              <a:buChar char="■"/>
              <a:defRPr/>
            </a:lvl9pPr>
          </a:lstStyle>
          <a:p/>
        </p:txBody>
      </p:sp>
      <p:grpSp>
        <p:nvGrpSpPr>
          <p:cNvPr id="529" name="Google Shape;529;p16"/>
          <p:cNvGrpSpPr/>
          <p:nvPr/>
        </p:nvGrpSpPr>
        <p:grpSpPr>
          <a:xfrm rot="10800000">
            <a:off x="8851487" y="28707"/>
            <a:ext cx="264012" cy="5086302"/>
            <a:chOff x="5307800" y="238125"/>
            <a:chExt cx="271925" cy="5238750"/>
          </a:xfrm>
        </p:grpSpPr>
        <p:sp>
          <p:nvSpPr>
            <p:cNvPr id="530" name="Google Shape;530;p16"/>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16"/>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16"/>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16"/>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16"/>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16"/>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16"/>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16"/>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16"/>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16"/>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16"/>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16"/>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16"/>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16"/>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16"/>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16"/>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16"/>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16"/>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16"/>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16"/>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16"/>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16"/>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16"/>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16"/>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16"/>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16"/>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16"/>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16"/>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16"/>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16"/>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16"/>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16"/>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16"/>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16"/>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16"/>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16"/>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16"/>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16"/>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16"/>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16"/>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16"/>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16"/>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16"/>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16"/>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16"/>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16"/>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16"/>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16"/>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16"/>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16"/>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16"/>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16"/>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16"/>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16"/>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16"/>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16"/>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16"/>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87" name="Google Shape;587;p16"/>
          <p:cNvGrpSpPr/>
          <p:nvPr/>
        </p:nvGrpSpPr>
        <p:grpSpPr>
          <a:xfrm rot="10800000">
            <a:off x="7828571" y="28707"/>
            <a:ext cx="1140783" cy="5086302"/>
            <a:chOff x="5458325" y="238125"/>
            <a:chExt cx="1174975" cy="5238750"/>
          </a:xfrm>
        </p:grpSpPr>
        <p:sp>
          <p:nvSpPr>
            <p:cNvPr id="588" name="Google Shape;588;p16"/>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16"/>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16"/>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16"/>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16"/>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16"/>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16"/>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16"/>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16"/>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16"/>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16"/>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16"/>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16"/>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16"/>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16"/>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16"/>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16"/>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16"/>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16"/>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16"/>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16"/>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16"/>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16"/>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16"/>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16"/>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16"/>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16"/>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16"/>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16"/>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16"/>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16"/>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16"/>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16"/>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16"/>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16"/>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16"/>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16"/>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16"/>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16"/>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16"/>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16"/>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16"/>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16"/>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16"/>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16"/>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16"/>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16"/>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16"/>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16"/>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16"/>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16"/>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16"/>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16"/>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16"/>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16"/>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16"/>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16"/>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16"/>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16"/>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16"/>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16"/>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16"/>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0" name="Google Shape;650;p16"/>
          <p:cNvGrpSpPr/>
          <p:nvPr/>
        </p:nvGrpSpPr>
        <p:grpSpPr>
          <a:xfrm rot="10800000">
            <a:off x="7682451" y="28707"/>
            <a:ext cx="994639" cy="4940182"/>
            <a:chOff x="5759350" y="388625"/>
            <a:chExt cx="1024450" cy="5088250"/>
          </a:xfrm>
        </p:grpSpPr>
        <p:sp>
          <p:nvSpPr>
            <p:cNvPr id="651" name="Google Shape;651;p16"/>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16"/>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16"/>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16"/>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16"/>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16"/>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16"/>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16"/>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16"/>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16"/>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16"/>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16"/>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16"/>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16"/>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16"/>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16"/>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16"/>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16"/>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16"/>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16"/>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16"/>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16"/>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16"/>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16"/>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16"/>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16"/>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16"/>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16"/>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16"/>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16"/>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16"/>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16"/>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16"/>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16"/>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16"/>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16"/>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16"/>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16"/>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16"/>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16"/>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16"/>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16"/>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16"/>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16"/>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16"/>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16"/>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16"/>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16"/>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16"/>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16"/>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16"/>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16"/>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16"/>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16"/>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16"/>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16"/>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16"/>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16"/>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16"/>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16"/>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16"/>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16"/>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16"/>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16"/>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16"/>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16"/>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16"/>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16"/>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16"/>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16"/>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16"/>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16"/>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16"/>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16"/>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16"/>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16"/>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16"/>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16"/>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16"/>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16"/>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16"/>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16"/>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16"/>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16"/>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16"/>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16"/>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16"/>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16"/>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16"/>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16"/>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16"/>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16"/>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16"/>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16"/>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16"/>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16"/>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16"/>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16"/>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16"/>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16"/>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16"/>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2" name="Google Shape;752;p16"/>
          <p:cNvGrpSpPr/>
          <p:nvPr/>
        </p:nvGrpSpPr>
        <p:grpSpPr>
          <a:xfrm rot="10800000">
            <a:off x="7682450" y="28707"/>
            <a:ext cx="1140783" cy="5086302"/>
            <a:chOff x="5608825" y="238125"/>
            <a:chExt cx="1174975" cy="5238750"/>
          </a:xfrm>
        </p:grpSpPr>
        <p:sp>
          <p:nvSpPr>
            <p:cNvPr id="753" name="Google Shape;753;p16"/>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16"/>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16"/>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16"/>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16"/>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16"/>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16"/>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16"/>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16"/>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16"/>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16"/>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16"/>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16"/>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16"/>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16"/>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16"/>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16"/>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16"/>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16"/>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16"/>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16"/>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16"/>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16"/>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16"/>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16"/>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16"/>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16"/>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16"/>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16"/>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16"/>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16"/>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16"/>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16"/>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16"/>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16"/>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16"/>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16"/>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16"/>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16"/>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16"/>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16"/>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16"/>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16"/>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16"/>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16"/>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16"/>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16"/>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16"/>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16"/>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16"/>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03" name="Google Shape;803;p16"/>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804" name="Shape 804"/>
        <p:cNvGrpSpPr/>
        <p:nvPr/>
      </p:nvGrpSpPr>
      <p:grpSpPr>
        <a:xfrm>
          <a:off x="0" y="0"/>
          <a:ext cx="0" cy="0"/>
          <a:chOff x="0" y="0"/>
          <a:chExt cx="0" cy="0"/>
        </a:xfrm>
      </p:grpSpPr>
      <p:sp>
        <p:nvSpPr>
          <p:cNvPr id="805" name="Google Shape;805;p17"/>
          <p:cNvSpPr txBox="1"/>
          <p:nvPr>
            <p:ph type="ctrTitle"/>
          </p:nvPr>
        </p:nvSpPr>
        <p:spPr>
          <a:xfrm>
            <a:off x="685800" y="2878750"/>
            <a:ext cx="52689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806" name="Google Shape;806;p17"/>
          <p:cNvSpPr txBox="1"/>
          <p:nvPr>
            <p:ph idx="1" type="subTitle"/>
          </p:nvPr>
        </p:nvSpPr>
        <p:spPr>
          <a:xfrm>
            <a:off x="685800" y="3983055"/>
            <a:ext cx="52689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2"/>
              </a:buClr>
              <a:buSzPts val="2400"/>
              <a:buNone/>
              <a:defRPr>
                <a:solidFill>
                  <a:schemeClr val="accent2"/>
                </a:solidFill>
              </a:defRPr>
            </a:lvl1pPr>
            <a:lvl2pPr lvl="1" algn="l">
              <a:lnSpc>
                <a:spcPct val="100000"/>
              </a:lnSpc>
              <a:spcBef>
                <a:spcPts val="0"/>
              </a:spcBef>
              <a:spcAft>
                <a:spcPts val="0"/>
              </a:spcAft>
              <a:buClr>
                <a:schemeClr val="accent2"/>
              </a:buClr>
              <a:buSzPts val="3000"/>
              <a:buNone/>
              <a:defRPr sz="3000">
                <a:solidFill>
                  <a:schemeClr val="accent2"/>
                </a:solidFill>
              </a:defRPr>
            </a:lvl2pPr>
            <a:lvl3pPr lvl="2" algn="l">
              <a:lnSpc>
                <a:spcPct val="100000"/>
              </a:lnSpc>
              <a:spcBef>
                <a:spcPts val="0"/>
              </a:spcBef>
              <a:spcAft>
                <a:spcPts val="0"/>
              </a:spcAft>
              <a:buClr>
                <a:schemeClr val="accent2"/>
              </a:buClr>
              <a:buSzPts val="3000"/>
              <a:buNone/>
              <a:defRPr sz="3000">
                <a:solidFill>
                  <a:schemeClr val="accent2"/>
                </a:solidFill>
              </a:defRPr>
            </a:lvl3pPr>
            <a:lvl4pPr lvl="3" algn="l">
              <a:lnSpc>
                <a:spcPct val="100000"/>
              </a:lnSpc>
              <a:spcBef>
                <a:spcPts val="0"/>
              </a:spcBef>
              <a:spcAft>
                <a:spcPts val="0"/>
              </a:spcAft>
              <a:buClr>
                <a:schemeClr val="accent2"/>
              </a:buClr>
              <a:buSzPts val="3000"/>
              <a:buNone/>
              <a:defRPr sz="3000">
                <a:solidFill>
                  <a:schemeClr val="accent2"/>
                </a:solidFill>
              </a:defRPr>
            </a:lvl4pPr>
            <a:lvl5pPr lvl="4" algn="l">
              <a:lnSpc>
                <a:spcPct val="100000"/>
              </a:lnSpc>
              <a:spcBef>
                <a:spcPts val="0"/>
              </a:spcBef>
              <a:spcAft>
                <a:spcPts val="0"/>
              </a:spcAft>
              <a:buClr>
                <a:schemeClr val="accent2"/>
              </a:buClr>
              <a:buSzPts val="3000"/>
              <a:buNone/>
              <a:defRPr sz="3000">
                <a:solidFill>
                  <a:schemeClr val="accent2"/>
                </a:solidFill>
              </a:defRPr>
            </a:lvl5pPr>
            <a:lvl6pPr lvl="5" algn="l">
              <a:lnSpc>
                <a:spcPct val="100000"/>
              </a:lnSpc>
              <a:spcBef>
                <a:spcPts val="0"/>
              </a:spcBef>
              <a:spcAft>
                <a:spcPts val="0"/>
              </a:spcAft>
              <a:buClr>
                <a:schemeClr val="accent2"/>
              </a:buClr>
              <a:buSzPts val="3000"/>
              <a:buNone/>
              <a:defRPr sz="3000">
                <a:solidFill>
                  <a:schemeClr val="accent2"/>
                </a:solidFill>
              </a:defRPr>
            </a:lvl6pPr>
            <a:lvl7pPr lvl="6" algn="l">
              <a:lnSpc>
                <a:spcPct val="100000"/>
              </a:lnSpc>
              <a:spcBef>
                <a:spcPts val="0"/>
              </a:spcBef>
              <a:spcAft>
                <a:spcPts val="0"/>
              </a:spcAft>
              <a:buClr>
                <a:schemeClr val="accent2"/>
              </a:buClr>
              <a:buSzPts val="3000"/>
              <a:buNone/>
              <a:defRPr sz="3000">
                <a:solidFill>
                  <a:schemeClr val="accent2"/>
                </a:solidFill>
              </a:defRPr>
            </a:lvl7pPr>
            <a:lvl8pPr lvl="7" algn="l">
              <a:lnSpc>
                <a:spcPct val="100000"/>
              </a:lnSpc>
              <a:spcBef>
                <a:spcPts val="0"/>
              </a:spcBef>
              <a:spcAft>
                <a:spcPts val="0"/>
              </a:spcAft>
              <a:buClr>
                <a:schemeClr val="accent2"/>
              </a:buClr>
              <a:buSzPts val="3000"/>
              <a:buNone/>
              <a:defRPr sz="3000">
                <a:solidFill>
                  <a:schemeClr val="accent2"/>
                </a:solidFill>
              </a:defRPr>
            </a:lvl8pPr>
            <a:lvl9pPr lvl="8" algn="l">
              <a:lnSpc>
                <a:spcPct val="100000"/>
              </a:lnSpc>
              <a:spcBef>
                <a:spcPts val="0"/>
              </a:spcBef>
              <a:spcAft>
                <a:spcPts val="0"/>
              </a:spcAft>
              <a:buClr>
                <a:schemeClr val="accent2"/>
              </a:buClr>
              <a:buSzPts val="3000"/>
              <a:buNone/>
              <a:defRPr sz="3000">
                <a:solidFill>
                  <a:schemeClr val="accent2"/>
                </a:solidFill>
              </a:defRPr>
            </a:lvl9pPr>
          </a:lstStyle>
          <a:p/>
        </p:txBody>
      </p:sp>
      <p:grpSp>
        <p:nvGrpSpPr>
          <p:cNvPr id="807" name="Google Shape;807;p17"/>
          <p:cNvGrpSpPr/>
          <p:nvPr/>
        </p:nvGrpSpPr>
        <p:grpSpPr>
          <a:xfrm rot="10800000">
            <a:off x="8705367" y="28698"/>
            <a:ext cx="410132" cy="5086302"/>
            <a:chOff x="836200" y="238125"/>
            <a:chExt cx="422425" cy="5238750"/>
          </a:xfrm>
        </p:grpSpPr>
        <p:sp>
          <p:nvSpPr>
            <p:cNvPr id="808" name="Google Shape;808;p17"/>
            <p:cNvSpPr/>
            <p:nvPr/>
          </p:nvSpPr>
          <p:spPr>
            <a:xfrm>
              <a:off x="836200" y="2381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17"/>
            <p:cNvSpPr/>
            <p:nvPr/>
          </p:nvSpPr>
          <p:spPr>
            <a:xfrm>
              <a:off x="836200" y="38862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17"/>
            <p:cNvSpPr/>
            <p:nvPr/>
          </p:nvSpPr>
          <p:spPr>
            <a:xfrm>
              <a:off x="836200" y="53912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17"/>
            <p:cNvSpPr/>
            <p:nvPr/>
          </p:nvSpPr>
          <p:spPr>
            <a:xfrm>
              <a:off x="836200" y="6896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17"/>
            <p:cNvSpPr/>
            <p:nvPr/>
          </p:nvSpPr>
          <p:spPr>
            <a:xfrm>
              <a:off x="836200" y="8401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17"/>
            <p:cNvSpPr/>
            <p:nvPr/>
          </p:nvSpPr>
          <p:spPr>
            <a:xfrm>
              <a:off x="836200" y="9906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17"/>
            <p:cNvSpPr/>
            <p:nvPr/>
          </p:nvSpPr>
          <p:spPr>
            <a:xfrm>
              <a:off x="836200" y="11411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17"/>
            <p:cNvSpPr/>
            <p:nvPr/>
          </p:nvSpPr>
          <p:spPr>
            <a:xfrm>
              <a:off x="836200" y="129170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17"/>
            <p:cNvSpPr/>
            <p:nvPr/>
          </p:nvSpPr>
          <p:spPr>
            <a:xfrm>
              <a:off x="836200" y="14422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17"/>
            <p:cNvSpPr/>
            <p:nvPr/>
          </p:nvSpPr>
          <p:spPr>
            <a:xfrm>
              <a:off x="836200" y="159270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17"/>
            <p:cNvSpPr/>
            <p:nvPr/>
          </p:nvSpPr>
          <p:spPr>
            <a:xfrm>
              <a:off x="836200" y="174322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17"/>
            <p:cNvSpPr/>
            <p:nvPr/>
          </p:nvSpPr>
          <p:spPr>
            <a:xfrm>
              <a:off x="836200" y="18937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17"/>
            <p:cNvSpPr/>
            <p:nvPr/>
          </p:nvSpPr>
          <p:spPr>
            <a:xfrm>
              <a:off x="836200" y="20442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17"/>
            <p:cNvSpPr/>
            <p:nvPr/>
          </p:nvSpPr>
          <p:spPr>
            <a:xfrm>
              <a:off x="836200" y="21947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17"/>
            <p:cNvSpPr/>
            <p:nvPr/>
          </p:nvSpPr>
          <p:spPr>
            <a:xfrm>
              <a:off x="836200" y="23452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17"/>
            <p:cNvSpPr/>
            <p:nvPr/>
          </p:nvSpPr>
          <p:spPr>
            <a:xfrm>
              <a:off x="836200" y="24957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17"/>
            <p:cNvSpPr/>
            <p:nvPr/>
          </p:nvSpPr>
          <p:spPr>
            <a:xfrm>
              <a:off x="836200" y="264627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17"/>
            <p:cNvSpPr/>
            <p:nvPr/>
          </p:nvSpPr>
          <p:spPr>
            <a:xfrm>
              <a:off x="836200" y="27968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17"/>
            <p:cNvSpPr/>
            <p:nvPr/>
          </p:nvSpPr>
          <p:spPr>
            <a:xfrm>
              <a:off x="836200" y="294730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17"/>
            <p:cNvSpPr/>
            <p:nvPr/>
          </p:nvSpPr>
          <p:spPr>
            <a:xfrm>
              <a:off x="836200" y="30978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17"/>
            <p:cNvSpPr/>
            <p:nvPr/>
          </p:nvSpPr>
          <p:spPr>
            <a:xfrm>
              <a:off x="836200" y="32483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17"/>
            <p:cNvSpPr/>
            <p:nvPr/>
          </p:nvSpPr>
          <p:spPr>
            <a:xfrm>
              <a:off x="836200" y="33988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17"/>
            <p:cNvSpPr/>
            <p:nvPr/>
          </p:nvSpPr>
          <p:spPr>
            <a:xfrm>
              <a:off x="836200" y="35493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17"/>
            <p:cNvSpPr/>
            <p:nvPr/>
          </p:nvSpPr>
          <p:spPr>
            <a:xfrm>
              <a:off x="836200" y="36998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17"/>
            <p:cNvSpPr/>
            <p:nvPr/>
          </p:nvSpPr>
          <p:spPr>
            <a:xfrm>
              <a:off x="836200" y="38503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17"/>
            <p:cNvSpPr/>
            <p:nvPr/>
          </p:nvSpPr>
          <p:spPr>
            <a:xfrm>
              <a:off x="836200" y="400087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17"/>
            <p:cNvSpPr/>
            <p:nvPr/>
          </p:nvSpPr>
          <p:spPr>
            <a:xfrm>
              <a:off x="836200" y="41514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17"/>
            <p:cNvSpPr/>
            <p:nvPr/>
          </p:nvSpPr>
          <p:spPr>
            <a:xfrm>
              <a:off x="836200" y="430190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17"/>
            <p:cNvSpPr/>
            <p:nvPr/>
          </p:nvSpPr>
          <p:spPr>
            <a:xfrm>
              <a:off x="836200" y="44524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17"/>
            <p:cNvSpPr/>
            <p:nvPr/>
          </p:nvSpPr>
          <p:spPr>
            <a:xfrm>
              <a:off x="836200" y="46029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17"/>
            <p:cNvSpPr/>
            <p:nvPr/>
          </p:nvSpPr>
          <p:spPr>
            <a:xfrm>
              <a:off x="836200" y="47534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17"/>
            <p:cNvSpPr/>
            <p:nvPr/>
          </p:nvSpPr>
          <p:spPr>
            <a:xfrm>
              <a:off x="836200" y="49039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17"/>
            <p:cNvSpPr/>
            <p:nvPr/>
          </p:nvSpPr>
          <p:spPr>
            <a:xfrm>
              <a:off x="836200" y="505445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17"/>
            <p:cNvSpPr/>
            <p:nvPr/>
          </p:nvSpPr>
          <p:spPr>
            <a:xfrm>
              <a:off x="836200" y="52049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17"/>
            <p:cNvSpPr/>
            <p:nvPr/>
          </p:nvSpPr>
          <p:spPr>
            <a:xfrm>
              <a:off x="836200" y="53554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17"/>
            <p:cNvSpPr/>
            <p:nvPr/>
          </p:nvSpPr>
          <p:spPr>
            <a:xfrm>
              <a:off x="986700" y="38862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17"/>
            <p:cNvSpPr/>
            <p:nvPr/>
          </p:nvSpPr>
          <p:spPr>
            <a:xfrm>
              <a:off x="986700" y="53912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17"/>
            <p:cNvSpPr/>
            <p:nvPr/>
          </p:nvSpPr>
          <p:spPr>
            <a:xfrm>
              <a:off x="986700" y="8401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17"/>
            <p:cNvSpPr/>
            <p:nvPr/>
          </p:nvSpPr>
          <p:spPr>
            <a:xfrm>
              <a:off x="986700" y="11411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17"/>
            <p:cNvSpPr/>
            <p:nvPr/>
          </p:nvSpPr>
          <p:spPr>
            <a:xfrm>
              <a:off x="986700" y="129170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17"/>
            <p:cNvSpPr/>
            <p:nvPr/>
          </p:nvSpPr>
          <p:spPr>
            <a:xfrm>
              <a:off x="986700" y="174322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17"/>
            <p:cNvSpPr/>
            <p:nvPr/>
          </p:nvSpPr>
          <p:spPr>
            <a:xfrm>
              <a:off x="986700" y="18937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17"/>
            <p:cNvSpPr/>
            <p:nvPr/>
          </p:nvSpPr>
          <p:spPr>
            <a:xfrm>
              <a:off x="986700" y="21947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17"/>
            <p:cNvSpPr/>
            <p:nvPr/>
          </p:nvSpPr>
          <p:spPr>
            <a:xfrm>
              <a:off x="986700" y="23452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17"/>
            <p:cNvSpPr/>
            <p:nvPr/>
          </p:nvSpPr>
          <p:spPr>
            <a:xfrm>
              <a:off x="986700" y="24957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17"/>
            <p:cNvSpPr/>
            <p:nvPr/>
          </p:nvSpPr>
          <p:spPr>
            <a:xfrm>
              <a:off x="986700" y="27968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17"/>
            <p:cNvSpPr/>
            <p:nvPr/>
          </p:nvSpPr>
          <p:spPr>
            <a:xfrm>
              <a:off x="986700" y="29473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17"/>
            <p:cNvSpPr/>
            <p:nvPr/>
          </p:nvSpPr>
          <p:spPr>
            <a:xfrm>
              <a:off x="986700" y="30978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17"/>
            <p:cNvSpPr/>
            <p:nvPr/>
          </p:nvSpPr>
          <p:spPr>
            <a:xfrm>
              <a:off x="986700" y="35493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17"/>
            <p:cNvSpPr/>
            <p:nvPr/>
          </p:nvSpPr>
          <p:spPr>
            <a:xfrm>
              <a:off x="986700" y="36998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17"/>
            <p:cNvSpPr/>
            <p:nvPr/>
          </p:nvSpPr>
          <p:spPr>
            <a:xfrm>
              <a:off x="986700" y="38503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17"/>
            <p:cNvSpPr/>
            <p:nvPr/>
          </p:nvSpPr>
          <p:spPr>
            <a:xfrm>
              <a:off x="986700" y="41514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17"/>
            <p:cNvSpPr/>
            <p:nvPr/>
          </p:nvSpPr>
          <p:spPr>
            <a:xfrm>
              <a:off x="986700" y="430190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17"/>
            <p:cNvSpPr/>
            <p:nvPr/>
          </p:nvSpPr>
          <p:spPr>
            <a:xfrm>
              <a:off x="986700" y="44524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17"/>
            <p:cNvSpPr/>
            <p:nvPr/>
          </p:nvSpPr>
          <p:spPr>
            <a:xfrm>
              <a:off x="986700" y="46029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17"/>
            <p:cNvSpPr/>
            <p:nvPr/>
          </p:nvSpPr>
          <p:spPr>
            <a:xfrm>
              <a:off x="986700" y="49039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17"/>
            <p:cNvSpPr/>
            <p:nvPr/>
          </p:nvSpPr>
          <p:spPr>
            <a:xfrm>
              <a:off x="986700" y="505445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17"/>
            <p:cNvSpPr/>
            <p:nvPr/>
          </p:nvSpPr>
          <p:spPr>
            <a:xfrm>
              <a:off x="986700" y="53554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17"/>
            <p:cNvSpPr/>
            <p:nvPr/>
          </p:nvSpPr>
          <p:spPr>
            <a:xfrm>
              <a:off x="1137200" y="2381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17"/>
            <p:cNvSpPr/>
            <p:nvPr/>
          </p:nvSpPr>
          <p:spPr>
            <a:xfrm>
              <a:off x="1137200" y="53912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17"/>
            <p:cNvSpPr/>
            <p:nvPr/>
          </p:nvSpPr>
          <p:spPr>
            <a:xfrm>
              <a:off x="1137200" y="9906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17"/>
            <p:cNvSpPr/>
            <p:nvPr/>
          </p:nvSpPr>
          <p:spPr>
            <a:xfrm>
              <a:off x="1137200" y="11411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17"/>
            <p:cNvSpPr/>
            <p:nvPr/>
          </p:nvSpPr>
          <p:spPr>
            <a:xfrm>
              <a:off x="1137200" y="14422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17"/>
            <p:cNvSpPr/>
            <p:nvPr/>
          </p:nvSpPr>
          <p:spPr>
            <a:xfrm>
              <a:off x="1137200" y="15927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17"/>
            <p:cNvSpPr/>
            <p:nvPr/>
          </p:nvSpPr>
          <p:spPr>
            <a:xfrm>
              <a:off x="1137200" y="21947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17"/>
            <p:cNvSpPr/>
            <p:nvPr/>
          </p:nvSpPr>
          <p:spPr>
            <a:xfrm>
              <a:off x="1137200"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17"/>
            <p:cNvSpPr/>
            <p:nvPr/>
          </p:nvSpPr>
          <p:spPr>
            <a:xfrm>
              <a:off x="1137200" y="24957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17"/>
            <p:cNvSpPr/>
            <p:nvPr/>
          </p:nvSpPr>
          <p:spPr>
            <a:xfrm>
              <a:off x="1137200" y="26462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17"/>
            <p:cNvSpPr/>
            <p:nvPr/>
          </p:nvSpPr>
          <p:spPr>
            <a:xfrm>
              <a:off x="1137200" y="29473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17"/>
            <p:cNvSpPr/>
            <p:nvPr/>
          </p:nvSpPr>
          <p:spPr>
            <a:xfrm>
              <a:off x="1137200" y="32483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17"/>
            <p:cNvSpPr/>
            <p:nvPr/>
          </p:nvSpPr>
          <p:spPr>
            <a:xfrm>
              <a:off x="1137200" y="33988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17"/>
            <p:cNvSpPr/>
            <p:nvPr/>
          </p:nvSpPr>
          <p:spPr>
            <a:xfrm>
              <a:off x="1137200"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17"/>
            <p:cNvSpPr/>
            <p:nvPr/>
          </p:nvSpPr>
          <p:spPr>
            <a:xfrm>
              <a:off x="1137200" y="38503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17"/>
            <p:cNvSpPr/>
            <p:nvPr/>
          </p:nvSpPr>
          <p:spPr>
            <a:xfrm>
              <a:off x="1137200" y="40008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17"/>
            <p:cNvSpPr/>
            <p:nvPr/>
          </p:nvSpPr>
          <p:spPr>
            <a:xfrm>
              <a:off x="1137200"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17"/>
            <p:cNvSpPr/>
            <p:nvPr/>
          </p:nvSpPr>
          <p:spPr>
            <a:xfrm>
              <a:off x="1137200" y="46029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17"/>
            <p:cNvSpPr/>
            <p:nvPr/>
          </p:nvSpPr>
          <p:spPr>
            <a:xfrm>
              <a:off x="1137200"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17"/>
            <p:cNvSpPr/>
            <p:nvPr/>
          </p:nvSpPr>
          <p:spPr>
            <a:xfrm>
              <a:off x="1137200" y="505445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17"/>
            <p:cNvSpPr/>
            <p:nvPr/>
          </p:nvSpPr>
          <p:spPr>
            <a:xfrm>
              <a:off x="1137200"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17"/>
            <p:cNvSpPr/>
            <p:nvPr/>
          </p:nvSpPr>
          <p:spPr>
            <a:xfrm>
              <a:off x="1137200" y="53554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88" name="Google Shape;888;p17"/>
          <p:cNvGrpSpPr/>
          <p:nvPr/>
        </p:nvGrpSpPr>
        <p:grpSpPr>
          <a:xfrm rot="10800000">
            <a:off x="6659535" y="28698"/>
            <a:ext cx="2309844" cy="5086302"/>
            <a:chOff x="986700" y="238125"/>
            <a:chExt cx="2379075" cy="5238750"/>
          </a:xfrm>
        </p:grpSpPr>
        <p:sp>
          <p:nvSpPr>
            <p:cNvPr id="889" name="Google Shape;889;p17"/>
            <p:cNvSpPr/>
            <p:nvPr/>
          </p:nvSpPr>
          <p:spPr>
            <a:xfrm>
              <a:off x="986700" y="2381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17"/>
            <p:cNvSpPr/>
            <p:nvPr/>
          </p:nvSpPr>
          <p:spPr>
            <a:xfrm>
              <a:off x="986700" y="6896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17"/>
            <p:cNvSpPr/>
            <p:nvPr/>
          </p:nvSpPr>
          <p:spPr>
            <a:xfrm>
              <a:off x="986700" y="99067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17"/>
            <p:cNvSpPr/>
            <p:nvPr/>
          </p:nvSpPr>
          <p:spPr>
            <a:xfrm>
              <a:off x="986700" y="1442200"/>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17"/>
            <p:cNvSpPr/>
            <p:nvPr/>
          </p:nvSpPr>
          <p:spPr>
            <a:xfrm>
              <a:off x="986700" y="1592700"/>
              <a:ext cx="121400" cy="121425"/>
            </a:xfrm>
            <a:custGeom>
              <a:rect b="b" l="l" r="r" t="t"/>
              <a:pathLst>
                <a:path extrusionOk="0" h="4857"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17"/>
            <p:cNvSpPr/>
            <p:nvPr/>
          </p:nvSpPr>
          <p:spPr>
            <a:xfrm>
              <a:off x="986700" y="20442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17"/>
            <p:cNvSpPr/>
            <p:nvPr/>
          </p:nvSpPr>
          <p:spPr>
            <a:xfrm>
              <a:off x="986700" y="2646275"/>
              <a:ext cx="121400" cy="121425"/>
            </a:xfrm>
            <a:custGeom>
              <a:rect b="b" l="l" r="r" t="t"/>
              <a:pathLst>
                <a:path extrusionOk="0" h="4857"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17"/>
            <p:cNvSpPr/>
            <p:nvPr/>
          </p:nvSpPr>
          <p:spPr>
            <a:xfrm>
              <a:off x="986700" y="324832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17"/>
            <p:cNvSpPr/>
            <p:nvPr/>
          </p:nvSpPr>
          <p:spPr>
            <a:xfrm>
              <a:off x="986700" y="33988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17"/>
            <p:cNvSpPr/>
            <p:nvPr/>
          </p:nvSpPr>
          <p:spPr>
            <a:xfrm>
              <a:off x="986700" y="4000875"/>
              <a:ext cx="121400" cy="121425"/>
            </a:xfrm>
            <a:custGeom>
              <a:rect b="b" l="l" r="r" t="t"/>
              <a:pathLst>
                <a:path extrusionOk="0" h="4857"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17"/>
            <p:cNvSpPr/>
            <p:nvPr/>
          </p:nvSpPr>
          <p:spPr>
            <a:xfrm>
              <a:off x="986700" y="47534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17"/>
            <p:cNvSpPr/>
            <p:nvPr/>
          </p:nvSpPr>
          <p:spPr>
            <a:xfrm>
              <a:off x="986700" y="520497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17"/>
            <p:cNvSpPr/>
            <p:nvPr/>
          </p:nvSpPr>
          <p:spPr>
            <a:xfrm>
              <a:off x="1137200" y="388625"/>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17"/>
            <p:cNvSpPr/>
            <p:nvPr/>
          </p:nvSpPr>
          <p:spPr>
            <a:xfrm>
              <a:off x="1137200" y="689650"/>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17"/>
            <p:cNvSpPr/>
            <p:nvPr/>
          </p:nvSpPr>
          <p:spPr>
            <a:xfrm>
              <a:off x="1137200" y="840150"/>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17"/>
            <p:cNvSpPr/>
            <p:nvPr/>
          </p:nvSpPr>
          <p:spPr>
            <a:xfrm>
              <a:off x="1137200" y="1291700"/>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17"/>
            <p:cNvSpPr/>
            <p:nvPr/>
          </p:nvSpPr>
          <p:spPr>
            <a:xfrm>
              <a:off x="1137200" y="1743225"/>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17"/>
            <p:cNvSpPr/>
            <p:nvPr/>
          </p:nvSpPr>
          <p:spPr>
            <a:xfrm>
              <a:off x="1137200" y="1893725"/>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17"/>
            <p:cNvSpPr/>
            <p:nvPr/>
          </p:nvSpPr>
          <p:spPr>
            <a:xfrm>
              <a:off x="1137200" y="2044250"/>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17"/>
            <p:cNvSpPr/>
            <p:nvPr/>
          </p:nvSpPr>
          <p:spPr>
            <a:xfrm>
              <a:off x="1137200" y="2796800"/>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17"/>
            <p:cNvSpPr/>
            <p:nvPr/>
          </p:nvSpPr>
          <p:spPr>
            <a:xfrm>
              <a:off x="1137200" y="3097825"/>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17"/>
            <p:cNvSpPr/>
            <p:nvPr/>
          </p:nvSpPr>
          <p:spPr>
            <a:xfrm>
              <a:off x="1137200" y="3549350"/>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17"/>
            <p:cNvSpPr/>
            <p:nvPr/>
          </p:nvSpPr>
          <p:spPr>
            <a:xfrm>
              <a:off x="1137200" y="4301900"/>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17"/>
            <p:cNvSpPr/>
            <p:nvPr/>
          </p:nvSpPr>
          <p:spPr>
            <a:xfrm>
              <a:off x="1137200" y="4452425"/>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17"/>
            <p:cNvSpPr/>
            <p:nvPr/>
          </p:nvSpPr>
          <p:spPr>
            <a:xfrm>
              <a:off x="1137200" y="4903950"/>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17"/>
            <p:cNvSpPr/>
            <p:nvPr/>
          </p:nvSpPr>
          <p:spPr>
            <a:xfrm>
              <a:off x="1287725"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17"/>
            <p:cNvSpPr/>
            <p:nvPr/>
          </p:nvSpPr>
          <p:spPr>
            <a:xfrm>
              <a:off x="1287725" y="53912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17"/>
            <p:cNvSpPr/>
            <p:nvPr/>
          </p:nvSpPr>
          <p:spPr>
            <a:xfrm>
              <a:off x="1287725" y="9906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17"/>
            <p:cNvSpPr/>
            <p:nvPr/>
          </p:nvSpPr>
          <p:spPr>
            <a:xfrm>
              <a:off x="1287725" y="11411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17"/>
            <p:cNvSpPr/>
            <p:nvPr/>
          </p:nvSpPr>
          <p:spPr>
            <a:xfrm>
              <a:off x="1287725" y="14422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17"/>
            <p:cNvSpPr/>
            <p:nvPr/>
          </p:nvSpPr>
          <p:spPr>
            <a:xfrm>
              <a:off x="1287725" y="1592700"/>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17"/>
            <p:cNvSpPr/>
            <p:nvPr/>
          </p:nvSpPr>
          <p:spPr>
            <a:xfrm>
              <a:off x="1287725" y="21947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17"/>
            <p:cNvSpPr/>
            <p:nvPr/>
          </p:nvSpPr>
          <p:spPr>
            <a:xfrm>
              <a:off x="1287725" y="23452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17"/>
            <p:cNvSpPr/>
            <p:nvPr/>
          </p:nvSpPr>
          <p:spPr>
            <a:xfrm>
              <a:off x="1287725" y="26462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17"/>
            <p:cNvSpPr/>
            <p:nvPr/>
          </p:nvSpPr>
          <p:spPr>
            <a:xfrm>
              <a:off x="1287725" y="27968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17"/>
            <p:cNvSpPr/>
            <p:nvPr/>
          </p:nvSpPr>
          <p:spPr>
            <a:xfrm>
              <a:off x="1287725" y="30978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17"/>
            <p:cNvSpPr/>
            <p:nvPr/>
          </p:nvSpPr>
          <p:spPr>
            <a:xfrm>
              <a:off x="1287725" y="32483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17"/>
            <p:cNvSpPr/>
            <p:nvPr/>
          </p:nvSpPr>
          <p:spPr>
            <a:xfrm>
              <a:off x="1287725" y="33988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17"/>
            <p:cNvSpPr/>
            <p:nvPr/>
          </p:nvSpPr>
          <p:spPr>
            <a:xfrm>
              <a:off x="1287725" y="35493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17"/>
            <p:cNvSpPr/>
            <p:nvPr/>
          </p:nvSpPr>
          <p:spPr>
            <a:xfrm>
              <a:off x="1287725" y="40008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17"/>
            <p:cNvSpPr/>
            <p:nvPr/>
          </p:nvSpPr>
          <p:spPr>
            <a:xfrm>
              <a:off x="1287725" y="41514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17"/>
            <p:cNvSpPr/>
            <p:nvPr/>
          </p:nvSpPr>
          <p:spPr>
            <a:xfrm>
              <a:off x="1287725" y="430190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17"/>
            <p:cNvSpPr/>
            <p:nvPr/>
          </p:nvSpPr>
          <p:spPr>
            <a:xfrm>
              <a:off x="1287725" y="46029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17"/>
            <p:cNvSpPr/>
            <p:nvPr/>
          </p:nvSpPr>
          <p:spPr>
            <a:xfrm>
              <a:off x="1287725" y="49039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17"/>
            <p:cNvSpPr/>
            <p:nvPr/>
          </p:nvSpPr>
          <p:spPr>
            <a:xfrm>
              <a:off x="1287725" y="53554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17"/>
            <p:cNvSpPr/>
            <p:nvPr/>
          </p:nvSpPr>
          <p:spPr>
            <a:xfrm>
              <a:off x="1438225"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17"/>
            <p:cNvSpPr/>
            <p:nvPr/>
          </p:nvSpPr>
          <p:spPr>
            <a:xfrm>
              <a:off x="1438225" y="53912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17"/>
            <p:cNvSpPr/>
            <p:nvPr/>
          </p:nvSpPr>
          <p:spPr>
            <a:xfrm>
              <a:off x="1438225"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17"/>
            <p:cNvSpPr/>
            <p:nvPr/>
          </p:nvSpPr>
          <p:spPr>
            <a:xfrm>
              <a:off x="1438225" y="8401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17"/>
            <p:cNvSpPr/>
            <p:nvPr/>
          </p:nvSpPr>
          <p:spPr>
            <a:xfrm>
              <a:off x="1438225" y="9906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17"/>
            <p:cNvSpPr/>
            <p:nvPr/>
          </p:nvSpPr>
          <p:spPr>
            <a:xfrm>
              <a:off x="1438225" y="11411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17"/>
            <p:cNvSpPr/>
            <p:nvPr/>
          </p:nvSpPr>
          <p:spPr>
            <a:xfrm>
              <a:off x="1438225" y="129170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17"/>
            <p:cNvSpPr/>
            <p:nvPr/>
          </p:nvSpPr>
          <p:spPr>
            <a:xfrm>
              <a:off x="1438225" y="14422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17"/>
            <p:cNvSpPr/>
            <p:nvPr/>
          </p:nvSpPr>
          <p:spPr>
            <a:xfrm>
              <a:off x="1438225" y="15927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17"/>
            <p:cNvSpPr/>
            <p:nvPr/>
          </p:nvSpPr>
          <p:spPr>
            <a:xfrm>
              <a:off x="1438225" y="17432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17"/>
            <p:cNvSpPr/>
            <p:nvPr/>
          </p:nvSpPr>
          <p:spPr>
            <a:xfrm>
              <a:off x="1438225"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17"/>
            <p:cNvSpPr/>
            <p:nvPr/>
          </p:nvSpPr>
          <p:spPr>
            <a:xfrm>
              <a:off x="1438225" y="20442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17"/>
            <p:cNvSpPr/>
            <p:nvPr/>
          </p:nvSpPr>
          <p:spPr>
            <a:xfrm>
              <a:off x="1438225" y="21947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17"/>
            <p:cNvSpPr/>
            <p:nvPr/>
          </p:nvSpPr>
          <p:spPr>
            <a:xfrm>
              <a:off x="1438225" y="24957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17"/>
            <p:cNvSpPr/>
            <p:nvPr/>
          </p:nvSpPr>
          <p:spPr>
            <a:xfrm>
              <a:off x="143822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17"/>
            <p:cNvSpPr/>
            <p:nvPr/>
          </p:nvSpPr>
          <p:spPr>
            <a:xfrm>
              <a:off x="1438225" y="29473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17"/>
            <p:cNvSpPr/>
            <p:nvPr/>
          </p:nvSpPr>
          <p:spPr>
            <a:xfrm>
              <a:off x="1438225" y="30978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17"/>
            <p:cNvSpPr/>
            <p:nvPr/>
          </p:nvSpPr>
          <p:spPr>
            <a:xfrm>
              <a:off x="1438225" y="32483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17"/>
            <p:cNvSpPr/>
            <p:nvPr/>
          </p:nvSpPr>
          <p:spPr>
            <a:xfrm>
              <a:off x="1438225" y="33988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17"/>
            <p:cNvSpPr/>
            <p:nvPr/>
          </p:nvSpPr>
          <p:spPr>
            <a:xfrm>
              <a:off x="1438225" y="35493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17"/>
            <p:cNvSpPr/>
            <p:nvPr/>
          </p:nvSpPr>
          <p:spPr>
            <a:xfrm>
              <a:off x="1438225" y="36998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17"/>
            <p:cNvSpPr/>
            <p:nvPr/>
          </p:nvSpPr>
          <p:spPr>
            <a:xfrm>
              <a:off x="1438225" y="38503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17"/>
            <p:cNvSpPr/>
            <p:nvPr/>
          </p:nvSpPr>
          <p:spPr>
            <a:xfrm>
              <a:off x="1438225" y="40008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17"/>
            <p:cNvSpPr/>
            <p:nvPr/>
          </p:nvSpPr>
          <p:spPr>
            <a:xfrm>
              <a:off x="1438225" y="430190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17"/>
            <p:cNvSpPr/>
            <p:nvPr/>
          </p:nvSpPr>
          <p:spPr>
            <a:xfrm>
              <a:off x="1438225" y="44524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17"/>
            <p:cNvSpPr/>
            <p:nvPr/>
          </p:nvSpPr>
          <p:spPr>
            <a:xfrm>
              <a:off x="1438225" y="46029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17"/>
            <p:cNvSpPr/>
            <p:nvPr/>
          </p:nvSpPr>
          <p:spPr>
            <a:xfrm>
              <a:off x="1438225" y="47534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17"/>
            <p:cNvSpPr/>
            <p:nvPr/>
          </p:nvSpPr>
          <p:spPr>
            <a:xfrm>
              <a:off x="1438225"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17"/>
            <p:cNvSpPr/>
            <p:nvPr/>
          </p:nvSpPr>
          <p:spPr>
            <a:xfrm>
              <a:off x="1438225" y="505445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17"/>
            <p:cNvSpPr/>
            <p:nvPr/>
          </p:nvSpPr>
          <p:spPr>
            <a:xfrm>
              <a:off x="143822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17"/>
            <p:cNvSpPr/>
            <p:nvPr/>
          </p:nvSpPr>
          <p:spPr>
            <a:xfrm>
              <a:off x="1438225" y="53554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17"/>
            <p:cNvSpPr/>
            <p:nvPr/>
          </p:nvSpPr>
          <p:spPr>
            <a:xfrm>
              <a:off x="1588750"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17"/>
            <p:cNvSpPr/>
            <p:nvPr/>
          </p:nvSpPr>
          <p:spPr>
            <a:xfrm>
              <a:off x="1588750" y="8401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17"/>
            <p:cNvSpPr/>
            <p:nvPr/>
          </p:nvSpPr>
          <p:spPr>
            <a:xfrm>
              <a:off x="1588750" y="9906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17"/>
            <p:cNvSpPr/>
            <p:nvPr/>
          </p:nvSpPr>
          <p:spPr>
            <a:xfrm>
              <a:off x="1588750" y="14422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17"/>
            <p:cNvSpPr/>
            <p:nvPr/>
          </p:nvSpPr>
          <p:spPr>
            <a:xfrm>
              <a:off x="1588750" y="174322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17"/>
            <p:cNvSpPr/>
            <p:nvPr/>
          </p:nvSpPr>
          <p:spPr>
            <a:xfrm>
              <a:off x="1588750" y="21947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17"/>
            <p:cNvSpPr/>
            <p:nvPr/>
          </p:nvSpPr>
          <p:spPr>
            <a:xfrm>
              <a:off x="1588750" y="24957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17"/>
            <p:cNvSpPr/>
            <p:nvPr/>
          </p:nvSpPr>
          <p:spPr>
            <a:xfrm>
              <a:off x="1588750" y="27968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17"/>
            <p:cNvSpPr/>
            <p:nvPr/>
          </p:nvSpPr>
          <p:spPr>
            <a:xfrm>
              <a:off x="1588750" y="2947300"/>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17"/>
            <p:cNvSpPr/>
            <p:nvPr/>
          </p:nvSpPr>
          <p:spPr>
            <a:xfrm>
              <a:off x="1588750" y="32483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17"/>
            <p:cNvSpPr/>
            <p:nvPr/>
          </p:nvSpPr>
          <p:spPr>
            <a:xfrm>
              <a:off x="1588750" y="33988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17"/>
            <p:cNvSpPr/>
            <p:nvPr/>
          </p:nvSpPr>
          <p:spPr>
            <a:xfrm>
              <a:off x="1588750"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17"/>
            <p:cNvSpPr/>
            <p:nvPr/>
          </p:nvSpPr>
          <p:spPr>
            <a:xfrm>
              <a:off x="1588750" y="385037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17"/>
            <p:cNvSpPr/>
            <p:nvPr/>
          </p:nvSpPr>
          <p:spPr>
            <a:xfrm>
              <a:off x="1588750" y="41514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17"/>
            <p:cNvSpPr/>
            <p:nvPr/>
          </p:nvSpPr>
          <p:spPr>
            <a:xfrm>
              <a:off x="1588750" y="430190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17"/>
            <p:cNvSpPr/>
            <p:nvPr/>
          </p:nvSpPr>
          <p:spPr>
            <a:xfrm>
              <a:off x="1588750" y="44524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17"/>
            <p:cNvSpPr/>
            <p:nvPr/>
          </p:nvSpPr>
          <p:spPr>
            <a:xfrm>
              <a:off x="1588750" y="46029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17"/>
            <p:cNvSpPr/>
            <p:nvPr/>
          </p:nvSpPr>
          <p:spPr>
            <a:xfrm>
              <a:off x="1588750" y="49039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17"/>
            <p:cNvSpPr/>
            <p:nvPr/>
          </p:nvSpPr>
          <p:spPr>
            <a:xfrm>
              <a:off x="1588750" y="520497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17"/>
            <p:cNvSpPr/>
            <p:nvPr/>
          </p:nvSpPr>
          <p:spPr>
            <a:xfrm>
              <a:off x="1739250"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17"/>
            <p:cNvSpPr/>
            <p:nvPr/>
          </p:nvSpPr>
          <p:spPr>
            <a:xfrm>
              <a:off x="1739250" y="8401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17"/>
            <p:cNvSpPr/>
            <p:nvPr/>
          </p:nvSpPr>
          <p:spPr>
            <a:xfrm>
              <a:off x="1739250" y="11411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17"/>
            <p:cNvSpPr/>
            <p:nvPr/>
          </p:nvSpPr>
          <p:spPr>
            <a:xfrm>
              <a:off x="1739250" y="14422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17"/>
            <p:cNvSpPr/>
            <p:nvPr/>
          </p:nvSpPr>
          <p:spPr>
            <a:xfrm>
              <a:off x="1739250"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17"/>
            <p:cNvSpPr/>
            <p:nvPr/>
          </p:nvSpPr>
          <p:spPr>
            <a:xfrm>
              <a:off x="1739250" y="24957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17"/>
            <p:cNvSpPr/>
            <p:nvPr/>
          </p:nvSpPr>
          <p:spPr>
            <a:xfrm>
              <a:off x="1739250"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17"/>
            <p:cNvSpPr/>
            <p:nvPr/>
          </p:nvSpPr>
          <p:spPr>
            <a:xfrm>
              <a:off x="1739250" y="36998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17"/>
            <p:cNvSpPr/>
            <p:nvPr/>
          </p:nvSpPr>
          <p:spPr>
            <a:xfrm>
              <a:off x="1739250" y="41514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17"/>
            <p:cNvSpPr/>
            <p:nvPr/>
          </p:nvSpPr>
          <p:spPr>
            <a:xfrm>
              <a:off x="1739250"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17"/>
            <p:cNvSpPr/>
            <p:nvPr/>
          </p:nvSpPr>
          <p:spPr>
            <a:xfrm>
              <a:off x="1739250" y="53554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17"/>
            <p:cNvSpPr/>
            <p:nvPr/>
          </p:nvSpPr>
          <p:spPr>
            <a:xfrm>
              <a:off x="1889750" y="388625"/>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17"/>
            <p:cNvSpPr/>
            <p:nvPr/>
          </p:nvSpPr>
          <p:spPr>
            <a:xfrm>
              <a:off x="1889750" y="840150"/>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17"/>
            <p:cNvSpPr/>
            <p:nvPr/>
          </p:nvSpPr>
          <p:spPr>
            <a:xfrm>
              <a:off x="1889750" y="3398850"/>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17"/>
            <p:cNvSpPr/>
            <p:nvPr/>
          </p:nvSpPr>
          <p:spPr>
            <a:xfrm>
              <a:off x="1889750" y="4602925"/>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17"/>
            <p:cNvSpPr/>
            <p:nvPr/>
          </p:nvSpPr>
          <p:spPr>
            <a:xfrm>
              <a:off x="1889750" y="5204975"/>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17"/>
            <p:cNvSpPr/>
            <p:nvPr/>
          </p:nvSpPr>
          <p:spPr>
            <a:xfrm>
              <a:off x="2040275" y="6896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17"/>
            <p:cNvSpPr/>
            <p:nvPr/>
          </p:nvSpPr>
          <p:spPr>
            <a:xfrm>
              <a:off x="2040275" y="189372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17"/>
            <p:cNvSpPr/>
            <p:nvPr/>
          </p:nvSpPr>
          <p:spPr>
            <a:xfrm>
              <a:off x="2040275" y="2796800"/>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17"/>
            <p:cNvSpPr/>
            <p:nvPr/>
          </p:nvSpPr>
          <p:spPr>
            <a:xfrm>
              <a:off x="2190775" y="5054450"/>
              <a:ext cx="121425" cy="121425"/>
            </a:xfrm>
            <a:custGeom>
              <a:rect b="b" l="l" r="r" t="t"/>
              <a:pathLst>
                <a:path extrusionOk="0" h="4857"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17"/>
            <p:cNvSpPr/>
            <p:nvPr/>
          </p:nvSpPr>
          <p:spPr>
            <a:xfrm>
              <a:off x="2341300" y="47534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17"/>
            <p:cNvSpPr/>
            <p:nvPr/>
          </p:nvSpPr>
          <p:spPr>
            <a:xfrm>
              <a:off x="2642325" y="26462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17"/>
            <p:cNvSpPr/>
            <p:nvPr/>
          </p:nvSpPr>
          <p:spPr>
            <a:xfrm>
              <a:off x="2642325" y="520497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17"/>
            <p:cNvSpPr/>
            <p:nvPr/>
          </p:nvSpPr>
          <p:spPr>
            <a:xfrm>
              <a:off x="3244350" y="990675"/>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08" name="Google Shape;1008;p17"/>
          <p:cNvGrpSpPr/>
          <p:nvPr/>
        </p:nvGrpSpPr>
        <p:grpSpPr>
          <a:xfrm rot="10800000">
            <a:off x="6367294" y="28698"/>
            <a:ext cx="2017554" cy="5086302"/>
            <a:chOff x="1588750" y="238125"/>
            <a:chExt cx="2078025" cy="5238750"/>
          </a:xfrm>
        </p:grpSpPr>
        <p:sp>
          <p:nvSpPr>
            <p:cNvPr id="1009" name="Google Shape;1009;p17"/>
            <p:cNvSpPr/>
            <p:nvPr/>
          </p:nvSpPr>
          <p:spPr>
            <a:xfrm>
              <a:off x="158875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17"/>
            <p:cNvSpPr/>
            <p:nvPr/>
          </p:nvSpPr>
          <p:spPr>
            <a:xfrm>
              <a:off x="1588750"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17"/>
            <p:cNvSpPr/>
            <p:nvPr/>
          </p:nvSpPr>
          <p:spPr>
            <a:xfrm>
              <a:off x="1588750"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17"/>
            <p:cNvSpPr/>
            <p:nvPr/>
          </p:nvSpPr>
          <p:spPr>
            <a:xfrm>
              <a:off x="1588750" y="40008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17"/>
            <p:cNvSpPr/>
            <p:nvPr/>
          </p:nvSpPr>
          <p:spPr>
            <a:xfrm>
              <a:off x="1588750" y="47534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17"/>
            <p:cNvSpPr/>
            <p:nvPr/>
          </p:nvSpPr>
          <p:spPr>
            <a:xfrm>
              <a:off x="1588750"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17"/>
            <p:cNvSpPr/>
            <p:nvPr/>
          </p:nvSpPr>
          <p:spPr>
            <a:xfrm>
              <a:off x="1739250" y="53912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17"/>
            <p:cNvSpPr/>
            <p:nvPr/>
          </p:nvSpPr>
          <p:spPr>
            <a:xfrm>
              <a:off x="1739250"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p17"/>
            <p:cNvSpPr/>
            <p:nvPr/>
          </p:nvSpPr>
          <p:spPr>
            <a:xfrm>
              <a:off x="1739250"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17"/>
            <p:cNvSpPr/>
            <p:nvPr/>
          </p:nvSpPr>
          <p:spPr>
            <a:xfrm>
              <a:off x="1739250" y="33988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17"/>
            <p:cNvSpPr/>
            <p:nvPr/>
          </p:nvSpPr>
          <p:spPr>
            <a:xfrm>
              <a:off x="1739250"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17"/>
            <p:cNvSpPr/>
            <p:nvPr/>
          </p:nvSpPr>
          <p:spPr>
            <a:xfrm>
              <a:off x="1739250"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17"/>
            <p:cNvSpPr/>
            <p:nvPr/>
          </p:nvSpPr>
          <p:spPr>
            <a:xfrm>
              <a:off x="1739250" y="52049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17"/>
            <p:cNvSpPr/>
            <p:nvPr/>
          </p:nvSpPr>
          <p:spPr>
            <a:xfrm>
              <a:off x="1889750" y="2381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17"/>
            <p:cNvSpPr/>
            <p:nvPr/>
          </p:nvSpPr>
          <p:spPr>
            <a:xfrm>
              <a:off x="1889750" y="14422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17"/>
            <p:cNvSpPr/>
            <p:nvPr/>
          </p:nvSpPr>
          <p:spPr>
            <a:xfrm>
              <a:off x="1889750" y="17432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17"/>
            <p:cNvSpPr/>
            <p:nvPr/>
          </p:nvSpPr>
          <p:spPr>
            <a:xfrm>
              <a:off x="1889750" y="18937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17"/>
            <p:cNvSpPr/>
            <p:nvPr/>
          </p:nvSpPr>
          <p:spPr>
            <a:xfrm>
              <a:off x="1889750"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17"/>
            <p:cNvSpPr/>
            <p:nvPr/>
          </p:nvSpPr>
          <p:spPr>
            <a:xfrm>
              <a:off x="1889750" y="21947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17"/>
            <p:cNvSpPr/>
            <p:nvPr/>
          </p:nvSpPr>
          <p:spPr>
            <a:xfrm>
              <a:off x="1889750"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17"/>
            <p:cNvSpPr/>
            <p:nvPr/>
          </p:nvSpPr>
          <p:spPr>
            <a:xfrm>
              <a:off x="1889750" y="24957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17"/>
            <p:cNvSpPr/>
            <p:nvPr/>
          </p:nvSpPr>
          <p:spPr>
            <a:xfrm>
              <a:off x="1889750" y="264627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17"/>
            <p:cNvSpPr/>
            <p:nvPr/>
          </p:nvSpPr>
          <p:spPr>
            <a:xfrm>
              <a:off x="1889750"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17"/>
            <p:cNvSpPr/>
            <p:nvPr/>
          </p:nvSpPr>
          <p:spPr>
            <a:xfrm>
              <a:off x="1889750" y="29473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17"/>
            <p:cNvSpPr/>
            <p:nvPr/>
          </p:nvSpPr>
          <p:spPr>
            <a:xfrm>
              <a:off x="1889750"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17"/>
            <p:cNvSpPr/>
            <p:nvPr/>
          </p:nvSpPr>
          <p:spPr>
            <a:xfrm>
              <a:off x="1889750"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17"/>
            <p:cNvSpPr/>
            <p:nvPr/>
          </p:nvSpPr>
          <p:spPr>
            <a:xfrm>
              <a:off x="1889750" y="400087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17"/>
            <p:cNvSpPr/>
            <p:nvPr/>
          </p:nvSpPr>
          <p:spPr>
            <a:xfrm>
              <a:off x="1889750"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17"/>
            <p:cNvSpPr/>
            <p:nvPr/>
          </p:nvSpPr>
          <p:spPr>
            <a:xfrm>
              <a:off x="1889750"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17"/>
            <p:cNvSpPr/>
            <p:nvPr/>
          </p:nvSpPr>
          <p:spPr>
            <a:xfrm>
              <a:off x="1889750" y="44524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p17"/>
            <p:cNvSpPr/>
            <p:nvPr/>
          </p:nvSpPr>
          <p:spPr>
            <a:xfrm>
              <a:off x="1889750"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p17"/>
            <p:cNvSpPr/>
            <p:nvPr/>
          </p:nvSpPr>
          <p:spPr>
            <a:xfrm>
              <a:off x="1889750" y="49039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17"/>
            <p:cNvSpPr/>
            <p:nvPr/>
          </p:nvSpPr>
          <p:spPr>
            <a:xfrm>
              <a:off x="2040275" y="3886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17"/>
            <p:cNvSpPr/>
            <p:nvPr/>
          </p:nvSpPr>
          <p:spPr>
            <a:xfrm>
              <a:off x="2040275" y="11411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17"/>
            <p:cNvSpPr/>
            <p:nvPr/>
          </p:nvSpPr>
          <p:spPr>
            <a:xfrm>
              <a:off x="2040275" y="129170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17"/>
            <p:cNvSpPr/>
            <p:nvPr/>
          </p:nvSpPr>
          <p:spPr>
            <a:xfrm>
              <a:off x="2040275" y="14422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17"/>
            <p:cNvSpPr/>
            <p:nvPr/>
          </p:nvSpPr>
          <p:spPr>
            <a:xfrm>
              <a:off x="2040275" y="17432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17"/>
            <p:cNvSpPr/>
            <p:nvPr/>
          </p:nvSpPr>
          <p:spPr>
            <a:xfrm>
              <a:off x="2040275" y="20442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17"/>
            <p:cNvSpPr/>
            <p:nvPr/>
          </p:nvSpPr>
          <p:spPr>
            <a:xfrm>
              <a:off x="2040275" y="2646275"/>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17"/>
            <p:cNvSpPr/>
            <p:nvPr/>
          </p:nvSpPr>
          <p:spPr>
            <a:xfrm>
              <a:off x="2040275" y="2947300"/>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17"/>
            <p:cNvSpPr/>
            <p:nvPr/>
          </p:nvSpPr>
          <p:spPr>
            <a:xfrm>
              <a:off x="2040275" y="30978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17"/>
            <p:cNvSpPr/>
            <p:nvPr/>
          </p:nvSpPr>
          <p:spPr>
            <a:xfrm>
              <a:off x="2040275" y="32483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17"/>
            <p:cNvSpPr/>
            <p:nvPr/>
          </p:nvSpPr>
          <p:spPr>
            <a:xfrm>
              <a:off x="2040275" y="354935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17"/>
            <p:cNvSpPr/>
            <p:nvPr/>
          </p:nvSpPr>
          <p:spPr>
            <a:xfrm>
              <a:off x="2040275" y="36998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17"/>
            <p:cNvSpPr/>
            <p:nvPr/>
          </p:nvSpPr>
          <p:spPr>
            <a:xfrm>
              <a:off x="2040275" y="38503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17"/>
            <p:cNvSpPr/>
            <p:nvPr/>
          </p:nvSpPr>
          <p:spPr>
            <a:xfrm>
              <a:off x="2040275" y="4000875"/>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17"/>
            <p:cNvSpPr/>
            <p:nvPr/>
          </p:nvSpPr>
          <p:spPr>
            <a:xfrm>
              <a:off x="2040275" y="430190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p17"/>
            <p:cNvSpPr/>
            <p:nvPr/>
          </p:nvSpPr>
          <p:spPr>
            <a:xfrm>
              <a:off x="2040275"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p17"/>
            <p:cNvSpPr/>
            <p:nvPr/>
          </p:nvSpPr>
          <p:spPr>
            <a:xfrm>
              <a:off x="2040275" y="490395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p17"/>
            <p:cNvSpPr/>
            <p:nvPr/>
          </p:nvSpPr>
          <p:spPr>
            <a:xfrm>
              <a:off x="2040275" y="5054450"/>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p17"/>
            <p:cNvSpPr/>
            <p:nvPr/>
          </p:nvSpPr>
          <p:spPr>
            <a:xfrm>
              <a:off x="2040275" y="52049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p17"/>
            <p:cNvSpPr/>
            <p:nvPr/>
          </p:nvSpPr>
          <p:spPr>
            <a:xfrm>
              <a:off x="2190775" y="2381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p17"/>
            <p:cNvSpPr/>
            <p:nvPr/>
          </p:nvSpPr>
          <p:spPr>
            <a:xfrm>
              <a:off x="2190775" y="6896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17"/>
            <p:cNvSpPr/>
            <p:nvPr/>
          </p:nvSpPr>
          <p:spPr>
            <a:xfrm>
              <a:off x="2190775" y="8401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17"/>
            <p:cNvSpPr/>
            <p:nvPr/>
          </p:nvSpPr>
          <p:spPr>
            <a:xfrm>
              <a:off x="2190775" y="11411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p17"/>
            <p:cNvSpPr/>
            <p:nvPr/>
          </p:nvSpPr>
          <p:spPr>
            <a:xfrm>
              <a:off x="2190775"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17"/>
            <p:cNvSpPr/>
            <p:nvPr/>
          </p:nvSpPr>
          <p:spPr>
            <a:xfrm>
              <a:off x="2190775"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p17"/>
            <p:cNvSpPr/>
            <p:nvPr/>
          </p:nvSpPr>
          <p:spPr>
            <a:xfrm>
              <a:off x="2190775" y="17432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p17"/>
            <p:cNvSpPr/>
            <p:nvPr/>
          </p:nvSpPr>
          <p:spPr>
            <a:xfrm>
              <a:off x="2190775" y="18937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8" name="Google Shape;1068;p17"/>
            <p:cNvSpPr/>
            <p:nvPr/>
          </p:nvSpPr>
          <p:spPr>
            <a:xfrm>
              <a:off x="2190775"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p17"/>
            <p:cNvSpPr/>
            <p:nvPr/>
          </p:nvSpPr>
          <p:spPr>
            <a:xfrm>
              <a:off x="2190775" y="21947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p17"/>
            <p:cNvSpPr/>
            <p:nvPr/>
          </p:nvSpPr>
          <p:spPr>
            <a:xfrm>
              <a:off x="2190775"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p17"/>
            <p:cNvSpPr/>
            <p:nvPr/>
          </p:nvSpPr>
          <p:spPr>
            <a:xfrm>
              <a:off x="2190775" y="24957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p17"/>
            <p:cNvSpPr/>
            <p:nvPr/>
          </p:nvSpPr>
          <p:spPr>
            <a:xfrm>
              <a:off x="2190775"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p17"/>
            <p:cNvSpPr/>
            <p:nvPr/>
          </p:nvSpPr>
          <p:spPr>
            <a:xfrm>
              <a:off x="2190775"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17"/>
            <p:cNvSpPr/>
            <p:nvPr/>
          </p:nvSpPr>
          <p:spPr>
            <a:xfrm>
              <a:off x="2190775"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17"/>
            <p:cNvSpPr/>
            <p:nvPr/>
          </p:nvSpPr>
          <p:spPr>
            <a:xfrm>
              <a:off x="2190775" y="33988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17"/>
            <p:cNvSpPr/>
            <p:nvPr/>
          </p:nvSpPr>
          <p:spPr>
            <a:xfrm>
              <a:off x="2190775"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p17"/>
            <p:cNvSpPr/>
            <p:nvPr/>
          </p:nvSpPr>
          <p:spPr>
            <a:xfrm>
              <a:off x="2190775"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p17"/>
            <p:cNvSpPr/>
            <p:nvPr/>
          </p:nvSpPr>
          <p:spPr>
            <a:xfrm>
              <a:off x="2190775" y="400087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17"/>
            <p:cNvSpPr/>
            <p:nvPr/>
          </p:nvSpPr>
          <p:spPr>
            <a:xfrm>
              <a:off x="2190775"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p17"/>
            <p:cNvSpPr/>
            <p:nvPr/>
          </p:nvSpPr>
          <p:spPr>
            <a:xfrm>
              <a:off x="2190775" y="44524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17"/>
            <p:cNvSpPr/>
            <p:nvPr/>
          </p:nvSpPr>
          <p:spPr>
            <a:xfrm>
              <a:off x="2190775" y="46029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17"/>
            <p:cNvSpPr/>
            <p:nvPr/>
          </p:nvSpPr>
          <p:spPr>
            <a:xfrm>
              <a:off x="2190775"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17"/>
            <p:cNvSpPr/>
            <p:nvPr/>
          </p:nvSpPr>
          <p:spPr>
            <a:xfrm>
              <a:off x="2190775"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p17"/>
            <p:cNvSpPr/>
            <p:nvPr/>
          </p:nvSpPr>
          <p:spPr>
            <a:xfrm>
              <a:off x="2190775" y="53554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p17"/>
            <p:cNvSpPr/>
            <p:nvPr/>
          </p:nvSpPr>
          <p:spPr>
            <a:xfrm>
              <a:off x="2341300"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17"/>
            <p:cNvSpPr/>
            <p:nvPr/>
          </p:nvSpPr>
          <p:spPr>
            <a:xfrm>
              <a:off x="2341300" y="6896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17"/>
            <p:cNvSpPr/>
            <p:nvPr/>
          </p:nvSpPr>
          <p:spPr>
            <a:xfrm>
              <a:off x="2341300"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p17"/>
            <p:cNvSpPr/>
            <p:nvPr/>
          </p:nvSpPr>
          <p:spPr>
            <a:xfrm>
              <a:off x="234130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p17"/>
            <p:cNvSpPr/>
            <p:nvPr/>
          </p:nvSpPr>
          <p:spPr>
            <a:xfrm>
              <a:off x="2341300" y="14422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p17"/>
            <p:cNvSpPr/>
            <p:nvPr/>
          </p:nvSpPr>
          <p:spPr>
            <a:xfrm>
              <a:off x="2341300"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17"/>
            <p:cNvSpPr/>
            <p:nvPr/>
          </p:nvSpPr>
          <p:spPr>
            <a:xfrm>
              <a:off x="2341300" y="174322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p17"/>
            <p:cNvSpPr/>
            <p:nvPr/>
          </p:nvSpPr>
          <p:spPr>
            <a:xfrm>
              <a:off x="2341300"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p17"/>
            <p:cNvSpPr/>
            <p:nvPr/>
          </p:nvSpPr>
          <p:spPr>
            <a:xfrm>
              <a:off x="2341300" y="23452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17"/>
            <p:cNvSpPr/>
            <p:nvPr/>
          </p:nvSpPr>
          <p:spPr>
            <a:xfrm>
              <a:off x="2341300"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17"/>
            <p:cNvSpPr/>
            <p:nvPr/>
          </p:nvSpPr>
          <p:spPr>
            <a:xfrm>
              <a:off x="2341300"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17"/>
            <p:cNvSpPr/>
            <p:nvPr/>
          </p:nvSpPr>
          <p:spPr>
            <a:xfrm>
              <a:off x="2341300"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17"/>
            <p:cNvSpPr/>
            <p:nvPr/>
          </p:nvSpPr>
          <p:spPr>
            <a:xfrm>
              <a:off x="2341300" y="29473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17"/>
            <p:cNvSpPr/>
            <p:nvPr/>
          </p:nvSpPr>
          <p:spPr>
            <a:xfrm>
              <a:off x="2341300"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17"/>
            <p:cNvSpPr/>
            <p:nvPr/>
          </p:nvSpPr>
          <p:spPr>
            <a:xfrm>
              <a:off x="2341300"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p17"/>
            <p:cNvSpPr/>
            <p:nvPr/>
          </p:nvSpPr>
          <p:spPr>
            <a:xfrm>
              <a:off x="2341300"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17"/>
            <p:cNvSpPr/>
            <p:nvPr/>
          </p:nvSpPr>
          <p:spPr>
            <a:xfrm>
              <a:off x="2341300"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17"/>
            <p:cNvSpPr/>
            <p:nvPr/>
          </p:nvSpPr>
          <p:spPr>
            <a:xfrm>
              <a:off x="2341300"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p17"/>
            <p:cNvSpPr/>
            <p:nvPr/>
          </p:nvSpPr>
          <p:spPr>
            <a:xfrm>
              <a:off x="2341300"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17"/>
            <p:cNvSpPr/>
            <p:nvPr/>
          </p:nvSpPr>
          <p:spPr>
            <a:xfrm>
              <a:off x="2341300"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p17"/>
            <p:cNvSpPr/>
            <p:nvPr/>
          </p:nvSpPr>
          <p:spPr>
            <a:xfrm>
              <a:off x="2341300"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p17"/>
            <p:cNvSpPr/>
            <p:nvPr/>
          </p:nvSpPr>
          <p:spPr>
            <a:xfrm>
              <a:off x="2341300"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17"/>
            <p:cNvSpPr/>
            <p:nvPr/>
          </p:nvSpPr>
          <p:spPr>
            <a:xfrm>
              <a:off x="2341300"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p17"/>
            <p:cNvSpPr/>
            <p:nvPr/>
          </p:nvSpPr>
          <p:spPr>
            <a:xfrm>
              <a:off x="2341300"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p17"/>
            <p:cNvSpPr/>
            <p:nvPr/>
          </p:nvSpPr>
          <p:spPr>
            <a:xfrm>
              <a:off x="2341300"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p17"/>
            <p:cNvSpPr/>
            <p:nvPr/>
          </p:nvSpPr>
          <p:spPr>
            <a:xfrm>
              <a:off x="2341300" y="53554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p17"/>
            <p:cNvSpPr/>
            <p:nvPr/>
          </p:nvSpPr>
          <p:spPr>
            <a:xfrm>
              <a:off x="2491800" y="3886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p17"/>
            <p:cNvSpPr/>
            <p:nvPr/>
          </p:nvSpPr>
          <p:spPr>
            <a:xfrm>
              <a:off x="2491800"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p17"/>
            <p:cNvSpPr/>
            <p:nvPr/>
          </p:nvSpPr>
          <p:spPr>
            <a:xfrm>
              <a:off x="2491800" y="8401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p17"/>
            <p:cNvSpPr/>
            <p:nvPr/>
          </p:nvSpPr>
          <p:spPr>
            <a:xfrm>
              <a:off x="2491800" y="9906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p17"/>
            <p:cNvSpPr/>
            <p:nvPr/>
          </p:nvSpPr>
          <p:spPr>
            <a:xfrm>
              <a:off x="2491800"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p17"/>
            <p:cNvSpPr/>
            <p:nvPr/>
          </p:nvSpPr>
          <p:spPr>
            <a:xfrm>
              <a:off x="2491800" y="14422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17"/>
            <p:cNvSpPr/>
            <p:nvPr/>
          </p:nvSpPr>
          <p:spPr>
            <a:xfrm>
              <a:off x="2491800" y="17432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17"/>
            <p:cNvSpPr/>
            <p:nvPr/>
          </p:nvSpPr>
          <p:spPr>
            <a:xfrm>
              <a:off x="2491800" y="18937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p17"/>
            <p:cNvSpPr/>
            <p:nvPr/>
          </p:nvSpPr>
          <p:spPr>
            <a:xfrm>
              <a:off x="2491800"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p17"/>
            <p:cNvSpPr/>
            <p:nvPr/>
          </p:nvSpPr>
          <p:spPr>
            <a:xfrm>
              <a:off x="2491800" y="23452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p17"/>
            <p:cNvSpPr/>
            <p:nvPr/>
          </p:nvSpPr>
          <p:spPr>
            <a:xfrm>
              <a:off x="2491800" y="24957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p17"/>
            <p:cNvSpPr/>
            <p:nvPr/>
          </p:nvSpPr>
          <p:spPr>
            <a:xfrm>
              <a:off x="249180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p17"/>
            <p:cNvSpPr/>
            <p:nvPr/>
          </p:nvSpPr>
          <p:spPr>
            <a:xfrm>
              <a:off x="2491800"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p17"/>
            <p:cNvSpPr/>
            <p:nvPr/>
          </p:nvSpPr>
          <p:spPr>
            <a:xfrm>
              <a:off x="2491800" y="29473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p17"/>
            <p:cNvSpPr/>
            <p:nvPr/>
          </p:nvSpPr>
          <p:spPr>
            <a:xfrm>
              <a:off x="2491800"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p17"/>
            <p:cNvSpPr/>
            <p:nvPr/>
          </p:nvSpPr>
          <p:spPr>
            <a:xfrm>
              <a:off x="2491800" y="32483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p17"/>
            <p:cNvSpPr/>
            <p:nvPr/>
          </p:nvSpPr>
          <p:spPr>
            <a:xfrm>
              <a:off x="2491800"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17"/>
            <p:cNvSpPr/>
            <p:nvPr/>
          </p:nvSpPr>
          <p:spPr>
            <a:xfrm>
              <a:off x="2491800" y="38503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p17"/>
            <p:cNvSpPr/>
            <p:nvPr/>
          </p:nvSpPr>
          <p:spPr>
            <a:xfrm>
              <a:off x="2491800"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p17"/>
            <p:cNvSpPr/>
            <p:nvPr/>
          </p:nvSpPr>
          <p:spPr>
            <a:xfrm>
              <a:off x="2491800" y="41514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p17"/>
            <p:cNvSpPr/>
            <p:nvPr/>
          </p:nvSpPr>
          <p:spPr>
            <a:xfrm>
              <a:off x="2491800"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p17"/>
            <p:cNvSpPr/>
            <p:nvPr/>
          </p:nvSpPr>
          <p:spPr>
            <a:xfrm>
              <a:off x="2491800" y="46029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p17"/>
            <p:cNvSpPr/>
            <p:nvPr/>
          </p:nvSpPr>
          <p:spPr>
            <a:xfrm>
              <a:off x="2491800" y="47534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17"/>
            <p:cNvSpPr/>
            <p:nvPr/>
          </p:nvSpPr>
          <p:spPr>
            <a:xfrm>
              <a:off x="2491800"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17"/>
            <p:cNvSpPr/>
            <p:nvPr/>
          </p:nvSpPr>
          <p:spPr>
            <a:xfrm>
              <a:off x="2491800" y="53554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p17"/>
            <p:cNvSpPr/>
            <p:nvPr/>
          </p:nvSpPr>
          <p:spPr>
            <a:xfrm>
              <a:off x="2642325"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p17"/>
            <p:cNvSpPr/>
            <p:nvPr/>
          </p:nvSpPr>
          <p:spPr>
            <a:xfrm>
              <a:off x="2642325"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17"/>
            <p:cNvSpPr/>
            <p:nvPr/>
          </p:nvSpPr>
          <p:spPr>
            <a:xfrm>
              <a:off x="2642325" y="11411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17"/>
            <p:cNvSpPr/>
            <p:nvPr/>
          </p:nvSpPr>
          <p:spPr>
            <a:xfrm>
              <a:off x="2642325"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17"/>
            <p:cNvSpPr/>
            <p:nvPr/>
          </p:nvSpPr>
          <p:spPr>
            <a:xfrm>
              <a:off x="2642325"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p17"/>
            <p:cNvSpPr/>
            <p:nvPr/>
          </p:nvSpPr>
          <p:spPr>
            <a:xfrm>
              <a:off x="2642325" y="18937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p17"/>
            <p:cNvSpPr/>
            <p:nvPr/>
          </p:nvSpPr>
          <p:spPr>
            <a:xfrm>
              <a:off x="2642325" y="20442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3" name="Google Shape;1143;p17"/>
            <p:cNvSpPr/>
            <p:nvPr/>
          </p:nvSpPr>
          <p:spPr>
            <a:xfrm>
              <a:off x="2642325"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p17"/>
            <p:cNvSpPr/>
            <p:nvPr/>
          </p:nvSpPr>
          <p:spPr>
            <a:xfrm>
              <a:off x="2642325"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p17"/>
            <p:cNvSpPr/>
            <p:nvPr/>
          </p:nvSpPr>
          <p:spPr>
            <a:xfrm>
              <a:off x="2642325"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p17"/>
            <p:cNvSpPr/>
            <p:nvPr/>
          </p:nvSpPr>
          <p:spPr>
            <a:xfrm>
              <a:off x="2642325"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p17"/>
            <p:cNvSpPr/>
            <p:nvPr/>
          </p:nvSpPr>
          <p:spPr>
            <a:xfrm>
              <a:off x="2642325"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17"/>
            <p:cNvSpPr/>
            <p:nvPr/>
          </p:nvSpPr>
          <p:spPr>
            <a:xfrm>
              <a:off x="2642325"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p17"/>
            <p:cNvSpPr/>
            <p:nvPr/>
          </p:nvSpPr>
          <p:spPr>
            <a:xfrm>
              <a:off x="2642325" y="40008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p17"/>
            <p:cNvSpPr/>
            <p:nvPr/>
          </p:nvSpPr>
          <p:spPr>
            <a:xfrm>
              <a:off x="2642325"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p17"/>
            <p:cNvSpPr/>
            <p:nvPr/>
          </p:nvSpPr>
          <p:spPr>
            <a:xfrm>
              <a:off x="2642325"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p17"/>
            <p:cNvSpPr/>
            <p:nvPr/>
          </p:nvSpPr>
          <p:spPr>
            <a:xfrm>
              <a:off x="2642325"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17"/>
            <p:cNvSpPr/>
            <p:nvPr/>
          </p:nvSpPr>
          <p:spPr>
            <a:xfrm>
              <a:off x="2642325"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p17"/>
            <p:cNvSpPr/>
            <p:nvPr/>
          </p:nvSpPr>
          <p:spPr>
            <a:xfrm>
              <a:off x="2642325"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p17"/>
            <p:cNvSpPr/>
            <p:nvPr/>
          </p:nvSpPr>
          <p:spPr>
            <a:xfrm>
              <a:off x="2642325"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17"/>
            <p:cNvSpPr/>
            <p:nvPr/>
          </p:nvSpPr>
          <p:spPr>
            <a:xfrm>
              <a:off x="2792825" y="2381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17"/>
            <p:cNvSpPr/>
            <p:nvPr/>
          </p:nvSpPr>
          <p:spPr>
            <a:xfrm>
              <a:off x="2792825"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17"/>
            <p:cNvSpPr/>
            <p:nvPr/>
          </p:nvSpPr>
          <p:spPr>
            <a:xfrm>
              <a:off x="2792825" y="9906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17"/>
            <p:cNvSpPr/>
            <p:nvPr/>
          </p:nvSpPr>
          <p:spPr>
            <a:xfrm>
              <a:off x="2792825" y="14422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p17"/>
            <p:cNvSpPr/>
            <p:nvPr/>
          </p:nvSpPr>
          <p:spPr>
            <a:xfrm>
              <a:off x="2792825"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p17"/>
            <p:cNvSpPr/>
            <p:nvPr/>
          </p:nvSpPr>
          <p:spPr>
            <a:xfrm>
              <a:off x="2792825" y="21947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17"/>
            <p:cNvSpPr/>
            <p:nvPr/>
          </p:nvSpPr>
          <p:spPr>
            <a:xfrm>
              <a:off x="2792825" y="23452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17"/>
            <p:cNvSpPr/>
            <p:nvPr/>
          </p:nvSpPr>
          <p:spPr>
            <a:xfrm>
              <a:off x="2792825"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p17"/>
            <p:cNvSpPr/>
            <p:nvPr/>
          </p:nvSpPr>
          <p:spPr>
            <a:xfrm>
              <a:off x="2792825"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p17"/>
            <p:cNvSpPr/>
            <p:nvPr/>
          </p:nvSpPr>
          <p:spPr>
            <a:xfrm>
              <a:off x="2792825" y="29473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p17"/>
            <p:cNvSpPr/>
            <p:nvPr/>
          </p:nvSpPr>
          <p:spPr>
            <a:xfrm>
              <a:off x="2792825"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Google Shape;1167;p17"/>
            <p:cNvSpPr/>
            <p:nvPr/>
          </p:nvSpPr>
          <p:spPr>
            <a:xfrm>
              <a:off x="2792825"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p17"/>
            <p:cNvSpPr/>
            <p:nvPr/>
          </p:nvSpPr>
          <p:spPr>
            <a:xfrm>
              <a:off x="2792825" y="36998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17"/>
            <p:cNvSpPr/>
            <p:nvPr/>
          </p:nvSpPr>
          <p:spPr>
            <a:xfrm>
              <a:off x="2792825" y="38503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17"/>
            <p:cNvSpPr/>
            <p:nvPr/>
          </p:nvSpPr>
          <p:spPr>
            <a:xfrm>
              <a:off x="2792825" y="41514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17"/>
            <p:cNvSpPr/>
            <p:nvPr/>
          </p:nvSpPr>
          <p:spPr>
            <a:xfrm>
              <a:off x="2792825"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p17"/>
            <p:cNvSpPr/>
            <p:nvPr/>
          </p:nvSpPr>
          <p:spPr>
            <a:xfrm>
              <a:off x="2792825" y="52049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p17"/>
            <p:cNvSpPr/>
            <p:nvPr/>
          </p:nvSpPr>
          <p:spPr>
            <a:xfrm>
              <a:off x="2792825" y="53554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p17"/>
            <p:cNvSpPr/>
            <p:nvPr/>
          </p:nvSpPr>
          <p:spPr>
            <a:xfrm>
              <a:off x="2943325"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p17"/>
            <p:cNvSpPr/>
            <p:nvPr/>
          </p:nvSpPr>
          <p:spPr>
            <a:xfrm>
              <a:off x="2943325" y="53912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17"/>
            <p:cNvSpPr/>
            <p:nvPr/>
          </p:nvSpPr>
          <p:spPr>
            <a:xfrm>
              <a:off x="2943325" y="9906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p17"/>
            <p:cNvSpPr/>
            <p:nvPr/>
          </p:nvSpPr>
          <p:spPr>
            <a:xfrm>
              <a:off x="2943325"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p17"/>
            <p:cNvSpPr/>
            <p:nvPr/>
          </p:nvSpPr>
          <p:spPr>
            <a:xfrm>
              <a:off x="2943325"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p17"/>
            <p:cNvSpPr/>
            <p:nvPr/>
          </p:nvSpPr>
          <p:spPr>
            <a:xfrm>
              <a:off x="2943325"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17"/>
            <p:cNvSpPr/>
            <p:nvPr/>
          </p:nvSpPr>
          <p:spPr>
            <a:xfrm>
              <a:off x="2943325"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17"/>
            <p:cNvSpPr/>
            <p:nvPr/>
          </p:nvSpPr>
          <p:spPr>
            <a:xfrm>
              <a:off x="2943325"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17"/>
            <p:cNvSpPr/>
            <p:nvPr/>
          </p:nvSpPr>
          <p:spPr>
            <a:xfrm>
              <a:off x="2943325"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p17"/>
            <p:cNvSpPr/>
            <p:nvPr/>
          </p:nvSpPr>
          <p:spPr>
            <a:xfrm>
              <a:off x="2943325"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17"/>
            <p:cNvSpPr/>
            <p:nvPr/>
          </p:nvSpPr>
          <p:spPr>
            <a:xfrm>
              <a:off x="2943325"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Google Shape;1185;p17"/>
            <p:cNvSpPr/>
            <p:nvPr/>
          </p:nvSpPr>
          <p:spPr>
            <a:xfrm>
              <a:off x="2943325"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p17"/>
            <p:cNvSpPr/>
            <p:nvPr/>
          </p:nvSpPr>
          <p:spPr>
            <a:xfrm>
              <a:off x="2943325"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p17"/>
            <p:cNvSpPr/>
            <p:nvPr/>
          </p:nvSpPr>
          <p:spPr>
            <a:xfrm>
              <a:off x="2943325"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p17"/>
            <p:cNvSpPr/>
            <p:nvPr/>
          </p:nvSpPr>
          <p:spPr>
            <a:xfrm>
              <a:off x="2943325"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p17"/>
            <p:cNvSpPr/>
            <p:nvPr/>
          </p:nvSpPr>
          <p:spPr>
            <a:xfrm>
              <a:off x="2943325"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p17"/>
            <p:cNvSpPr/>
            <p:nvPr/>
          </p:nvSpPr>
          <p:spPr>
            <a:xfrm>
              <a:off x="2943325" y="505445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p17"/>
            <p:cNvSpPr/>
            <p:nvPr/>
          </p:nvSpPr>
          <p:spPr>
            <a:xfrm>
              <a:off x="2943325"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p17"/>
            <p:cNvSpPr/>
            <p:nvPr/>
          </p:nvSpPr>
          <p:spPr>
            <a:xfrm>
              <a:off x="3093850" y="2381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p17"/>
            <p:cNvSpPr/>
            <p:nvPr/>
          </p:nvSpPr>
          <p:spPr>
            <a:xfrm>
              <a:off x="3093850" y="6896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p17"/>
            <p:cNvSpPr/>
            <p:nvPr/>
          </p:nvSpPr>
          <p:spPr>
            <a:xfrm>
              <a:off x="3093850" y="11411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5" name="Google Shape;1195;p17"/>
            <p:cNvSpPr/>
            <p:nvPr/>
          </p:nvSpPr>
          <p:spPr>
            <a:xfrm>
              <a:off x="3093850" y="17432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p17"/>
            <p:cNvSpPr/>
            <p:nvPr/>
          </p:nvSpPr>
          <p:spPr>
            <a:xfrm>
              <a:off x="3093850" y="23452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p17"/>
            <p:cNvSpPr/>
            <p:nvPr/>
          </p:nvSpPr>
          <p:spPr>
            <a:xfrm>
              <a:off x="3093850" y="30978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p17"/>
            <p:cNvSpPr/>
            <p:nvPr/>
          </p:nvSpPr>
          <p:spPr>
            <a:xfrm>
              <a:off x="3093850" y="430190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p17"/>
            <p:cNvSpPr/>
            <p:nvPr/>
          </p:nvSpPr>
          <p:spPr>
            <a:xfrm>
              <a:off x="3093850"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p17"/>
            <p:cNvSpPr/>
            <p:nvPr/>
          </p:nvSpPr>
          <p:spPr>
            <a:xfrm>
              <a:off x="3093850" y="53554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p17"/>
            <p:cNvSpPr/>
            <p:nvPr/>
          </p:nvSpPr>
          <p:spPr>
            <a:xfrm>
              <a:off x="3244350"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p17"/>
            <p:cNvSpPr/>
            <p:nvPr/>
          </p:nvSpPr>
          <p:spPr>
            <a:xfrm>
              <a:off x="3244350"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Google Shape;1203;p17"/>
            <p:cNvSpPr/>
            <p:nvPr/>
          </p:nvSpPr>
          <p:spPr>
            <a:xfrm>
              <a:off x="3244350"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4" name="Google Shape;1204;p17"/>
            <p:cNvSpPr/>
            <p:nvPr/>
          </p:nvSpPr>
          <p:spPr>
            <a:xfrm>
              <a:off x="3244350"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p17"/>
            <p:cNvSpPr/>
            <p:nvPr/>
          </p:nvSpPr>
          <p:spPr>
            <a:xfrm>
              <a:off x="3244350"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p17"/>
            <p:cNvSpPr/>
            <p:nvPr/>
          </p:nvSpPr>
          <p:spPr>
            <a:xfrm>
              <a:off x="3244350" y="44524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Google Shape;1207;p17"/>
            <p:cNvSpPr/>
            <p:nvPr/>
          </p:nvSpPr>
          <p:spPr>
            <a:xfrm>
              <a:off x="3244350" y="46029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Google Shape;1208;p17"/>
            <p:cNvSpPr/>
            <p:nvPr/>
          </p:nvSpPr>
          <p:spPr>
            <a:xfrm>
              <a:off x="3244350"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p17"/>
            <p:cNvSpPr/>
            <p:nvPr/>
          </p:nvSpPr>
          <p:spPr>
            <a:xfrm>
              <a:off x="3394875" y="2381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p17"/>
            <p:cNvSpPr/>
            <p:nvPr/>
          </p:nvSpPr>
          <p:spPr>
            <a:xfrm>
              <a:off x="3394875"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1" name="Google Shape;1211;p17"/>
            <p:cNvSpPr/>
            <p:nvPr/>
          </p:nvSpPr>
          <p:spPr>
            <a:xfrm>
              <a:off x="3394875"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2" name="Google Shape;1212;p17"/>
            <p:cNvSpPr/>
            <p:nvPr/>
          </p:nvSpPr>
          <p:spPr>
            <a:xfrm>
              <a:off x="3394875"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p17"/>
            <p:cNvSpPr/>
            <p:nvPr/>
          </p:nvSpPr>
          <p:spPr>
            <a:xfrm>
              <a:off x="3394875"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p17"/>
            <p:cNvSpPr/>
            <p:nvPr/>
          </p:nvSpPr>
          <p:spPr>
            <a:xfrm>
              <a:off x="3394875"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p17"/>
            <p:cNvSpPr/>
            <p:nvPr/>
          </p:nvSpPr>
          <p:spPr>
            <a:xfrm>
              <a:off x="3545375"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p17"/>
            <p:cNvSpPr/>
            <p:nvPr/>
          </p:nvSpPr>
          <p:spPr>
            <a:xfrm>
              <a:off x="3545375"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p17"/>
            <p:cNvSpPr/>
            <p:nvPr/>
          </p:nvSpPr>
          <p:spPr>
            <a:xfrm>
              <a:off x="3545375"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18" name="Google Shape;1218;p17"/>
          <p:cNvGrpSpPr/>
          <p:nvPr/>
        </p:nvGrpSpPr>
        <p:grpSpPr>
          <a:xfrm rot="10800000">
            <a:off x="6367294" y="28698"/>
            <a:ext cx="2309820" cy="5086302"/>
            <a:chOff x="1287725" y="238125"/>
            <a:chExt cx="2379050" cy="5238750"/>
          </a:xfrm>
        </p:grpSpPr>
        <p:sp>
          <p:nvSpPr>
            <p:cNvPr id="1219" name="Google Shape;1219;p17"/>
            <p:cNvSpPr/>
            <p:nvPr/>
          </p:nvSpPr>
          <p:spPr>
            <a:xfrm>
              <a:off x="1287725"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0" name="Google Shape;1220;p17"/>
            <p:cNvSpPr/>
            <p:nvPr/>
          </p:nvSpPr>
          <p:spPr>
            <a:xfrm>
              <a:off x="1287725"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1" name="Google Shape;1221;p17"/>
            <p:cNvSpPr/>
            <p:nvPr/>
          </p:nvSpPr>
          <p:spPr>
            <a:xfrm>
              <a:off x="1287725"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Google Shape;1222;p17"/>
            <p:cNvSpPr/>
            <p:nvPr/>
          </p:nvSpPr>
          <p:spPr>
            <a:xfrm>
              <a:off x="1287725" y="129170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p17"/>
            <p:cNvSpPr/>
            <p:nvPr/>
          </p:nvSpPr>
          <p:spPr>
            <a:xfrm>
              <a:off x="1287725" y="17432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p17"/>
            <p:cNvSpPr/>
            <p:nvPr/>
          </p:nvSpPr>
          <p:spPr>
            <a:xfrm>
              <a:off x="1287725"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p17"/>
            <p:cNvSpPr/>
            <p:nvPr/>
          </p:nvSpPr>
          <p:spPr>
            <a:xfrm>
              <a:off x="1287725"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17"/>
            <p:cNvSpPr/>
            <p:nvPr/>
          </p:nvSpPr>
          <p:spPr>
            <a:xfrm>
              <a:off x="1287725" y="24957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Google Shape;1227;p17"/>
            <p:cNvSpPr/>
            <p:nvPr/>
          </p:nvSpPr>
          <p:spPr>
            <a:xfrm>
              <a:off x="1287725" y="29473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8" name="Google Shape;1228;p17"/>
            <p:cNvSpPr/>
            <p:nvPr/>
          </p:nvSpPr>
          <p:spPr>
            <a:xfrm>
              <a:off x="1287725"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p17"/>
            <p:cNvSpPr/>
            <p:nvPr/>
          </p:nvSpPr>
          <p:spPr>
            <a:xfrm>
              <a:off x="1287725" y="38503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p17"/>
            <p:cNvSpPr/>
            <p:nvPr/>
          </p:nvSpPr>
          <p:spPr>
            <a:xfrm>
              <a:off x="1287725" y="44524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p17"/>
            <p:cNvSpPr/>
            <p:nvPr/>
          </p:nvSpPr>
          <p:spPr>
            <a:xfrm>
              <a:off x="1287725" y="47534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p17"/>
            <p:cNvSpPr/>
            <p:nvPr/>
          </p:nvSpPr>
          <p:spPr>
            <a:xfrm>
              <a:off x="1287725" y="505445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p17"/>
            <p:cNvSpPr/>
            <p:nvPr/>
          </p:nvSpPr>
          <p:spPr>
            <a:xfrm>
              <a:off x="1287725" y="52049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4" name="Google Shape;1234;p17"/>
            <p:cNvSpPr/>
            <p:nvPr/>
          </p:nvSpPr>
          <p:spPr>
            <a:xfrm>
              <a:off x="1438225" y="3886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5" name="Google Shape;1235;p17"/>
            <p:cNvSpPr/>
            <p:nvPr/>
          </p:nvSpPr>
          <p:spPr>
            <a:xfrm>
              <a:off x="143822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6" name="Google Shape;1236;p17"/>
            <p:cNvSpPr/>
            <p:nvPr/>
          </p:nvSpPr>
          <p:spPr>
            <a:xfrm>
              <a:off x="1438225" y="27968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7" name="Google Shape;1237;p17"/>
            <p:cNvSpPr/>
            <p:nvPr/>
          </p:nvSpPr>
          <p:spPr>
            <a:xfrm>
              <a:off x="1438225"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Google Shape;1238;p17"/>
            <p:cNvSpPr/>
            <p:nvPr/>
          </p:nvSpPr>
          <p:spPr>
            <a:xfrm>
              <a:off x="1588750"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p17"/>
            <p:cNvSpPr/>
            <p:nvPr/>
          </p:nvSpPr>
          <p:spPr>
            <a:xfrm>
              <a:off x="1588750" y="53912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p17"/>
            <p:cNvSpPr/>
            <p:nvPr/>
          </p:nvSpPr>
          <p:spPr>
            <a:xfrm>
              <a:off x="1588750"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Google Shape;1241;p17"/>
            <p:cNvSpPr/>
            <p:nvPr/>
          </p:nvSpPr>
          <p:spPr>
            <a:xfrm>
              <a:off x="1588750"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Google Shape;1242;p17"/>
            <p:cNvSpPr/>
            <p:nvPr/>
          </p:nvSpPr>
          <p:spPr>
            <a:xfrm>
              <a:off x="1588750"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3" name="Google Shape;1243;p17"/>
            <p:cNvSpPr/>
            <p:nvPr/>
          </p:nvSpPr>
          <p:spPr>
            <a:xfrm>
              <a:off x="1588750"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4" name="Google Shape;1244;p17"/>
            <p:cNvSpPr/>
            <p:nvPr/>
          </p:nvSpPr>
          <p:spPr>
            <a:xfrm>
              <a:off x="1588750"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p17"/>
            <p:cNvSpPr/>
            <p:nvPr/>
          </p:nvSpPr>
          <p:spPr>
            <a:xfrm>
              <a:off x="1588750" y="30978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Google Shape;1246;p17"/>
            <p:cNvSpPr/>
            <p:nvPr/>
          </p:nvSpPr>
          <p:spPr>
            <a:xfrm>
              <a:off x="1588750" y="35493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p17"/>
            <p:cNvSpPr/>
            <p:nvPr/>
          </p:nvSpPr>
          <p:spPr>
            <a:xfrm>
              <a:off x="1588750" y="53554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p17"/>
            <p:cNvSpPr/>
            <p:nvPr/>
          </p:nvSpPr>
          <p:spPr>
            <a:xfrm>
              <a:off x="1739250" y="3886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9" name="Google Shape;1249;p17"/>
            <p:cNvSpPr/>
            <p:nvPr/>
          </p:nvSpPr>
          <p:spPr>
            <a:xfrm>
              <a:off x="1739250"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0" name="Google Shape;1250;p17"/>
            <p:cNvSpPr/>
            <p:nvPr/>
          </p:nvSpPr>
          <p:spPr>
            <a:xfrm>
              <a:off x="1739250" y="9906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1" name="Google Shape;1251;p17"/>
            <p:cNvSpPr/>
            <p:nvPr/>
          </p:nvSpPr>
          <p:spPr>
            <a:xfrm>
              <a:off x="1739250" y="15927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p17"/>
            <p:cNvSpPr/>
            <p:nvPr/>
          </p:nvSpPr>
          <p:spPr>
            <a:xfrm>
              <a:off x="1739250" y="17432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3" name="Google Shape;1253;p17"/>
            <p:cNvSpPr/>
            <p:nvPr/>
          </p:nvSpPr>
          <p:spPr>
            <a:xfrm>
              <a:off x="1739250" y="20442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4" name="Google Shape;1254;p17"/>
            <p:cNvSpPr/>
            <p:nvPr/>
          </p:nvSpPr>
          <p:spPr>
            <a:xfrm>
              <a:off x="1739250"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Google Shape;1255;p17"/>
            <p:cNvSpPr/>
            <p:nvPr/>
          </p:nvSpPr>
          <p:spPr>
            <a:xfrm>
              <a:off x="1739250"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p17"/>
            <p:cNvSpPr/>
            <p:nvPr/>
          </p:nvSpPr>
          <p:spPr>
            <a:xfrm>
              <a:off x="1739250" y="29473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Google Shape;1257;p17"/>
            <p:cNvSpPr/>
            <p:nvPr/>
          </p:nvSpPr>
          <p:spPr>
            <a:xfrm>
              <a:off x="1739250" y="30978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8" name="Google Shape;1258;p17"/>
            <p:cNvSpPr/>
            <p:nvPr/>
          </p:nvSpPr>
          <p:spPr>
            <a:xfrm>
              <a:off x="1739250" y="32483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Google Shape;1259;p17"/>
            <p:cNvSpPr/>
            <p:nvPr/>
          </p:nvSpPr>
          <p:spPr>
            <a:xfrm>
              <a:off x="1739250" y="385037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p17"/>
            <p:cNvSpPr/>
            <p:nvPr/>
          </p:nvSpPr>
          <p:spPr>
            <a:xfrm>
              <a:off x="1739250" y="400087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Google Shape;1261;p17"/>
            <p:cNvSpPr/>
            <p:nvPr/>
          </p:nvSpPr>
          <p:spPr>
            <a:xfrm>
              <a:off x="1739250" y="44524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Google Shape;1262;p17"/>
            <p:cNvSpPr/>
            <p:nvPr/>
          </p:nvSpPr>
          <p:spPr>
            <a:xfrm>
              <a:off x="1739250" y="46029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3" name="Google Shape;1263;p17"/>
            <p:cNvSpPr/>
            <p:nvPr/>
          </p:nvSpPr>
          <p:spPr>
            <a:xfrm>
              <a:off x="1739250" y="47534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p17"/>
            <p:cNvSpPr/>
            <p:nvPr/>
          </p:nvSpPr>
          <p:spPr>
            <a:xfrm>
              <a:off x="1739250" y="505445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Google Shape;1265;p17"/>
            <p:cNvSpPr/>
            <p:nvPr/>
          </p:nvSpPr>
          <p:spPr>
            <a:xfrm>
              <a:off x="1889750" y="53912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6" name="Google Shape;1266;p17"/>
            <p:cNvSpPr/>
            <p:nvPr/>
          </p:nvSpPr>
          <p:spPr>
            <a:xfrm>
              <a:off x="1889750" y="689650"/>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7" name="Google Shape;1267;p17"/>
            <p:cNvSpPr/>
            <p:nvPr/>
          </p:nvSpPr>
          <p:spPr>
            <a:xfrm>
              <a:off x="1889750" y="990675"/>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8" name="Google Shape;1268;p17"/>
            <p:cNvSpPr/>
            <p:nvPr/>
          </p:nvSpPr>
          <p:spPr>
            <a:xfrm>
              <a:off x="1889750" y="1141175"/>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9" name="Google Shape;1269;p17"/>
            <p:cNvSpPr/>
            <p:nvPr/>
          </p:nvSpPr>
          <p:spPr>
            <a:xfrm>
              <a:off x="1889750" y="1291700"/>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0" name="Google Shape;1270;p17"/>
            <p:cNvSpPr/>
            <p:nvPr/>
          </p:nvSpPr>
          <p:spPr>
            <a:xfrm>
              <a:off x="1889750" y="1592700"/>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p17"/>
            <p:cNvSpPr/>
            <p:nvPr/>
          </p:nvSpPr>
          <p:spPr>
            <a:xfrm>
              <a:off x="1889750" y="3248325"/>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Google Shape;1272;p17"/>
            <p:cNvSpPr/>
            <p:nvPr/>
          </p:nvSpPr>
          <p:spPr>
            <a:xfrm>
              <a:off x="1889750" y="354935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Google Shape;1273;p17"/>
            <p:cNvSpPr/>
            <p:nvPr/>
          </p:nvSpPr>
          <p:spPr>
            <a:xfrm>
              <a:off x="1889750" y="3699875"/>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p17"/>
            <p:cNvSpPr/>
            <p:nvPr/>
          </p:nvSpPr>
          <p:spPr>
            <a:xfrm>
              <a:off x="1889750" y="5054450"/>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p17"/>
            <p:cNvSpPr/>
            <p:nvPr/>
          </p:nvSpPr>
          <p:spPr>
            <a:xfrm>
              <a:off x="1889750" y="5355475"/>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6" name="Google Shape;1276;p17"/>
            <p:cNvSpPr/>
            <p:nvPr/>
          </p:nvSpPr>
          <p:spPr>
            <a:xfrm>
              <a:off x="2040275" y="23812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7" name="Google Shape;1277;p17"/>
            <p:cNvSpPr/>
            <p:nvPr/>
          </p:nvSpPr>
          <p:spPr>
            <a:xfrm>
              <a:off x="2040275" y="539125"/>
              <a:ext cx="121400" cy="121425"/>
            </a:xfrm>
            <a:custGeom>
              <a:rect b="b" l="l" r="r" t="t"/>
              <a:pathLst>
                <a:path extrusionOk="0" h="4857"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Google Shape;1278;p17"/>
            <p:cNvSpPr/>
            <p:nvPr/>
          </p:nvSpPr>
          <p:spPr>
            <a:xfrm>
              <a:off x="2040275" y="840150"/>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p17"/>
            <p:cNvSpPr/>
            <p:nvPr/>
          </p:nvSpPr>
          <p:spPr>
            <a:xfrm>
              <a:off x="2040275" y="99067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p17"/>
            <p:cNvSpPr/>
            <p:nvPr/>
          </p:nvSpPr>
          <p:spPr>
            <a:xfrm>
              <a:off x="2040275" y="1592700"/>
              <a:ext cx="121400" cy="121425"/>
            </a:xfrm>
            <a:custGeom>
              <a:rect b="b" l="l" r="r" t="t"/>
              <a:pathLst>
                <a:path extrusionOk="0" h="4857"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1" name="Google Shape;1281;p17"/>
            <p:cNvSpPr/>
            <p:nvPr/>
          </p:nvSpPr>
          <p:spPr>
            <a:xfrm>
              <a:off x="2040275" y="2194750"/>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2" name="Google Shape;1282;p17"/>
            <p:cNvSpPr/>
            <p:nvPr/>
          </p:nvSpPr>
          <p:spPr>
            <a:xfrm>
              <a:off x="2040275" y="234527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3" name="Google Shape;1283;p17"/>
            <p:cNvSpPr/>
            <p:nvPr/>
          </p:nvSpPr>
          <p:spPr>
            <a:xfrm>
              <a:off x="2040275" y="2495775"/>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4" name="Google Shape;1284;p17"/>
            <p:cNvSpPr/>
            <p:nvPr/>
          </p:nvSpPr>
          <p:spPr>
            <a:xfrm>
              <a:off x="2040275" y="33988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5" name="Google Shape;1285;p17"/>
            <p:cNvSpPr/>
            <p:nvPr/>
          </p:nvSpPr>
          <p:spPr>
            <a:xfrm>
              <a:off x="2040275" y="4151400"/>
              <a:ext cx="121400" cy="121400"/>
            </a:xfrm>
            <a:custGeom>
              <a:rect b="b" l="l" r="r" t="t"/>
              <a:pathLst>
                <a:path extrusionOk="0" h="4856" w="4856">
                  <a:moveTo>
                    <a:pt x="0" y="0"/>
                  </a:moveTo>
                  <a:lnTo>
                    <a:pt x="0"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6" name="Google Shape;1286;p17"/>
            <p:cNvSpPr/>
            <p:nvPr/>
          </p:nvSpPr>
          <p:spPr>
            <a:xfrm>
              <a:off x="2040275" y="4602925"/>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7" name="Google Shape;1287;p17"/>
            <p:cNvSpPr/>
            <p:nvPr/>
          </p:nvSpPr>
          <p:spPr>
            <a:xfrm>
              <a:off x="2040275" y="47534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8" name="Google Shape;1288;p17"/>
            <p:cNvSpPr/>
            <p:nvPr/>
          </p:nvSpPr>
          <p:spPr>
            <a:xfrm>
              <a:off x="2040275" y="5355475"/>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Google Shape;1289;p17"/>
            <p:cNvSpPr/>
            <p:nvPr/>
          </p:nvSpPr>
          <p:spPr>
            <a:xfrm>
              <a:off x="2190775" y="388625"/>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0" name="Google Shape;1290;p17"/>
            <p:cNvSpPr/>
            <p:nvPr/>
          </p:nvSpPr>
          <p:spPr>
            <a:xfrm>
              <a:off x="2190775" y="53912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1" name="Google Shape;1291;p17"/>
            <p:cNvSpPr/>
            <p:nvPr/>
          </p:nvSpPr>
          <p:spPr>
            <a:xfrm>
              <a:off x="2190775" y="990675"/>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p17"/>
            <p:cNvSpPr/>
            <p:nvPr/>
          </p:nvSpPr>
          <p:spPr>
            <a:xfrm>
              <a:off x="2190775" y="14422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3" name="Google Shape;1293;p17"/>
            <p:cNvSpPr/>
            <p:nvPr/>
          </p:nvSpPr>
          <p:spPr>
            <a:xfrm>
              <a:off x="2190775" y="264627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4" name="Google Shape;1294;p17"/>
            <p:cNvSpPr/>
            <p:nvPr/>
          </p:nvSpPr>
          <p:spPr>
            <a:xfrm>
              <a:off x="2190775" y="2947300"/>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5" name="Google Shape;1295;p17"/>
            <p:cNvSpPr/>
            <p:nvPr/>
          </p:nvSpPr>
          <p:spPr>
            <a:xfrm>
              <a:off x="2190775" y="3850375"/>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p17"/>
            <p:cNvSpPr/>
            <p:nvPr/>
          </p:nvSpPr>
          <p:spPr>
            <a:xfrm>
              <a:off x="2190775" y="430190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7" name="Google Shape;1297;p17"/>
            <p:cNvSpPr/>
            <p:nvPr/>
          </p:nvSpPr>
          <p:spPr>
            <a:xfrm>
              <a:off x="2190775" y="490395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8" name="Google Shape;1298;p17"/>
            <p:cNvSpPr/>
            <p:nvPr/>
          </p:nvSpPr>
          <p:spPr>
            <a:xfrm>
              <a:off x="2341300"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9" name="Google Shape;1299;p17"/>
            <p:cNvSpPr/>
            <p:nvPr/>
          </p:nvSpPr>
          <p:spPr>
            <a:xfrm>
              <a:off x="2341300"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0" name="Google Shape;1300;p17"/>
            <p:cNvSpPr/>
            <p:nvPr/>
          </p:nvSpPr>
          <p:spPr>
            <a:xfrm>
              <a:off x="2341300"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1" name="Google Shape;1301;p17"/>
            <p:cNvSpPr/>
            <p:nvPr/>
          </p:nvSpPr>
          <p:spPr>
            <a:xfrm>
              <a:off x="2341300"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p17"/>
            <p:cNvSpPr/>
            <p:nvPr/>
          </p:nvSpPr>
          <p:spPr>
            <a:xfrm>
              <a:off x="2341300"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p17"/>
            <p:cNvSpPr/>
            <p:nvPr/>
          </p:nvSpPr>
          <p:spPr>
            <a:xfrm>
              <a:off x="2341300"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p17"/>
            <p:cNvSpPr/>
            <p:nvPr/>
          </p:nvSpPr>
          <p:spPr>
            <a:xfrm>
              <a:off x="2341300"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p17"/>
            <p:cNvSpPr/>
            <p:nvPr/>
          </p:nvSpPr>
          <p:spPr>
            <a:xfrm>
              <a:off x="2341300"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p17"/>
            <p:cNvSpPr/>
            <p:nvPr/>
          </p:nvSpPr>
          <p:spPr>
            <a:xfrm>
              <a:off x="2491800"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7" name="Google Shape;1307;p17"/>
            <p:cNvSpPr/>
            <p:nvPr/>
          </p:nvSpPr>
          <p:spPr>
            <a:xfrm>
              <a:off x="2491800" y="129170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8" name="Google Shape;1308;p17"/>
            <p:cNvSpPr/>
            <p:nvPr/>
          </p:nvSpPr>
          <p:spPr>
            <a:xfrm>
              <a:off x="2491800"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p17"/>
            <p:cNvSpPr/>
            <p:nvPr/>
          </p:nvSpPr>
          <p:spPr>
            <a:xfrm>
              <a:off x="2491800"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p17"/>
            <p:cNvSpPr/>
            <p:nvPr/>
          </p:nvSpPr>
          <p:spPr>
            <a:xfrm>
              <a:off x="2491800"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p17"/>
            <p:cNvSpPr/>
            <p:nvPr/>
          </p:nvSpPr>
          <p:spPr>
            <a:xfrm>
              <a:off x="2642325"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2" name="Google Shape;1312;p17"/>
            <p:cNvSpPr/>
            <p:nvPr/>
          </p:nvSpPr>
          <p:spPr>
            <a:xfrm>
              <a:off x="2642325"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3" name="Google Shape;1313;p17"/>
            <p:cNvSpPr/>
            <p:nvPr/>
          </p:nvSpPr>
          <p:spPr>
            <a:xfrm>
              <a:off x="2642325"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Google Shape;1314;p17"/>
            <p:cNvSpPr/>
            <p:nvPr/>
          </p:nvSpPr>
          <p:spPr>
            <a:xfrm>
              <a:off x="2642325" y="32483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Google Shape;1315;p17"/>
            <p:cNvSpPr/>
            <p:nvPr/>
          </p:nvSpPr>
          <p:spPr>
            <a:xfrm>
              <a:off x="2642325"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6" name="Google Shape;1316;p17"/>
            <p:cNvSpPr/>
            <p:nvPr/>
          </p:nvSpPr>
          <p:spPr>
            <a:xfrm>
              <a:off x="2792825" y="430190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7" name="Google Shape;1317;p17"/>
            <p:cNvSpPr/>
            <p:nvPr/>
          </p:nvSpPr>
          <p:spPr>
            <a:xfrm>
              <a:off x="2943325" y="14422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8" name="Google Shape;1318;p17"/>
            <p:cNvSpPr/>
            <p:nvPr/>
          </p:nvSpPr>
          <p:spPr>
            <a:xfrm>
              <a:off x="2943325" y="264627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p17"/>
            <p:cNvSpPr/>
            <p:nvPr/>
          </p:nvSpPr>
          <p:spPr>
            <a:xfrm>
              <a:off x="3093850" y="5054450"/>
              <a:ext cx="121400" cy="121425"/>
            </a:xfrm>
            <a:custGeom>
              <a:rect b="b" l="l" r="r" t="t"/>
              <a:pathLst>
                <a:path extrusionOk="0" h="4857"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p17"/>
            <p:cNvSpPr/>
            <p:nvPr/>
          </p:nvSpPr>
          <p:spPr>
            <a:xfrm>
              <a:off x="3394875" y="24957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1" name="Google Shape;1321;p17"/>
            <p:cNvSpPr/>
            <p:nvPr/>
          </p:nvSpPr>
          <p:spPr>
            <a:xfrm>
              <a:off x="3545375"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1322" name="Shape 1322"/>
        <p:cNvGrpSpPr/>
        <p:nvPr/>
      </p:nvGrpSpPr>
      <p:grpSpPr>
        <a:xfrm>
          <a:off x="0" y="0"/>
          <a:ext cx="0" cy="0"/>
          <a:chOff x="0" y="0"/>
          <a:chExt cx="0" cy="0"/>
        </a:xfrm>
      </p:grpSpPr>
      <p:sp>
        <p:nvSpPr>
          <p:cNvPr id="1323" name="Google Shape;1323;p18"/>
          <p:cNvSpPr txBox="1"/>
          <p:nvPr>
            <p:ph type="title"/>
          </p:nvPr>
        </p:nvSpPr>
        <p:spPr>
          <a:xfrm>
            <a:off x="718300" y="739375"/>
            <a:ext cx="6761100" cy="8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1324" name="Google Shape;1324;p18"/>
          <p:cNvSpPr txBox="1"/>
          <p:nvPr>
            <p:ph idx="1" type="body"/>
          </p:nvPr>
        </p:nvSpPr>
        <p:spPr>
          <a:xfrm>
            <a:off x="718300" y="1762650"/>
            <a:ext cx="3242400" cy="30870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sz="1800"/>
            </a:lvl4pPr>
            <a:lvl5pPr indent="-342900" lvl="4" marL="2286000" algn="l">
              <a:lnSpc>
                <a:spcPct val="100000"/>
              </a:lnSpc>
              <a:spcBef>
                <a:spcPts val="0"/>
              </a:spcBef>
              <a:spcAft>
                <a:spcPts val="0"/>
              </a:spcAft>
              <a:buSzPts val="1800"/>
              <a:buChar char="▫"/>
              <a:defRPr sz="1800"/>
            </a:lvl5pPr>
            <a:lvl6pPr indent="-342900" lvl="5" marL="2743200" algn="l">
              <a:lnSpc>
                <a:spcPct val="100000"/>
              </a:lnSpc>
              <a:spcBef>
                <a:spcPts val="0"/>
              </a:spcBef>
              <a:spcAft>
                <a:spcPts val="0"/>
              </a:spcAft>
              <a:buSzPts val="1800"/>
              <a:buChar char="▫"/>
              <a:defRPr sz="1800"/>
            </a:lvl6pPr>
            <a:lvl7pPr indent="-342900" lvl="6" marL="3200400" algn="l">
              <a:lnSpc>
                <a:spcPct val="100000"/>
              </a:lnSpc>
              <a:spcBef>
                <a:spcPts val="0"/>
              </a:spcBef>
              <a:spcAft>
                <a:spcPts val="0"/>
              </a:spcAft>
              <a:buSzPts val="1800"/>
              <a:buChar char="●"/>
              <a:defRPr sz="1800"/>
            </a:lvl7pPr>
            <a:lvl8pPr indent="-342900" lvl="7" marL="3657600" algn="l">
              <a:lnSpc>
                <a:spcPct val="100000"/>
              </a:lnSpc>
              <a:spcBef>
                <a:spcPts val="0"/>
              </a:spcBef>
              <a:spcAft>
                <a:spcPts val="0"/>
              </a:spcAft>
              <a:buSzPts val="1800"/>
              <a:buChar char="○"/>
              <a:defRPr sz="1800"/>
            </a:lvl8pPr>
            <a:lvl9pPr indent="-342900" lvl="8" marL="4114800" algn="l">
              <a:lnSpc>
                <a:spcPct val="100000"/>
              </a:lnSpc>
              <a:spcBef>
                <a:spcPts val="0"/>
              </a:spcBef>
              <a:spcAft>
                <a:spcPts val="0"/>
              </a:spcAft>
              <a:buSzPts val="1800"/>
              <a:buChar char="■"/>
              <a:defRPr sz="1800"/>
            </a:lvl9pPr>
          </a:lstStyle>
          <a:p/>
        </p:txBody>
      </p:sp>
      <p:sp>
        <p:nvSpPr>
          <p:cNvPr id="1325" name="Google Shape;1325;p18"/>
          <p:cNvSpPr txBox="1"/>
          <p:nvPr>
            <p:ph idx="2" type="body"/>
          </p:nvPr>
        </p:nvSpPr>
        <p:spPr>
          <a:xfrm>
            <a:off x="4156071" y="1762650"/>
            <a:ext cx="3242400" cy="30870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sz="1800"/>
            </a:lvl4pPr>
            <a:lvl5pPr indent="-342900" lvl="4" marL="2286000" algn="l">
              <a:lnSpc>
                <a:spcPct val="100000"/>
              </a:lnSpc>
              <a:spcBef>
                <a:spcPts val="0"/>
              </a:spcBef>
              <a:spcAft>
                <a:spcPts val="0"/>
              </a:spcAft>
              <a:buSzPts val="1800"/>
              <a:buChar char="▫"/>
              <a:defRPr sz="1800"/>
            </a:lvl5pPr>
            <a:lvl6pPr indent="-342900" lvl="5" marL="2743200" algn="l">
              <a:lnSpc>
                <a:spcPct val="100000"/>
              </a:lnSpc>
              <a:spcBef>
                <a:spcPts val="0"/>
              </a:spcBef>
              <a:spcAft>
                <a:spcPts val="0"/>
              </a:spcAft>
              <a:buSzPts val="1800"/>
              <a:buChar char="▫"/>
              <a:defRPr sz="1800"/>
            </a:lvl6pPr>
            <a:lvl7pPr indent="-342900" lvl="6" marL="3200400" algn="l">
              <a:lnSpc>
                <a:spcPct val="100000"/>
              </a:lnSpc>
              <a:spcBef>
                <a:spcPts val="0"/>
              </a:spcBef>
              <a:spcAft>
                <a:spcPts val="0"/>
              </a:spcAft>
              <a:buSzPts val="1800"/>
              <a:buChar char="●"/>
              <a:defRPr sz="1800"/>
            </a:lvl7pPr>
            <a:lvl8pPr indent="-342900" lvl="7" marL="3657600" algn="l">
              <a:lnSpc>
                <a:spcPct val="100000"/>
              </a:lnSpc>
              <a:spcBef>
                <a:spcPts val="0"/>
              </a:spcBef>
              <a:spcAft>
                <a:spcPts val="0"/>
              </a:spcAft>
              <a:buSzPts val="1800"/>
              <a:buChar char="○"/>
              <a:defRPr sz="1800"/>
            </a:lvl8pPr>
            <a:lvl9pPr indent="-342900" lvl="8" marL="4114800" algn="l">
              <a:lnSpc>
                <a:spcPct val="100000"/>
              </a:lnSpc>
              <a:spcBef>
                <a:spcPts val="0"/>
              </a:spcBef>
              <a:spcAft>
                <a:spcPts val="0"/>
              </a:spcAft>
              <a:buSzPts val="1800"/>
              <a:buChar char="■"/>
              <a:defRPr sz="1800"/>
            </a:lvl9pPr>
          </a:lstStyle>
          <a:p/>
        </p:txBody>
      </p:sp>
      <p:sp>
        <p:nvSpPr>
          <p:cNvPr id="1326" name="Google Shape;1326;p18"/>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9pPr>
          </a:lstStyle>
          <a:p>
            <a:pPr indent="0" lvl="0" marL="0" rtl="0" algn="l">
              <a:spcBef>
                <a:spcPts val="0"/>
              </a:spcBef>
              <a:spcAft>
                <a:spcPts val="0"/>
              </a:spcAft>
              <a:buNone/>
            </a:pPr>
            <a:fld id="{00000000-1234-1234-1234-123412341234}" type="slidenum">
              <a:rPr lang="en-US"/>
              <a:t>‹#›</a:t>
            </a:fld>
            <a:endParaRPr/>
          </a:p>
        </p:txBody>
      </p:sp>
      <p:grpSp>
        <p:nvGrpSpPr>
          <p:cNvPr id="1327" name="Google Shape;1327;p18"/>
          <p:cNvGrpSpPr/>
          <p:nvPr/>
        </p:nvGrpSpPr>
        <p:grpSpPr>
          <a:xfrm rot="10800000">
            <a:off x="8851487" y="28707"/>
            <a:ext cx="264012" cy="5086302"/>
            <a:chOff x="5307800" y="238125"/>
            <a:chExt cx="271925" cy="5238750"/>
          </a:xfrm>
        </p:grpSpPr>
        <p:sp>
          <p:nvSpPr>
            <p:cNvPr id="1328" name="Google Shape;1328;p18"/>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Google Shape;1329;p18"/>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p18"/>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1" name="Google Shape;1331;p18"/>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2" name="Google Shape;1332;p18"/>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3" name="Google Shape;1333;p18"/>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4" name="Google Shape;1334;p18"/>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5" name="Google Shape;1335;p18"/>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6" name="Google Shape;1336;p18"/>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7" name="Google Shape;1337;p18"/>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8" name="Google Shape;1338;p18"/>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9" name="Google Shape;1339;p18"/>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0" name="Google Shape;1340;p18"/>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1" name="Google Shape;1341;p18"/>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2" name="Google Shape;1342;p18"/>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Google Shape;1343;p18"/>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p18"/>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p18"/>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6" name="Google Shape;1346;p18"/>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7" name="Google Shape;1347;p18"/>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8" name="Google Shape;1348;p18"/>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9" name="Google Shape;1349;p18"/>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0" name="Google Shape;1350;p18"/>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1" name="Google Shape;1351;p18"/>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2" name="Google Shape;1352;p18"/>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3" name="Google Shape;1353;p18"/>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4" name="Google Shape;1354;p18"/>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5" name="Google Shape;1355;p18"/>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6" name="Google Shape;1356;p18"/>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7" name="Google Shape;1357;p18"/>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8" name="Google Shape;1358;p18"/>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9" name="Google Shape;1359;p18"/>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0" name="Google Shape;1360;p18"/>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1" name="Google Shape;1361;p18"/>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2" name="Google Shape;1362;p18"/>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3" name="Google Shape;1363;p18"/>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4" name="Google Shape;1364;p18"/>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5" name="Google Shape;1365;p18"/>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6" name="Google Shape;1366;p18"/>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7" name="Google Shape;1367;p18"/>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Google Shape;1368;p18"/>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9" name="Google Shape;1369;p18"/>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Google Shape;1370;p18"/>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1" name="Google Shape;1371;p18"/>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2" name="Google Shape;1372;p18"/>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3" name="Google Shape;1373;p18"/>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4" name="Google Shape;1374;p18"/>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5" name="Google Shape;1375;p18"/>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6" name="Google Shape;1376;p18"/>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7" name="Google Shape;1377;p18"/>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8" name="Google Shape;1378;p18"/>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9" name="Google Shape;1379;p18"/>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0" name="Google Shape;1380;p18"/>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1" name="Google Shape;1381;p18"/>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2" name="Google Shape;1382;p18"/>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3" name="Google Shape;1383;p18"/>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4" name="Google Shape;1384;p18"/>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85" name="Google Shape;1385;p18"/>
          <p:cNvGrpSpPr/>
          <p:nvPr/>
        </p:nvGrpSpPr>
        <p:grpSpPr>
          <a:xfrm rot="10800000">
            <a:off x="7828571" y="28707"/>
            <a:ext cx="1140783" cy="5086302"/>
            <a:chOff x="5458325" y="238125"/>
            <a:chExt cx="1174975" cy="5238750"/>
          </a:xfrm>
        </p:grpSpPr>
        <p:sp>
          <p:nvSpPr>
            <p:cNvPr id="1386" name="Google Shape;1386;p18"/>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7" name="Google Shape;1387;p18"/>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8" name="Google Shape;1388;p18"/>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9" name="Google Shape;1389;p18"/>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0" name="Google Shape;1390;p18"/>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1" name="Google Shape;1391;p18"/>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2" name="Google Shape;1392;p18"/>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3" name="Google Shape;1393;p18"/>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4" name="Google Shape;1394;p18"/>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5" name="Google Shape;1395;p18"/>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6" name="Google Shape;1396;p18"/>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Google Shape;1397;p18"/>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8" name="Google Shape;1398;p18"/>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9" name="Google Shape;1399;p18"/>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0" name="Google Shape;1400;p18"/>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1" name="Google Shape;1401;p18"/>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2" name="Google Shape;1402;p18"/>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3" name="Google Shape;1403;p18"/>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4" name="Google Shape;1404;p18"/>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5" name="Google Shape;1405;p18"/>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6" name="Google Shape;1406;p18"/>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7" name="Google Shape;1407;p18"/>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8" name="Google Shape;1408;p18"/>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9" name="Google Shape;1409;p18"/>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Google Shape;1410;p18"/>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1" name="Google Shape;1411;p18"/>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2" name="Google Shape;1412;p18"/>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3" name="Google Shape;1413;p18"/>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Google Shape;1414;p18"/>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p18"/>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6" name="Google Shape;1416;p18"/>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7" name="Google Shape;1417;p18"/>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8" name="Google Shape;1418;p18"/>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9" name="Google Shape;1419;p18"/>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0" name="Google Shape;1420;p18"/>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1" name="Google Shape;1421;p18"/>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2" name="Google Shape;1422;p18"/>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3" name="Google Shape;1423;p18"/>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4" name="Google Shape;1424;p18"/>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5" name="Google Shape;1425;p18"/>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6" name="Google Shape;1426;p18"/>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7" name="Google Shape;1427;p18"/>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8" name="Google Shape;1428;p18"/>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9" name="Google Shape;1429;p18"/>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0" name="Google Shape;1430;p18"/>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1" name="Google Shape;1431;p18"/>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2" name="Google Shape;1432;p18"/>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3" name="Google Shape;1433;p18"/>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4" name="Google Shape;1434;p18"/>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5" name="Google Shape;1435;p18"/>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6" name="Google Shape;1436;p18"/>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7" name="Google Shape;1437;p18"/>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8" name="Google Shape;1438;p18"/>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9" name="Google Shape;1439;p18"/>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0" name="Google Shape;1440;p18"/>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1" name="Google Shape;1441;p18"/>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2" name="Google Shape;1442;p18"/>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3" name="Google Shape;1443;p18"/>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4" name="Google Shape;1444;p18"/>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5" name="Google Shape;1445;p18"/>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6" name="Google Shape;1446;p18"/>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7" name="Google Shape;1447;p18"/>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48" name="Google Shape;1448;p18"/>
          <p:cNvGrpSpPr/>
          <p:nvPr/>
        </p:nvGrpSpPr>
        <p:grpSpPr>
          <a:xfrm rot="10800000">
            <a:off x="7682451" y="28707"/>
            <a:ext cx="994639" cy="4940182"/>
            <a:chOff x="5759350" y="388625"/>
            <a:chExt cx="1024450" cy="5088250"/>
          </a:xfrm>
        </p:grpSpPr>
        <p:sp>
          <p:nvSpPr>
            <p:cNvPr id="1449" name="Google Shape;1449;p18"/>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0" name="Google Shape;1450;p18"/>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1" name="Google Shape;1451;p18"/>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2" name="Google Shape;1452;p18"/>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3" name="Google Shape;1453;p18"/>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4" name="Google Shape;1454;p18"/>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5" name="Google Shape;1455;p18"/>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6" name="Google Shape;1456;p18"/>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7" name="Google Shape;1457;p18"/>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8" name="Google Shape;1458;p18"/>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9" name="Google Shape;1459;p18"/>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0" name="Google Shape;1460;p18"/>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1" name="Google Shape;1461;p18"/>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2" name="Google Shape;1462;p18"/>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3" name="Google Shape;1463;p18"/>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4" name="Google Shape;1464;p18"/>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5" name="Google Shape;1465;p18"/>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6" name="Google Shape;1466;p18"/>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7" name="Google Shape;1467;p18"/>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8" name="Google Shape;1468;p18"/>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9" name="Google Shape;1469;p18"/>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0" name="Google Shape;1470;p18"/>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1" name="Google Shape;1471;p18"/>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2" name="Google Shape;1472;p18"/>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3" name="Google Shape;1473;p18"/>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4" name="Google Shape;1474;p18"/>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5" name="Google Shape;1475;p18"/>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Google Shape;1476;p18"/>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p18"/>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p18"/>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9" name="Google Shape;1479;p18"/>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0" name="Google Shape;1480;p18"/>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1" name="Google Shape;1481;p18"/>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2" name="Google Shape;1482;p18"/>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3" name="Google Shape;1483;p18"/>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4" name="Google Shape;1484;p18"/>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5" name="Google Shape;1485;p18"/>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6" name="Google Shape;1486;p18"/>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7" name="Google Shape;1487;p18"/>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8" name="Google Shape;1488;p18"/>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9" name="Google Shape;1489;p18"/>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0" name="Google Shape;1490;p18"/>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1" name="Google Shape;1491;p18"/>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2" name="Google Shape;1492;p18"/>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3" name="Google Shape;1493;p18"/>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4" name="Google Shape;1494;p18"/>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5" name="Google Shape;1495;p18"/>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6" name="Google Shape;1496;p18"/>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7" name="Google Shape;1497;p18"/>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8" name="Google Shape;1498;p18"/>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9" name="Google Shape;1499;p18"/>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0" name="Google Shape;1500;p18"/>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Google Shape;1501;p18"/>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2" name="Google Shape;1502;p18"/>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3" name="Google Shape;1503;p18"/>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4" name="Google Shape;1504;p18"/>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5" name="Google Shape;1505;p18"/>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6" name="Google Shape;1506;p18"/>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7" name="Google Shape;1507;p18"/>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8" name="Google Shape;1508;p18"/>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Google Shape;1509;p18"/>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0" name="Google Shape;1510;p18"/>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1" name="Google Shape;1511;p18"/>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2" name="Google Shape;1512;p18"/>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3" name="Google Shape;1513;p18"/>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4" name="Google Shape;1514;p18"/>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5" name="Google Shape;1515;p18"/>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Google Shape;1516;p18"/>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7" name="Google Shape;1517;p18"/>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8" name="Google Shape;1518;p18"/>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9" name="Google Shape;1519;p18"/>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0" name="Google Shape;1520;p18"/>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1" name="Google Shape;1521;p18"/>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2" name="Google Shape;1522;p18"/>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3" name="Google Shape;1523;p18"/>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4" name="Google Shape;1524;p18"/>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5" name="Google Shape;1525;p18"/>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6" name="Google Shape;1526;p18"/>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7" name="Google Shape;1527;p18"/>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8" name="Google Shape;1528;p18"/>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9" name="Google Shape;1529;p18"/>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0" name="Google Shape;1530;p18"/>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p18"/>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p18"/>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3" name="Google Shape;1533;p18"/>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4" name="Google Shape;1534;p18"/>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5" name="Google Shape;1535;p18"/>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6" name="Google Shape;1536;p18"/>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7" name="Google Shape;1537;p18"/>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8" name="Google Shape;1538;p18"/>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9" name="Google Shape;1539;p18"/>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0" name="Google Shape;1540;p18"/>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1" name="Google Shape;1541;p18"/>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2" name="Google Shape;1542;p18"/>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3" name="Google Shape;1543;p18"/>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4" name="Google Shape;1544;p18"/>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5" name="Google Shape;1545;p18"/>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6" name="Google Shape;1546;p18"/>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7" name="Google Shape;1547;p18"/>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8" name="Google Shape;1548;p18"/>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9" name="Google Shape;1549;p18"/>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50" name="Google Shape;1550;p18"/>
          <p:cNvGrpSpPr/>
          <p:nvPr/>
        </p:nvGrpSpPr>
        <p:grpSpPr>
          <a:xfrm rot="10800000">
            <a:off x="7682450" y="28707"/>
            <a:ext cx="1140783" cy="5086302"/>
            <a:chOff x="5608825" y="238125"/>
            <a:chExt cx="1174975" cy="5238750"/>
          </a:xfrm>
        </p:grpSpPr>
        <p:sp>
          <p:nvSpPr>
            <p:cNvPr id="1551" name="Google Shape;1551;p18"/>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2" name="Google Shape;1552;p18"/>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3" name="Google Shape;1553;p18"/>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4" name="Google Shape;1554;p18"/>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5" name="Google Shape;1555;p18"/>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6" name="Google Shape;1556;p18"/>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7" name="Google Shape;1557;p18"/>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8" name="Google Shape;1558;p18"/>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Google Shape;1559;p18"/>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p18"/>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Google Shape;1561;p18"/>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2" name="Google Shape;1562;p18"/>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3" name="Google Shape;1563;p18"/>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4" name="Google Shape;1564;p18"/>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5" name="Google Shape;1565;p18"/>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Google Shape;1566;p18"/>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7" name="Google Shape;1567;p18"/>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Google Shape;1568;p18"/>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9" name="Google Shape;1569;p18"/>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0" name="Google Shape;1570;p18"/>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1" name="Google Shape;1571;p18"/>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2" name="Google Shape;1572;p18"/>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3" name="Google Shape;1573;p18"/>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4" name="Google Shape;1574;p18"/>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5" name="Google Shape;1575;p18"/>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6" name="Google Shape;1576;p18"/>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7" name="Google Shape;1577;p18"/>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8" name="Google Shape;1578;p18"/>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9" name="Google Shape;1579;p18"/>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0" name="Google Shape;1580;p18"/>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1" name="Google Shape;1581;p18"/>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2" name="Google Shape;1582;p18"/>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3" name="Google Shape;1583;p18"/>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4" name="Google Shape;1584;p18"/>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5" name="Google Shape;1585;p18"/>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6" name="Google Shape;1586;p18"/>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7" name="Google Shape;1587;p18"/>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8" name="Google Shape;1588;p18"/>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9" name="Google Shape;1589;p18"/>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0" name="Google Shape;1590;p18"/>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1" name="Google Shape;1591;p18"/>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2" name="Google Shape;1592;p18"/>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3" name="Google Shape;1593;p18"/>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4" name="Google Shape;1594;p18"/>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5" name="Google Shape;1595;p18"/>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6" name="Google Shape;1596;p18"/>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7" name="Google Shape;1597;p18"/>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8" name="Google Shape;1598;p18"/>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9" name="Google Shape;1599;p18"/>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0" name="Google Shape;1600;p18"/>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bg>
      <p:bgPr>
        <a:solidFill>
          <a:schemeClr val="accent3"/>
        </a:solidFill>
      </p:bgPr>
    </p:bg>
    <p:spTree>
      <p:nvGrpSpPr>
        <p:cNvPr id="1601" name="Shape 1601"/>
        <p:cNvGrpSpPr/>
        <p:nvPr/>
      </p:nvGrpSpPr>
      <p:grpSpPr>
        <a:xfrm>
          <a:off x="0" y="0"/>
          <a:ext cx="0" cy="0"/>
          <a:chOff x="0" y="0"/>
          <a:chExt cx="0" cy="0"/>
        </a:xfrm>
      </p:grpSpPr>
      <p:sp>
        <p:nvSpPr>
          <p:cNvPr id="1602" name="Google Shape;1602;p19"/>
          <p:cNvSpPr txBox="1"/>
          <p:nvPr>
            <p:ph idx="1" type="body"/>
          </p:nvPr>
        </p:nvSpPr>
        <p:spPr>
          <a:xfrm>
            <a:off x="1278575" y="739550"/>
            <a:ext cx="4281000" cy="3692400"/>
          </a:xfrm>
          <a:prstGeom prst="rect">
            <a:avLst/>
          </a:prstGeom>
          <a:noFill/>
          <a:ln>
            <a:noFill/>
          </a:ln>
        </p:spPr>
        <p:txBody>
          <a:bodyPr anchorCtr="0" anchor="t" bIns="91425" lIns="91425" spcFirstLastPara="1" rIns="91425" wrap="square" tIns="91425">
            <a:noAutofit/>
          </a:bodyPr>
          <a:lstStyle>
            <a:lvl1pPr indent="-419100" lvl="0" marL="457200" algn="l">
              <a:lnSpc>
                <a:spcPct val="100000"/>
              </a:lnSpc>
              <a:spcBef>
                <a:spcPts val="600"/>
              </a:spcBef>
              <a:spcAft>
                <a:spcPts val="0"/>
              </a:spcAft>
              <a:buClr>
                <a:schemeClr val="lt1"/>
              </a:buClr>
              <a:buSzPts val="3000"/>
              <a:buChar char="▪"/>
              <a:defRPr i="1" sz="3000">
                <a:solidFill>
                  <a:schemeClr val="lt1"/>
                </a:solidFill>
              </a:defRPr>
            </a:lvl1pPr>
            <a:lvl2pPr indent="-419100" lvl="1" marL="914400" algn="l">
              <a:lnSpc>
                <a:spcPct val="100000"/>
              </a:lnSpc>
              <a:spcBef>
                <a:spcPts val="0"/>
              </a:spcBef>
              <a:spcAft>
                <a:spcPts val="0"/>
              </a:spcAft>
              <a:buClr>
                <a:schemeClr val="lt1"/>
              </a:buClr>
              <a:buSzPts val="3000"/>
              <a:buChar char="▫"/>
              <a:defRPr i="1" sz="3000">
                <a:solidFill>
                  <a:schemeClr val="lt1"/>
                </a:solidFill>
              </a:defRPr>
            </a:lvl2pPr>
            <a:lvl3pPr indent="-419100" lvl="2" marL="1371600" algn="l">
              <a:lnSpc>
                <a:spcPct val="100000"/>
              </a:lnSpc>
              <a:spcBef>
                <a:spcPts val="0"/>
              </a:spcBef>
              <a:spcAft>
                <a:spcPts val="0"/>
              </a:spcAft>
              <a:buClr>
                <a:schemeClr val="lt1"/>
              </a:buClr>
              <a:buSzPts val="3000"/>
              <a:buChar char="▫"/>
              <a:defRPr i="1" sz="3000">
                <a:solidFill>
                  <a:schemeClr val="lt1"/>
                </a:solidFill>
              </a:defRPr>
            </a:lvl3pPr>
            <a:lvl4pPr indent="-419100" lvl="3" marL="1828800" algn="l">
              <a:lnSpc>
                <a:spcPct val="100000"/>
              </a:lnSpc>
              <a:spcBef>
                <a:spcPts val="0"/>
              </a:spcBef>
              <a:spcAft>
                <a:spcPts val="0"/>
              </a:spcAft>
              <a:buClr>
                <a:schemeClr val="lt1"/>
              </a:buClr>
              <a:buSzPts val="3000"/>
              <a:buChar char="▫"/>
              <a:defRPr i="1" sz="3000">
                <a:solidFill>
                  <a:schemeClr val="lt1"/>
                </a:solidFill>
              </a:defRPr>
            </a:lvl4pPr>
            <a:lvl5pPr indent="-419100" lvl="4" marL="2286000" algn="l">
              <a:lnSpc>
                <a:spcPct val="100000"/>
              </a:lnSpc>
              <a:spcBef>
                <a:spcPts val="0"/>
              </a:spcBef>
              <a:spcAft>
                <a:spcPts val="0"/>
              </a:spcAft>
              <a:buClr>
                <a:schemeClr val="lt1"/>
              </a:buClr>
              <a:buSzPts val="3000"/>
              <a:buChar char="▫"/>
              <a:defRPr i="1" sz="3000">
                <a:solidFill>
                  <a:schemeClr val="lt1"/>
                </a:solidFill>
              </a:defRPr>
            </a:lvl5pPr>
            <a:lvl6pPr indent="-419100" lvl="5" marL="2743200" algn="l">
              <a:lnSpc>
                <a:spcPct val="100000"/>
              </a:lnSpc>
              <a:spcBef>
                <a:spcPts val="0"/>
              </a:spcBef>
              <a:spcAft>
                <a:spcPts val="0"/>
              </a:spcAft>
              <a:buClr>
                <a:schemeClr val="lt1"/>
              </a:buClr>
              <a:buSzPts val="3000"/>
              <a:buChar char="▫"/>
              <a:defRPr i="1" sz="3000">
                <a:solidFill>
                  <a:schemeClr val="lt1"/>
                </a:solidFill>
              </a:defRPr>
            </a:lvl6pPr>
            <a:lvl7pPr indent="-419100" lvl="6" marL="3200400" algn="l">
              <a:lnSpc>
                <a:spcPct val="100000"/>
              </a:lnSpc>
              <a:spcBef>
                <a:spcPts val="0"/>
              </a:spcBef>
              <a:spcAft>
                <a:spcPts val="0"/>
              </a:spcAft>
              <a:buClr>
                <a:schemeClr val="lt1"/>
              </a:buClr>
              <a:buSzPts val="3000"/>
              <a:buChar char="●"/>
              <a:defRPr i="1" sz="3000">
                <a:solidFill>
                  <a:schemeClr val="lt1"/>
                </a:solidFill>
              </a:defRPr>
            </a:lvl7pPr>
            <a:lvl8pPr indent="-419100" lvl="7" marL="3657600" algn="l">
              <a:lnSpc>
                <a:spcPct val="100000"/>
              </a:lnSpc>
              <a:spcBef>
                <a:spcPts val="0"/>
              </a:spcBef>
              <a:spcAft>
                <a:spcPts val="0"/>
              </a:spcAft>
              <a:buClr>
                <a:schemeClr val="lt1"/>
              </a:buClr>
              <a:buSzPts val="3000"/>
              <a:buChar char="○"/>
              <a:defRPr i="1" sz="3000">
                <a:solidFill>
                  <a:schemeClr val="lt1"/>
                </a:solidFill>
              </a:defRPr>
            </a:lvl8pPr>
            <a:lvl9pPr indent="-419100" lvl="8" marL="4114800" algn="l">
              <a:lnSpc>
                <a:spcPct val="100000"/>
              </a:lnSpc>
              <a:spcBef>
                <a:spcPts val="0"/>
              </a:spcBef>
              <a:spcAft>
                <a:spcPts val="0"/>
              </a:spcAft>
              <a:buClr>
                <a:schemeClr val="lt1"/>
              </a:buClr>
              <a:buSzPts val="3000"/>
              <a:buChar char="■"/>
              <a:defRPr i="1" sz="3000">
                <a:solidFill>
                  <a:schemeClr val="lt1"/>
                </a:solidFill>
              </a:defRPr>
            </a:lvl9pPr>
          </a:lstStyle>
          <a:p/>
        </p:txBody>
      </p:sp>
      <p:sp>
        <p:nvSpPr>
          <p:cNvPr id="1603" name="Google Shape;1603;p19"/>
          <p:cNvSpPr txBox="1"/>
          <p:nvPr/>
        </p:nvSpPr>
        <p:spPr>
          <a:xfrm>
            <a:off x="659925" y="414075"/>
            <a:ext cx="752400" cy="6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0"/>
              <a:buFont typeface="Arial"/>
              <a:buNone/>
            </a:pPr>
            <a:r>
              <a:rPr b="0" i="0" lang="en-US" sz="12000" u="none" cap="none" strike="noStrike">
                <a:solidFill>
                  <a:schemeClr val="accent1"/>
                </a:solidFill>
                <a:latin typeface="Dosis"/>
                <a:ea typeface="Dosis"/>
                <a:cs typeface="Dosis"/>
                <a:sym typeface="Dosis"/>
              </a:rPr>
              <a:t>“</a:t>
            </a:r>
            <a:endParaRPr b="0" i="0" sz="12000" u="none" cap="none" strike="noStrike">
              <a:solidFill>
                <a:schemeClr val="accent1"/>
              </a:solidFill>
              <a:latin typeface="Dosis"/>
              <a:ea typeface="Dosis"/>
              <a:cs typeface="Dosis"/>
              <a:sym typeface="Dosis"/>
            </a:endParaRPr>
          </a:p>
        </p:txBody>
      </p:sp>
      <p:sp>
        <p:nvSpPr>
          <p:cNvPr id="1604" name="Google Shape;1604;p19"/>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Dosis ExtraLight"/>
                <a:ea typeface="Dosis ExtraLight"/>
                <a:cs typeface="Dosis ExtraLight"/>
                <a:sym typeface="Dosis ExtraLight"/>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Dosis ExtraLight"/>
                <a:ea typeface="Dosis ExtraLight"/>
                <a:cs typeface="Dosis ExtraLight"/>
                <a:sym typeface="Dosis ExtraLight"/>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Dosis ExtraLight"/>
                <a:ea typeface="Dosis ExtraLight"/>
                <a:cs typeface="Dosis ExtraLight"/>
                <a:sym typeface="Dosis ExtraLight"/>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Dosis ExtraLight"/>
                <a:ea typeface="Dosis ExtraLight"/>
                <a:cs typeface="Dosis ExtraLight"/>
                <a:sym typeface="Dosis ExtraLight"/>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Dosis ExtraLight"/>
                <a:ea typeface="Dosis ExtraLight"/>
                <a:cs typeface="Dosis ExtraLight"/>
                <a:sym typeface="Dosis ExtraLight"/>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Dosis ExtraLight"/>
                <a:ea typeface="Dosis ExtraLight"/>
                <a:cs typeface="Dosis ExtraLight"/>
                <a:sym typeface="Dosis ExtraLight"/>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Dosis ExtraLight"/>
                <a:ea typeface="Dosis ExtraLight"/>
                <a:cs typeface="Dosis ExtraLight"/>
                <a:sym typeface="Dosis ExtraLight"/>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Dosis ExtraLight"/>
                <a:ea typeface="Dosis ExtraLight"/>
                <a:cs typeface="Dosis ExtraLight"/>
                <a:sym typeface="Dosis ExtraLight"/>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Dosis ExtraLight"/>
                <a:ea typeface="Dosis ExtraLight"/>
                <a:cs typeface="Dosis ExtraLight"/>
                <a:sym typeface="Dosis ExtraLight"/>
              </a:defRPr>
            </a:lvl9pPr>
          </a:lstStyle>
          <a:p>
            <a:pPr indent="0" lvl="0" marL="0" rtl="0" algn="l">
              <a:spcBef>
                <a:spcPts val="0"/>
              </a:spcBef>
              <a:spcAft>
                <a:spcPts val="0"/>
              </a:spcAft>
              <a:buNone/>
            </a:pPr>
            <a:fld id="{00000000-1234-1234-1234-123412341234}" type="slidenum">
              <a:rPr lang="en-US"/>
              <a:t>‹#›</a:t>
            </a:fld>
            <a:endParaRPr/>
          </a:p>
        </p:txBody>
      </p:sp>
      <p:grpSp>
        <p:nvGrpSpPr>
          <p:cNvPr id="1605" name="Google Shape;1605;p19"/>
          <p:cNvGrpSpPr/>
          <p:nvPr/>
        </p:nvGrpSpPr>
        <p:grpSpPr>
          <a:xfrm rot="10800000">
            <a:off x="8705367" y="28698"/>
            <a:ext cx="410132" cy="5086302"/>
            <a:chOff x="836200" y="238125"/>
            <a:chExt cx="422425" cy="5238750"/>
          </a:xfrm>
        </p:grpSpPr>
        <p:sp>
          <p:nvSpPr>
            <p:cNvPr id="1606" name="Google Shape;1606;p19"/>
            <p:cNvSpPr/>
            <p:nvPr/>
          </p:nvSpPr>
          <p:spPr>
            <a:xfrm>
              <a:off x="836200" y="238125"/>
              <a:ext cx="121400" cy="121400"/>
            </a:xfrm>
            <a:custGeom>
              <a:rect b="b" l="l" r="r" t="t"/>
              <a:pathLst>
                <a:path extrusionOk="0" h="4856" w="4856">
                  <a:moveTo>
                    <a:pt x="0" y="0"/>
                  </a:moveTo>
                  <a:lnTo>
                    <a:pt x="0" y="4855"/>
                  </a:lnTo>
                  <a:lnTo>
                    <a:pt x="4855" y="4855"/>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7" name="Google Shape;1607;p19"/>
            <p:cNvSpPr/>
            <p:nvPr/>
          </p:nvSpPr>
          <p:spPr>
            <a:xfrm>
              <a:off x="836200" y="388625"/>
              <a:ext cx="121400" cy="121400"/>
            </a:xfrm>
            <a:custGeom>
              <a:rect b="b" l="l" r="r" t="t"/>
              <a:pathLst>
                <a:path extrusionOk="0" h="4856" w="4856">
                  <a:moveTo>
                    <a:pt x="0" y="0"/>
                  </a:moveTo>
                  <a:lnTo>
                    <a:pt x="0" y="4856"/>
                  </a:lnTo>
                  <a:lnTo>
                    <a:pt x="4855" y="4856"/>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8" name="Google Shape;1608;p19"/>
            <p:cNvSpPr/>
            <p:nvPr/>
          </p:nvSpPr>
          <p:spPr>
            <a:xfrm>
              <a:off x="836200" y="539125"/>
              <a:ext cx="121400" cy="121425"/>
            </a:xfrm>
            <a:custGeom>
              <a:rect b="b" l="l" r="r" t="t"/>
              <a:pathLst>
                <a:path extrusionOk="0" h="4857"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9" name="Google Shape;1609;p19"/>
            <p:cNvSpPr/>
            <p:nvPr/>
          </p:nvSpPr>
          <p:spPr>
            <a:xfrm>
              <a:off x="836200" y="689650"/>
              <a:ext cx="121400" cy="121400"/>
            </a:xfrm>
            <a:custGeom>
              <a:rect b="b" l="l" r="r" t="t"/>
              <a:pathLst>
                <a:path extrusionOk="0" h="4856" w="4856">
                  <a:moveTo>
                    <a:pt x="0" y="0"/>
                  </a:moveTo>
                  <a:lnTo>
                    <a:pt x="0" y="4855"/>
                  </a:lnTo>
                  <a:lnTo>
                    <a:pt x="4855" y="4855"/>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0" name="Google Shape;1610;p19"/>
            <p:cNvSpPr/>
            <p:nvPr/>
          </p:nvSpPr>
          <p:spPr>
            <a:xfrm>
              <a:off x="836200" y="840150"/>
              <a:ext cx="121400" cy="121400"/>
            </a:xfrm>
            <a:custGeom>
              <a:rect b="b" l="l" r="r" t="t"/>
              <a:pathLst>
                <a:path extrusionOk="0" h="4856"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1" name="Google Shape;1611;p19"/>
            <p:cNvSpPr/>
            <p:nvPr/>
          </p:nvSpPr>
          <p:spPr>
            <a:xfrm>
              <a:off x="836200" y="990675"/>
              <a:ext cx="121400" cy="121400"/>
            </a:xfrm>
            <a:custGeom>
              <a:rect b="b" l="l" r="r" t="t"/>
              <a:pathLst>
                <a:path extrusionOk="0" h="4856" w="4856">
                  <a:moveTo>
                    <a:pt x="0" y="0"/>
                  </a:moveTo>
                  <a:lnTo>
                    <a:pt x="0" y="4855"/>
                  </a:lnTo>
                  <a:lnTo>
                    <a:pt x="4855" y="4855"/>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2" name="Google Shape;1612;p19"/>
            <p:cNvSpPr/>
            <p:nvPr/>
          </p:nvSpPr>
          <p:spPr>
            <a:xfrm>
              <a:off x="836200" y="1141175"/>
              <a:ext cx="121400" cy="121400"/>
            </a:xfrm>
            <a:custGeom>
              <a:rect b="b" l="l" r="r" t="t"/>
              <a:pathLst>
                <a:path extrusionOk="0" h="4856"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3" name="Google Shape;1613;p19"/>
            <p:cNvSpPr/>
            <p:nvPr/>
          </p:nvSpPr>
          <p:spPr>
            <a:xfrm>
              <a:off x="836200" y="1291700"/>
              <a:ext cx="121400" cy="121400"/>
            </a:xfrm>
            <a:custGeom>
              <a:rect b="b" l="l" r="r" t="t"/>
              <a:pathLst>
                <a:path extrusionOk="0" h="4856" w="4856">
                  <a:moveTo>
                    <a:pt x="0" y="0"/>
                  </a:moveTo>
                  <a:lnTo>
                    <a:pt x="0" y="4855"/>
                  </a:lnTo>
                  <a:lnTo>
                    <a:pt x="4855" y="4855"/>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4" name="Google Shape;1614;p19"/>
            <p:cNvSpPr/>
            <p:nvPr/>
          </p:nvSpPr>
          <p:spPr>
            <a:xfrm>
              <a:off x="836200" y="1442200"/>
              <a:ext cx="121400" cy="121400"/>
            </a:xfrm>
            <a:custGeom>
              <a:rect b="b" l="l" r="r" t="t"/>
              <a:pathLst>
                <a:path extrusionOk="0" h="4856" w="4856">
                  <a:moveTo>
                    <a:pt x="0" y="0"/>
                  </a:moveTo>
                  <a:lnTo>
                    <a:pt x="0" y="4856"/>
                  </a:lnTo>
                  <a:lnTo>
                    <a:pt x="4855" y="4856"/>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5" name="Google Shape;1615;p19"/>
            <p:cNvSpPr/>
            <p:nvPr/>
          </p:nvSpPr>
          <p:spPr>
            <a:xfrm>
              <a:off x="836200" y="1592700"/>
              <a:ext cx="121400" cy="121425"/>
            </a:xfrm>
            <a:custGeom>
              <a:rect b="b" l="l" r="r" t="t"/>
              <a:pathLst>
                <a:path extrusionOk="0" h="4857"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6" name="Google Shape;1616;p19"/>
            <p:cNvSpPr/>
            <p:nvPr/>
          </p:nvSpPr>
          <p:spPr>
            <a:xfrm>
              <a:off x="836200" y="1743225"/>
              <a:ext cx="121400" cy="121400"/>
            </a:xfrm>
            <a:custGeom>
              <a:rect b="b" l="l" r="r" t="t"/>
              <a:pathLst>
                <a:path extrusionOk="0" h="4856" w="4856">
                  <a:moveTo>
                    <a:pt x="0" y="0"/>
                  </a:moveTo>
                  <a:lnTo>
                    <a:pt x="0" y="4856"/>
                  </a:lnTo>
                  <a:lnTo>
                    <a:pt x="4855" y="4856"/>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7" name="Google Shape;1617;p19"/>
            <p:cNvSpPr/>
            <p:nvPr/>
          </p:nvSpPr>
          <p:spPr>
            <a:xfrm>
              <a:off x="836200" y="1893725"/>
              <a:ext cx="121400" cy="121400"/>
            </a:xfrm>
            <a:custGeom>
              <a:rect b="b" l="l" r="r" t="t"/>
              <a:pathLst>
                <a:path extrusionOk="0" h="4856"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8" name="Google Shape;1618;p19"/>
            <p:cNvSpPr/>
            <p:nvPr/>
          </p:nvSpPr>
          <p:spPr>
            <a:xfrm>
              <a:off x="836200" y="2044250"/>
              <a:ext cx="121400" cy="121400"/>
            </a:xfrm>
            <a:custGeom>
              <a:rect b="b" l="l" r="r" t="t"/>
              <a:pathLst>
                <a:path extrusionOk="0" h="4856" w="4856">
                  <a:moveTo>
                    <a:pt x="0" y="0"/>
                  </a:moveTo>
                  <a:lnTo>
                    <a:pt x="0" y="4855"/>
                  </a:lnTo>
                  <a:lnTo>
                    <a:pt x="4855" y="4855"/>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9" name="Google Shape;1619;p19"/>
            <p:cNvSpPr/>
            <p:nvPr/>
          </p:nvSpPr>
          <p:spPr>
            <a:xfrm>
              <a:off x="836200" y="2194750"/>
              <a:ext cx="121400" cy="121400"/>
            </a:xfrm>
            <a:custGeom>
              <a:rect b="b" l="l" r="r" t="t"/>
              <a:pathLst>
                <a:path extrusionOk="0" h="4856"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0" name="Google Shape;1620;p19"/>
            <p:cNvSpPr/>
            <p:nvPr/>
          </p:nvSpPr>
          <p:spPr>
            <a:xfrm>
              <a:off x="836200" y="2345275"/>
              <a:ext cx="121400" cy="121400"/>
            </a:xfrm>
            <a:custGeom>
              <a:rect b="b" l="l" r="r" t="t"/>
              <a:pathLst>
                <a:path extrusionOk="0" h="4856" w="4856">
                  <a:moveTo>
                    <a:pt x="0" y="0"/>
                  </a:moveTo>
                  <a:lnTo>
                    <a:pt x="0" y="4855"/>
                  </a:lnTo>
                  <a:lnTo>
                    <a:pt x="4855" y="4855"/>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1" name="Google Shape;1621;p19"/>
            <p:cNvSpPr/>
            <p:nvPr/>
          </p:nvSpPr>
          <p:spPr>
            <a:xfrm>
              <a:off x="836200" y="2495775"/>
              <a:ext cx="121400" cy="121400"/>
            </a:xfrm>
            <a:custGeom>
              <a:rect b="b" l="l" r="r" t="t"/>
              <a:pathLst>
                <a:path extrusionOk="0" h="4856"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2" name="Google Shape;1622;p19"/>
            <p:cNvSpPr/>
            <p:nvPr/>
          </p:nvSpPr>
          <p:spPr>
            <a:xfrm>
              <a:off x="836200" y="2646275"/>
              <a:ext cx="121400" cy="121425"/>
            </a:xfrm>
            <a:custGeom>
              <a:rect b="b" l="l" r="r" t="t"/>
              <a:pathLst>
                <a:path extrusionOk="0" h="4857"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3" name="Google Shape;1623;p19"/>
            <p:cNvSpPr/>
            <p:nvPr/>
          </p:nvSpPr>
          <p:spPr>
            <a:xfrm>
              <a:off x="836200" y="2796800"/>
              <a:ext cx="121400" cy="121400"/>
            </a:xfrm>
            <a:custGeom>
              <a:rect b="b" l="l" r="r" t="t"/>
              <a:pathLst>
                <a:path extrusionOk="0" h="4856" w="4856">
                  <a:moveTo>
                    <a:pt x="0" y="0"/>
                  </a:moveTo>
                  <a:lnTo>
                    <a:pt x="0" y="4856"/>
                  </a:lnTo>
                  <a:lnTo>
                    <a:pt x="4855" y="4856"/>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4" name="Google Shape;1624;p19"/>
            <p:cNvSpPr/>
            <p:nvPr/>
          </p:nvSpPr>
          <p:spPr>
            <a:xfrm>
              <a:off x="836200" y="2947300"/>
              <a:ext cx="121400" cy="121425"/>
            </a:xfrm>
            <a:custGeom>
              <a:rect b="b" l="l" r="r" t="t"/>
              <a:pathLst>
                <a:path extrusionOk="0" h="4857"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5" name="Google Shape;1625;p19"/>
            <p:cNvSpPr/>
            <p:nvPr/>
          </p:nvSpPr>
          <p:spPr>
            <a:xfrm>
              <a:off x="836200" y="3097825"/>
              <a:ext cx="121400" cy="121400"/>
            </a:xfrm>
            <a:custGeom>
              <a:rect b="b" l="l" r="r" t="t"/>
              <a:pathLst>
                <a:path extrusionOk="0" h="4856" w="4856">
                  <a:moveTo>
                    <a:pt x="0" y="0"/>
                  </a:moveTo>
                  <a:lnTo>
                    <a:pt x="0" y="4855"/>
                  </a:lnTo>
                  <a:lnTo>
                    <a:pt x="4855" y="4855"/>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6" name="Google Shape;1626;p19"/>
            <p:cNvSpPr/>
            <p:nvPr/>
          </p:nvSpPr>
          <p:spPr>
            <a:xfrm>
              <a:off x="836200" y="3248325"/>
              <a:ext cx="121400" cy="121400"/>
            </a:xfrm>
            <a:custGeom>
              <a:rect b="b" l="l" r="r" t="t"/>
              <a:pathLst>
                <a:path extrusionOk="0" h="4856"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7" name="Google Shape;1627;p19"/>
            <p:cNvSpPr/>
            <p:nvPr/>
          </p:nvSpPr>
          <p:spPr>
            <a:xfrm>
              <a:off x="836200" y="3398850"/>
              <a:ext cx="121400" cy="121400"/>
            </a:xfrm>
            <a:custGeom>
              <a:rect b="b" l="l" r="r" t="t"/>
              <a:pathLst>
                <a:path extrusionOk="0" h="4856" w="4856">
                  <a:moveTo>
                    <a:pt x="0" y="0"/>
                  </a:moveTo>
                  <a:lnTo>
                    <a:pt x="0" y="4855"/>
                  </a:lnTo>
                  <a:lnTo>
                    <a:pt x="4855" y="4855"/>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8" name="Google Shape;1628;p19"/>
            <p:cNvSpPr/>
            <p:nvPr/>
          </p:nvSpPr>
          <p:spPr>
            <a:xfrm>
              <a:off x="836200" y="3549350"/>
              <a:ext cx="121400" cy="121400"/>
            </a:xfrm>
            <a:custGeom>
              <a:rect b="b" l="l" r="r" t="t"/>
              <a:pathLst>
                <a:path extrusionOk="0" h="4856"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9" name="Google Shape;1629;p19"/>
            <p:cNvSpPr/>
            <p:nvPr/>
          </p:nvSpPr>
          <p:spPr>
            <a:xfrm>
              <a:off x="836200" y="3699875"/>
              <a:ext cx="121400" cy="121400"/>
            </a:xfrm>
            <a:custGeom>
              <a:rect b="b" l="l" r="r" t="t"/>
              <a:pathLst>
                <a:path extrusionOk="0" h="4856" w="4856">
                  <a:moveTo>
                    <a:pt x="0" y="0"/>
                  </a:moveTo>
                  <a:lnTo>
                    <a:pt x="0" y="4855"/>
                  </a:lnTo>
                  <a:lnTo>
                    <a:pt x="4855" y="4855"/>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0" name="Google Shape;1630;p19"/>
            <p:cNvSpPr/>
            <p:nvPr/>
          </p:nvSpPr>
          <p:spPr>
            <a:xfrm>
              <a:off x="836200" y="3850375"/>
              <a:ext cx="121400" cy="121400"/>
            </a:xfrm>
            <a:custGeom>
              <a:rect b="b" l="l" r="r" t="t"/>
              <a:pathLst>
                <a:path extrusionOk="0" h="4856" w="4856">
                  <a:moveTo>
                    <a:pt x="0" y="0"/>
                  </a:moveTo>
                  <a:lnTo>
                    <a:pt x="0" y="4856"/>
                  </a:lnTo>
                  <a:lnTo>
                    <a:pt x="4855" y="4856"/>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1" name="Google Shape;1631;p19"/>
            <p:cNvSpPr/>
            <p:nvPr/>
          </p:nvSpPr>
          <p:spPr>
            <a:xfrm>
              <a:off x="836200" y="4000875"/>
              <a:ext cx="121400" cy="121425"/>
            </a:xfrm>
            <a:custGeom>
              <a:rect b="b" l="l" r="r" t="t"/>
              <a:pathLst>
                <a:path extrusionOk="0" h="4857"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2" name="Google Shape;1632;p19"/>
            <p:cNvSpPr/>
            <p:nvPr/>
          </p:nvSpPr>
          <p:spPr>
            <a:xfrm>
              <a:off x="836200" y="4151400"/>
              <a:ext cx="121400" cy="121400"/>
            </a:xfrm>
            <a:custGeom>
              <a:rect b="b" l="l" r="r" t="t"/>
              <a:pathLst>
                <a:path extrusionOk="0" h="4856" w="4856">
                  <a:moveTo>
                    <a:pt x="0" y="0"/>
                  </a:moveTo>
                  <a:lnTo>
                    <a:pt x="0" y="4856"/>
                  </a:lnTo>
                  <a:lnTo>
                    <a:pt x="4855" y="4856"/>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3" name="Google Shape;1633;p19"/>
            <p:cNvSpPr/>
            <p:nvPr/>
          </p:nvSpPr>
          <p:spPr>
            <a:xfrm>
              <a:off x="836200" y="4301900"/>
              <a:ext cx="121400" cy="121400"/>
            </a:xfrm>
            <a:custGeom>
              <a:rect b="b" l="l" r="r" t="t"/>
              <a:pathLst>
                <a:path extrusionOk="0" h="4856"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4" name="Google Shape;1634;p19"/>
            <p:cNvSpPr/>
            <p:nvPr/>
          </p:nvSpPr>
          <p:spPr>
            <a:xfrm>
              <a:off x="836200" y="4452425"/>
              <a:ext cx="121400" cy="121400"/>
            </a:xfrm>
            <a:custGeom>
              <a:rect b="b" l="l" r="r" t="t"/>
              <a:pathLst>
                <a:path extrusionOk="0" h="4856" w="4856">
                  <a:moveTo>
                    <a:pt x="0" y="0"/>
                  </a:moveTo>
                  <a:lnTo>
                    <a:pt x="0" y="4855"/>
                  </a:lnTo>
                  <a:lnTo>
                    <a:pt x="4855" y="4855"/>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5" name="Google Shape;1635;p19"/>
            <p:cNvSpPr/>
            <p:nvPr/>
          </p:nvSpPr>
          <p:spPr>
            <a:xfrm>
              <a:off x="836200" y="4602925"/>
              <a:ext cx="121400" cy="121400"/>
            </a:xfrm>
            <a:custGeom>
              <a:rect b="b" l="l" r="r" t="t"/>
              <a:pathLst>
                <a:path extrusionOk="0" h="4856"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6" name="Google Shape;1636;p19"/>
            <p:cNvSpPr/>
            <p:nvPr/>
          </p:nvSpPr>
          <p:spPr>
            <a:xfrm>
              <a:off x="836200" y="4753450"/>
              <a:ext cx="121400" cy="121400"/>
            </a:xfrm>
            <a:custGeom>
              <a:rect b="b" l="l" r="r" t="t"/>
              <a:pathLst>
                <a:path extrusionOk="0" h="4856" w="4856">
                  <a:moveTo>
                    <a:pt x="0" y="0"/>
                  </a:moveTo>
                  <a:lnTo>
                    <a:pt x="0" y="4855"/>
                  </a:lnTo>
                  <a:lnTo>
                    <a:pt x="4855" y="4855"/>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7" name="Google Shape;1637;p19"/>
            <p:cNvSpPr/>
            <p:nvPr/>
          </p:nvSpPr>
          <p:spPr>
            <a:xfrm>
              <a:off x="836200" y="4903950"/>
              <a:ext cx="121400" cy="121400"/>
            </a:xfrm>
            <a:custGeom>
              <a:rect b="b" l="l" r="r" t="t"/>
              <a:pathLst>
                <a:path extrusionOk="0" h="4856"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8" name="Google Shape;1638;p19"/>
            <p:cNvSpPr/>
            <p:nvPr/>
          </p:nvSpPr>
          <p:spPr>
            <a:xfrm>
              <a:off x="836200" y="5054450"/>
              <a:ext cx="121400" cy="121425"/>
            </a:xfrm>
            <a:custGeom>
              <a:rect b="b" l="l" r="r" t="t"/>
              <a:pathLst>
                <a:path extrusionOk="0" h="4857"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9" name="Google Shape;1639;p19"/>
            <p:cNvSpPr/>
            <p:nvPr/>
          </p:nvSpPr>
          <p:spPr>
            <a:xfrm>
              <a:off x="836200" y="5204975"/>
              <a:ext cx="121400" cy="121400"/>
            </a:xfrm>
            <a:custGeom>
              <a:rect b="b" l="l" r="r" t="t"/>
              <a:pathLst>
                <a:path extrusionOk="0" h="4856" w="4856">
                  <a:moveTo>
                    <a:pt x="0" y="0"/>
                  </a:moveTo>
                  <a:lnTo>
                    <a:pt x="0" y="4856"/>
                  </a:lnTo>
                  <a:lnTo>
                    <a:pt x="4855" y="4856"/>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0" name="Google Shape;1640;p19"/>
            <p:cNvSpPr/>
            <p:nvPr/>
          </p:nvSpPr>
          <p:spPr>
            <a:xfrm>
              <a:off x="836200" y="5355475"/>
              <a:ext cx="121400" cy="121400"/>
            </a:xfrm>
            <a:custGeom>
              <a:rect b="b" l="l" r="r" t="t"/>
              <a:pathLst>
                <a:path extrusionOk="0" h="4856"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1" name="Google Shape;1641;p19"/>
            <p:cNvSpPr/>
            <p:nvPr/>
          </p:nvSpPr>
          <p:spPr>
            <a:xfrm>
              <a:off x="986700" y="388625"/>
              <a:ext cx="121400" cy="121400"/>
            </a:xfrm>
            <a:custGeom>
              <a:rect b="b" l="l" r="r" t="t"/>
              <a:pathLst>
                <a:path extrusionOk="0" h="4856" w="4856">
                  <a:moveTo>
                    <a:pt x="0" y="0"/>
                  </a:moveTo>
                  <a:lnTo>
                    <a:pt x="0" y="4856"/>
                  </a:lnTo>
                  <a:lnTo>
                    <a:pt x="4856" y="4856"/>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2" name="Google Shape;1642;p19"/>
            <p:cNvSpPr/>
            <p:nvPr/>
          </p:nvSpPr>
          <p:spPr>
            <a:xfrm>
              <a:off x="986700" y="539125"/>
              <a:ext cx="121400" cy="121425"/>
            </a:xfrm>
            <a:custGeom>
              <a:rect b="b" l="l" r="r" t="t"/>
              <a:pathLst>
                <a:path extrusionOk="0" h="4857"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3" name="Google Shape;1643;p19"/>
            <p:cNvSpPr/>
            <p:nvPr/>
          </p:nvSpPr>
          <p:spPr>
            <a:xfrm>
              <a:off x="986700" y="840150"/>
              <a:ext cx="121400" cy="121400"/>
            </a:xfrm>
            <a:custGeom>
              <a:rect b="b" l="l" r="r" t="t"/>
              <a:pathLst>
                <a:path extrusionOk="0" h="4856"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4" name="Google Shape;1644;p19"/>
            <p:cNvSpPr/>
            <p:nvPr/>
          </p:nvSpPr>
          <p:spPr>
            <a:xfrm>
              <a:off x="986700" y="1141175"/>
              <a:ext cx="121400" cy="121400"/>
            </a:xfrm>
            <a:custGeom>
              <a:rect b="b" l="l" r="r" t="t"/>
              <a:pathLst>
                <a:path extrusionOk="0" h="4856"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5" name="Google Shape;1645;p19"/>
            <p:cNvSpPr/>
            <p:nvPr/>
          </p:nvSpPr>
          <p:spPr>
            <a:xfrm>
              <a:off x="986700" y="1291700"/>
              <a:ext cx="121400" cy="121400"/>
            </a:xfrm>
            <a:custGeom>
              <a:rect b="b" l="l" r="r" t="t"/>
              <a:pathLst>
                <a:path extrusionOk="0" h="4856" w="4856">
                  <a:moveTo>
                    <a:pt x="0" y="0"/>
                  </a:moveTo>
                  <a:lnTo>
                    <a:pt x="0" y="4855"/>
                  </a:lnTo>
                  <a:lnTo>
                    <a:pt x="4856" y="4855"/>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6" name="Google Shape;1646;p19"/>
            <p:cNvSpPr/>
            <p:nvPr/>
          </p:nvSpPr>
          <p:spPr>
            <a:xfrm>
              <a:off x="986700" y="1743225"/>
              <a:ext cx="121400" cy="121400"/>
            </a:xfrm>
            <a:custGeom>
              <a:rect b="b" l="l" r="r" t="t"/>
              <a:pathLst>
                <a:path extrusionOk="0" h="4856" w="4856">
                  <a:moveTo>
                    <a:pt x="0" y="0"/>
                  </a:moveTo>
                  <a:lnTo>
                    <a:pt x="0" y="4856"/>
                  </a:lnTo>
                  <a:lnTo>
                    <a:pt x="4856" y="4856"/>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7" name="Google Shape;1647;p19"/>
            <p:cNvSpPr/>
            <p:nvPr/>
          </p:nvSpPr>
          <p:spPr>
            <a:xfrm>
              <a:off x="986700" y="1893725"/>
              <a:ext cx="121400" cy="121400"/>
            </a:xfrm>
            <a:custGeom>
              <a:rect b="b" l="l" r="r" t="t"/>
              <a:pathLst>
                <a:path extrusionOk="0" h="4856"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8" name="Google Shape;1648;p19"/>
            <p:cNvSpPr/>
            <p:nvPr/>
          </p:nvSpPr>
          <p:spPr>
            <a:xfrm>
              <a:off x="986700" y="2194750"/>
              <a:ext cx="121400" cy="121400"/>
            </a:xfrm>
            <a:custGeom>
              <a:rect b="b" l="l" r="r" t="t"/>
              <a:pathLst>
                <a:path extrusionOk="0" h="4856"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9" name="Google Shape;1649;p19"/>
            <p:cNvSpPr/>
            <p:nvPr/>
          </p:nvSpPr>
          <p:spPr>
            <a:xfrm>
              <a:off x="986700" y="2345275"/>
              <a:ext cx="121400" cy="121400"/>
            </a:xfrm>
            <a:custGeom>
              <a:rect b="b" l="l" r="r" t="t"/>
              <a:pathLst>
                <a:path extrusionOk="0" h="4856" w="4856">
                  <a:moveTo>
                    <a:pt x="0" y="0"/>
                  </a:moveTo>
                  <a:lnTo>
                    <a:pt x="0" y="4855"/>
                  </a:lnTo>
                  <a:lnTo>
                    <a:pt x="4856" y="4855"/>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0" name="Google Shape;1650;p19"/>
            <p:cNvSpPr/>
            <p:nvPr/>
          </p:nvSpPr>
          <p:spPr>
            <a:xfrm>
              <a:off x="986700" y="2495775"/>
              <a:ext cx="121400" cy="121400"/>
            </a:xfrm>
            <a:custGeom>
              <a:rect b="b" l="l" r="r" t="t"/>
              <a:pathLst>
                <a:path extrusionOk="0" h="4856"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1" name="Google Shape;1651;p19"/>
            <p:cNvSpPr/>
            <p:nvPr/>
          </p:nvSpPr>
          <p:spPr>
            <a:xfrm>
              <a:off x="986700" y="2796800"/>
              <a:ext cx="121400" cy="121400"/>
            </a:xfrm>
            <a:custGeom>
              <a:rect b="b" l="l" r="r" t="t"/>
              <a:pathLst>
                <a:path extrusionOk="0" h="4856" w="4856">
                  <a:moveTo>
                    <a:pt x="0" y="0"/>
                  </a:moveTo>
                  <a:lnTo>
                    <a:pt x="0" y="4856"/>
                  </a:lnTo>
                  <a:lnTo>
                    <a:pt x="4856" y="4856"/>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2" name="Google Shape;1652;p19"/>
            <p:cNvSpPr/>
            <p:nvPr/>
          </p:nvSpPr>
          <p:spPr>
            <a:xfrm>
              <a:off x="986700" y="2947300"/>
              <a:ext cx="121400" cy="121425"/>
            </a:xfrm>
            <a:custGeom>
              <a:rect b="b" l="l" r="r" t="t"/>
              <a:pathLst>
                <a:path extrusionOk="0" h="4857"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3" name="Google Shape;1653;p19"/>
            <p:cNvSpPr/>
            <p:nvPr/>
          </p:nvSpPr>
          <p:spPr>
            <a:xfrm>
              <a:off x="986700" y="3097825"/>
              <a:ext cx="121400" cy="121400"/>
            </a:xfrm>
            <a:custGeom>
              <a:rect b="b" l="l" r="r" t="t"/>
              <a:pathLst>
                <a:path extrusionOk="0" h="4856" w="4856">
                  <a:moveTo>
                    <a:pt x="0" y="0"/>
                  </a:moveTo>
                  <a:lnTo>
                    <a:pt x="0" y="4855"/>
                  </a:lnTo>
                  <a:lnTo>
                    <a:pt x="4856" y="4855"/>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4" name="Google Shape;1654;p19"/>
            <p:cNvSpPr/>
            <p:nvPr/>
          </p:nvSpPr>
          <p:spPr>
            <a:xfrm>
              <a:off x="986700" y="3549350"/>
              <a:ext cx="121400" cy="121400"/>
            </a:xfrm>
            <a:custGeom>
              <a:rect b="b" l="l" r="r" t="t"/>
              <a:pathLst>
                <a:path extrusionOk="0" h="4856"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5" name="Google Shape;1655;p19"/>
            <p:cNvSpPr/>
            <p:nvPr/>
          </p:nvSpPr>
          <p:spPr>
            <a:xfrm>
              <a:off x="986700" y="3699875"/>
              <a:ext cx="121400" cy="121400"/>
            </a:xfrm>
            <a:custGeom>
              <a:rect b="b" l="l" r="r" t="t"/>
              <a:pathLst>
                <a:path extrusionOk="0" h="4856" w="4856">
                  <a:moveTo>
                    <a:pt x="0" y="0"/>
                  </a:moveTo>
                  <a:lnTo>
                    <a:pt x="0" y="4855"/>
                  </a:lnTo>
                  <a:lnTo>
                    <a:pt x="4856" y="4855"/>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6" name="Google Shape;1656;p19"/>
            <p:cNvSpPr/>
            <p:nvPr/>
          </p:nvSpPr>
          <p:spPr>
            <a:xfrm>
              <a:off x="986700" y="3850375"/>
              <a:ext cx="121400" cy="121400"/>
            </a:xfrm>
            <a:custGeom>
              <a:rect b="b" l="l" r="r" t="t"/>
              <a:pathLst>
                <a:path extrusionOk="0" h="4856" w="4856">
                  <a:moveTo>
                    <a:pt x="0" y="0"/>
                  </a:moveTo>
                  <a:lnTo>
                    <a:pt x="0" y="4856"/>
                  </a:lnTo>
                  <a:lnTo>
                    <a:pt x="4856" y="4856"/>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7" name="Google Shape;1657;p19"/>
            <p:cNvSpPr/>
            <p:nvPr/>
          </p:nvSpPr>
          <p:spPr>
            <a:xfrm>
              <a:off x="986700" y="4151400"/>
              <a:ext cx="121400" cy="121400"/>
            </a:xfrm>
            <a:custGeom>
              <a:rect b="b" l="l" r="r" t="t"/>
              <a:pathLst>
                <a:path extrusionOk="0" h="4856" w="4856">
                  <a:moveTo>
                    <a:pt x="0" y="0"/>
                  </a:moveTo>
                  <a:lnTo>
                    <a:pt x="0" y="4856"/>
                  </a:lnTo>
                  <a:lnTo>
                    <a:pt x="4856" y="4856"/>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8" name="Google Shape;1658;p19"/>
            <p:cNvSpPr/>
            <p:nvPr/>
          </p:nvSpPr>
          <p:spPr>
            <a:xfrm>
              <a:off x="986700" y="4301900"/>
              <a:ext cx="121400" cy="121400"/>
            </a:xfrm>
            <a:custGeom>
              <a:rect b="b" l="l" r="r" t="t"/>
              <a:pathLst>
                <a:path extrusionOk="0" h="4856"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9" name="Google Shape;1659;p19"/>
            <p:cNvSpPr/>
            <p:nvPr/>
          </p:nvSpPr>
          <p:spPr>
            <a:xfrm>
              <a:off x="986700" y="4452425"/>
              <a:ext cx="121400" cy="121400"/>
            </a:xfrm>
            <a:custGeom>
              <a:rect b="b" l="l" r="r" t="t"/>
              <a:pathLst>
                <a:path extrusionOk="0" h="4856" w="4856">
                  <a:moveTo>
                    <a:pt x="0" y="0"/>
                  </a:moveTo>
                  <a:lnTo>
                    <a:pt x="0" y="4855"/>
                  </a:lnTo>
                  <a:lnTo>
                    <a:pt x="4856" y="4855"/>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0" name="Google Shape;1660;p19"/>
            <p:cNvSpPr/>
            <p:nvPr/>
          </p:nvSpPr>
          <p:spPr>
            <a:xfrm>
              <a:off x="986700" y="4602925"/>
              <a:ext cx="121400" cy="121400"/>
            </a:xfrm>
            <a:custGeom>
              <a:rect b="b" l="l" r="r" t="t"/>
              <a:pathLst>
                <a:path extrusionOk="0" h="4856"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1" name="Google Shape;1661;p19"/>
            <p:cNvSpPr/>
            <p:nvPr/>
          </p:nvSpPr>
          <p:spPr>
            <a:xfrm>
              <a:off x="986700" y="4903950"/>
              <a:ext cx="121400" cy="121400"/>
            </a:xfrm>
            <a:custGeom>
              <a:rect b="b" l="l" r="r" t="t"/>
              <a:pathLst>
                <a:path extrusionOk="0" h="4856"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2" name="Google Shape;1662;p19"/>
            <p:cNvSpPr/>
            <p:nvPr/>
          </p:nvSpPr>
          <p:spPr>
            <a:xfrm>
              <a:off x="986700" y="5054450"/>
              <a:ext cx="121400" cy="121425"/>
            </a:xfrm>
            <a:custGeom>
              <a:rect b="b" l="l" r="r" t="t"/>
              <a:pathLst>
                <a:path extrusionOk="0" h="4857"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3" name="Google Shape;1663;p19"/>
            <p:cNvSpPr/>
            <p:nvPr/>
          </p:nvSpPr>
          <p:spPr>
            <a:xfrm>
              <a:off x="986700" y="5355475"/>
              <a:ext cx="121400" cy="121400"/>
            </a:xfrm>
            <a:custGeom>
              <a:rect b="b" l="l" r="r" t="t"/>
              <a:pathLst>
                <a:path extrusionOk="0" h="4856"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4" name="Google Shape;1664;p19"/>
            <p:cNvSpPr/>
            <p:nvPr/>
          </p:nvSpPr>
          <p:spPr>
            <a:xfrm>
              <a:off x="1137200" y="238125"/>
              <a:ext cx="121425" cy="121400"/>
            </a:xfrm>
            <a:custGeom>
              <a:rect b="b" l="l" r="r" t="t"/>
              <a:pathLst>
                <a:path extrusionOk="0" h="4856" w="4857">
                  <a:moveTo>
                    <a:pt x="1" y="0"/>
                  </a:moveTo>
                  <a:lnTo>
                    <a:pt x="1" y="4855"/>
                  </a:lnTo>
                  <a:lnTo>
                    <a:pt x="4856" y="4855"/>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5" name="Google Shape;1665;p19"/>
            <p:cNvSpPr/>
            <p:nvPr/>
          </p:nvSpPr>
          <p:spPr>
            <a:xfrm>
              <a:off x="1137200" y="539125"/>
              <a:ext cx="121425" cy="121425"/>
            </a:xfrm>
            <a:custGeom>
              <a:rect b="b" l="l" r="r" t="t"/>
              <a:pathLst>
                <a:path extrusionOk="0" h="4857" w="4857">
                  <a:moveTo>
                    <a:pt x="1" y="1"/>
                  </a:moveTo>
                  <a:lnTo>
                    <a:pt x="1"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6" name="Google Shape;1666;p19"/>
            <p:cNvSpPr/>
            <p:nvPr/>
          </p:nvSpPr>
          <p:spPr>
            <a:xfrm>
              <a:off x="1137200" y="990675"/>
              <a:ext cx="121425" cy="121400"/>
            </a:xfrm>
            <a:custGeom>
              <a:rect b="b" l="l" r="r" t="t"/>
              <a:pathLst>
                <a:path extrusionOk="0" h="4856" w="4857">
                  <a:moveTo>
                    <a:pt x="1" y="0"/>
                  </a:moveTo>
                  <a:lnTo>
                    <a:pt x="1" y="4855"/>
                  </a:lnTo>
                  <a:lnTo>
                    <a:pt x="4856" y="4855"/>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7" name="Google Shape;1667;p19"/>
            <p:cNvSpPr/>
            <p:nvPr/>
          </p:nvSpPr>
          <p:spPr>
            <a:xfrm>
              <a:off x="1137200" y="1141175"/>
              <a:ext cx="121425" cy="121400"/>
            </a:xfrm>
            <a:custGeom>
              <a:rect b="b" l="l" r="r" t="t"/>
              <a:pathLst>
                <a:path extrusionOk="0" h="4856" w="4857">
                  <a:moveTo>
                    <a:pt x="1" y="1"/>
                  </a:moveTo>
                  <a:lnTo>
                    <a:pt x="1"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8" name="Google Shape;1668;p19"/>
            <p:cNvSpPr/>
            <p:nvPr/>
          </p:nvSpPr>
          <p:spPr>
            <a:xfrm>
              <a:off x="1137200" y="1442200"/>
              <a:ext cx="121425" cy="121400"/>
            </a:xfrm>
            <a:custGeom>
              <a:rect b="b" l="l" r="r" t="t"/>
              <a:pathLst>
                <a:path extrusionOk="0" h="4856" w="4857">
                  <a:moveTo>
                    <a:pt x="1" y="0"/>
                  </a:moveTo>
                  <a:lnTo>
                    <a:pt x="1" y="4856"/>
                  </a:lnTo>
                  <a:lnTo>
                    <a:pt x="4856" y="4856"/>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9" name="Google Shape;1669;p19"/>
            <p:cNvSpPr/>
            <p:nvPr/>
          </p:nvSpPr>
          <p:spPr>
            <a:xfrm>
              <a:off x="1137200" y="1592700"/>
              <a:ext cx="121425" cy="121425"/>
            </a:xfrm>
            <a:custGeom>
              <a:rect b="b" l="l" r="r" t="t"/>
              <a:pathLst>
                <a:path extrusionOk="0" h="4857" w="4857">
                  <a:moveTo>
                    <a:pt x="1" y="1"/>
                  </a:moveTo>
                  <a:lnTo>
                    <a:pt x="1"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0" name="Google Shape;1670;p19"/>
            <p:cNvSpPr/>
            <p:nvPr/>
          </p:nvSpPr>
          <p:spPr>
            <a:xfrm>
              <a:off x="1137200" y="2194750"/>
              <a:ext cx="121425" cy="121400"/>
            </a:xfrm>
            <a:custGeom>
              <a:rect b="b" l="l" r="r" t="t"/>
              <a:pathLst>
                <a:path extrusionOk="0" h="4856" w="4857">
                  <a:moveTo>
                    <a:pt x="1" y="1"/>
                  </a:moveTo>
                  <a:lnTo>
                    <a:pt x="1"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1" name="Google Shape;1671;p19"/>
            <p:cNvSpPr/>
            <p:nvPr/>
          </p:nvSpPr>
          <p:spPr>
            <a:xfrm>
              <a:off x="1137200" y="2345275"/>
              <a:ext cx="121425" cy="121400"/>
            </a:xfrm>
            <a:custGeom>
              <a:rect b="b" l="l" r="r" t="t"/>
              <a:pathLst>
                <a:path extrusionOk="0" h="4856" w="4857">
                  <a:moveTo>
                    <a:pt x="1" y="0"/>
                  </a:moveTo>
                  <a:lnTo>
                    <a:pt x="1" y="4855"/>
                  </a:lnTo>
                  <a:lnTo>
                    <a:pt x="4856" y="4855"/>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2" name="Google Shape;1672;p19"/>
            <p:cNvSpPr/>
            <p:nvPr/>
          </p:nvSpPr>
          <p:spPr>
            <a:xfrm>
              <a:off x="1137200" y="2495775"/>
              <a:ext cx="121425" cy="121400"/>
            </a:xfrm>
            <a:custGeom>
              <a:rect b="b" l="l" r="r" t="t"/>
              <a:pathLst>
                <a:path extrusionOk="0" h="4856" w="4857">
                  <a:moveTo>
                    <a:pt x="1" y="1"/>
                  </a:moveTo>
                  <a:lnTo>
                    <a:pt x="1"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3" name="Google Shape;1673;p19"/>
            <p:cNvSpPr/>
            <p:nvPr/>
          </p:nvSpPr>
          <p:spPr>
            <a:xfrm>
              <a:off x="1137200" y="2646275"/>
              <a:ext cx="121425" cy="121425"/>
            </a:xfrm>
            <a:custGeom>
              <a:rect b="b" l="l" r="r" t="t"/>
              <a:pathLst>
                <a:path extrusionOk="0" h="4857" w="4857">
                  <a:moveTo>
                    <a:pt x="1" y="1"/>
                  </a:moveTo>
                  <a:lnTo>
                    <a:pt x="1"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4" name="Google Shape;1674;p19"/>
            <p:cNvSpPr/>
            <p:nvPr/>
          </p:nvSpPr>
          <p:spPr>
            <a:xfrm>
              <a:off x="1137200" y="2947300"/>
              <a:ext cx="121425" cy="121425"/>
            </a:xfrm>
            <a:custGeom>
              <a:rect b="b" l="l" r="r" t="t"/>
              <a:pathLst>
                <a:path extrusionOk="0" h="4857" w="4857">
                  <a:moveTo>
                    <a:pt x="1" y="1"/>
                  </a:moveTo>
                  <a:lnTo>
                    <a:pt x="1"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5" name="Google Shape;1675;p19"/>
            <p:cNvSpPr/>
            <p:nvPr/>
          </p:nvSpPr>
          <p:spPr>
            <a:xfrm>
              <a:off x="1137200" y="3248325"/>
              <a:ext cx="121425" cy="121400"/>
            </a:xfrm>
            <a:custGeom>
              <a:rect b="b" l="l" r="r" t="t"/>
              <a:pathLst>
                <a:path extrusionOk="0" h="4856" w="4857">
                  <a:moveTo>
                    <a:pt x="1" y="1"/>
                  </a:moveTo>
                  <a:lnTo>
                    <a:pt x="1"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6" name="Google Shape;1676;p19"/>
            <p:cNvSpPr/>
            <p:nvPr/>
          </p:nvSpPr>
          <p:spPr>
            <a:xfrm>
              <a:off x="1137200" y="3398850"/>
              <a:ext cx="121425" cy="121400"/>
            </a:xfrm>
            <a:custGeom>
              <a:rect b="b" l="l" r="r" t="t"/>
              <a:pathLst>
                <a:path extrusionOk="0" h="4856" w="4857">
                  <a:moveTo>
                    <a:pt x="1" y="0"/>
                  </a:moveTo>
                  <a:lnTo>
                    <a:pt x="1" y="4855"/>
                  </a:lnTo>
                  <a:lnTo>
                    <a:pt x="4856" y="4855"/>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7" name="Google Shape;1677;p19"/>
            <p:cNvSpPr/>
            <p:nvPr/>
          </p:nvSpPr>
          <p:spPr>
            <a:xfrm>
              <a:off x="1137200" y="3699875"/>
              <a:ext cx="121425" cy="121400"/>
            </a:xfrm>
            <a:custGeom>
              <a:rect b="b" l="l" r="r" t="t"/>
              <a:pathLst>
                <a:path extrusionOk="0" h="4856" w="4857">
                  <a:moveTo>
                    <a:pt x="1" y="0"/>
                  </a:moveTo>
                  <a:lnTo>
                    <a:pt x="1" y="4855"/>
                  </a:lnTo>
                  <a:lnTo>
                    <a:pt x="4856" y="4855"/>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8" name="Google Shape;1678;p19"/>
            <p:cNvSpPr/>
            <p:nvPr/>
          </p:nvSpPr>
          <p:spPr>
            <a:xfrm>
              <a:off x="1137200" y="3850375"/>
              <a:ext cx="121425" cy="121400"/>
            </a:xfrm>
            <a:custGeom>
              <a:rect b="b" l="l" r="r" t="t"/>
              <a:pathLst>
                <a:path extrusionOk="0" h="4856" w="4857">
                  <a:moveTo>
                    <a:pt x="1" y="0"/>
                  </a:moveTo>
                  <a:lnTo>
                    <a:pt x="1" y="4856"/>
                  </a:lnTo>
                  <a:lnTo>
                    <a:pt x="4856" y="4856"/>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9" name="Google Shape;1679;p19"/>
            <p:cNvSpPr/>
            <p:nvPr/>
          </p:nvSpPr>
          <p:spPr>
            <a:xfrm>
              <a:off x="1137200" y="4000875"/>
              <a:ext cx="121425" cy="121425"/>
            </a:xfrm>
            <a:custGeom>
              <a:rect b="b" l="l" r="r" t="t"/>
              <a:pathLst>
                <a:path extrusionOk="0" h="4857" w="4857">
                  <a:moveTo>
                    <a:pt x="1" y="1"/>
                  </a:moveTo>
                  <a:lnTo>
                    <a:pt x="1"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0" name="Google Shape;1680;p19"/>
            <p:cNvSpPr/>
            <p:nvPr/>
          </p:nvSpPr>
          <p:spPr>
            <a:xfrm>
              <a:off x="1137200" y="4151400"/>
              <a:ext cx="121425" cy="121400"/>
            </a:xfrm>
            <a:custGeom>
              <a:rect b="b" l="l" r="r" t="t"/>
              <a:pathLst>
                <a:path extrusionOk="0" h="4856" w="4857">
                  <a:moveTo>
                    <a:pt x="1" y="0"/>
                  </a:moveTo>
                  <a:lnTo>
                    <a:pt x="1" y="4856"/>
                  </a:lnTo>
                  <a:lnTo>
                    <a:pt x="4856" y="4856"/>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1" name="Google Shape;1681;p19"/>
            <p:cNvSpPr/>
            <p:nvPr/>
          </p:nvSpPr>
          <p:spPr>
            <a:xfrm>
              <a:off x="1137200" y="4602925"/>
              <a:ext cx="121425" cy="121400"/>
            </a:xfrm>
            <a:custGeom>
              <a:rect b="b" l="l" r="r" t="t"/>
              <a:pathLst>
                <a:path extrusionOk="0" h="4856" w="4857">
                  <a:moveTo>
                    <a:pt x="1" y="1"/>
                  </a:moveTo>
                  <a:lnTo>
                    <a:pt x="1"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2" name="Google Shape;1682;p19"/>
            <p:cNvSpPr/>
            <p:nvPr/>
          </p:nvSpPr>
          <p:spPr>
            <a:xfrm>
              <a:off x="1137200" y="4753450"/>
              <a:ext cx="121425" cy="121400"/>
            </a:xfrm>
            <a:custGeom>
              <a:rect b="b" l="l" r="r" t="t"/>
              <a:pathLst>
                <a:path extrusionOk="0" h="4856" w="4857">
                  <a:moveTo>
                    <a:pt x="1" y="0"/>
                  </a:moveTo>
                  <a:lnTo>
                    <a:pt x="1" y="4855"/>
                  </a:lnTo>
                  <a:lnTo>
                    <a:pt x="4856" y="4855"/>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3" name="Google Shape;1683;p19"/>
            <p:cNvSpPr/>
            <p:nvPr/>
          </p:nvSpPr>
          <p:spPr>
            <a:xfrm>
              <a:off x="1137200" y="5054450"/>
              <a:ext cx="121425" cy="121425"/>
            </a:xfrm>
            <a:custGeom>
              <a:rect b="b" l="l" r="r" t="t"/>
              <a:pathLst>
                <a:path extrusionOk="0" h="4857" w="4857">
                  <a:moveTo>
                    <a:pt x="1" y="1"/>
                  </a:moveTo>
                  <a:lnTo>
                    <a:pt x="1"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4" name="Google Shape;1684;p19"/>
            <p:cNvSpPr/>
            <p:nvPr/>
          </p:nvSpPr>
          <p:spPr>
            <a:xfrm>
              <a:off x="1137200" y="5204975"/>
              <a:ext cx="121425" cy="121400"/>
            </a:xfrm>
            <a:custGeom>
              <a:rect b="b" l="l" r="r" t="t"/>
              <a:pathLst>
                <a:path extrusionOk="0" h="4856" w="4857">
                  <a:moveTo>
                    <a:pt x="1" y="0"/>
                  </a:moveTo>
                  <a:lnTo>
                    <a:pt x="1" y="4856"/>
                  </a:lnTo>
                  <a:lnTo>
                    <a:pt x="4856" y="4856"/>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5" name="Google Shape;1685;p19"/>
            <p:cNvSpPr/>
            <p:nvPr/>
          </p:nvSpPr>
          <p:spPr>
            <a:xfrm>
              <a:off x="1137200" y="5355475"/>
              <a:ext cx="121425" cy="121400"/>
            </a:xfrm>
            <a:custGeom>
              <a:rect b="b" l="l" r="r" t="t"/>
              <a:pathLst>
                <a:path extrusionOk="0" h="4856" w="4857">
                  <a:moveTo>
                    <a:pt x="1" y="1"/>
                  </a:moveTo>
                  <a:lnTo>
                    <a:pt x="1"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86" name="Google Shape;1686;p19"/>
          <p:cNvGrpSpPr/>
          <p:nvPr/>
        </p:nvGrpSpPr>
        <p:grpSpPr>
          <a:xfrm rot="10800000">
            <a:off x="6659535" y="28698"/>
            <a:ext cx="2309844" cy="5086302"/>
            <a:chOff x="986700" y="238125"/>
            <a:chExt cx="2379075" cy="5238750"/>
          </a:xfrm>
        </p:grpSpPr>
        <p:sp>
          <p:nvSpPr>
            <p:cNvPr id="1687" name="Google Shape;1687;p19"/>
            <p:cNvSpPr/>
            <p:nvPr/>
          </p:nvSpPr>
          <p:spPr>
            <a:xfrm>
              <a:off x="986700" y="2381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8" name="Google Shape;1688;p19"/>
            <p:cNvSpPr/>
            <p:nvPr/>
          </p:nvSpPr>
          <p:spPr>
            <a:xfrm>
              <a:off x="986700" y="6896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9" name="Google Shape;1689;p19"/>
            <p:cNvSpPr/>
            <p:nvPr/>
          </p:nvSpPr>
          <p:spPr>
            <a:xfrm>
              <a:off x="986700" y="9906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0" name="Google Shape;1690;p19"/>
            <p:cNvSpPr/>
            <p:nvPr/>
          </p:nvSpPr>
          <p:spPr>
            <a:xfrm>
              <a:off x="986700" y="14422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1" name="Google Shape;1691;p19"/>
            <p:cNvSpPr/>
            <p:nvPr/>
          </p:nvSpPr>
          <p:spPr>
            <a:xfrm>
              <a:off x="986700" y="15927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2" name="Google Shape;1692;p19"/>
            <p:cNvSpPr/>
            <p:nvPr/>
          </p:nvSpPr>
          <p:spPr>
            <a:xfrm>
              <a:off x="986700" y="20442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3" name="Google Shape;1693;p19"/>
            <p:cNvSpPr/>
            <p:nvPr/>
          </p:nvSpPr>
          <p:spPr>
            <a:xfrm>
              <a:off x="986700" y="26462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4" name="Google Shape;1694;p19"/>
            <p:cNvSpPr/>
            <p:nvPr/>
          </p:nvSpPr>
          <p:spPr>
            <a:xfrm>
              <a:off x="986700" y="32483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5" name="Google Shape;1695;p19"/>
            <p:cNvSpPr/>
            <p:nvPr/>
          </p:nvSpPr>
          <p:spPr>
            <a:xfrm>
              <a:off x="986700" y="33988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6" name="Google Shape;1696;p19"/>
            <p:cNvSpPr/>
            <p:nvPr/>
          </p:nvSpPr>
          <p:spPr>
            <a:xfrm>
              <a:off x="986700" y="40008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7" name="Google Shape;1697;p19"/>
            <p:cNvSpPr/>
            <p:nvPr/>
          </p:nvSpPr>
          <p:spPr>
            <a:xfrm>
              <a:off x="986700" y="47534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8" name="Google Shape;1698;p19"/>
            <p:cNvSpPr/>
            <p:nvPr/>
          </p:nvSpPr>
          <p:spPr>
            <a:xfrm>
              <a:off x="986700" y="52049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9" name="Google Shape;1699;p19"/>
            <p:cNvSpPr/>
            <p:nvPr/>
          </p:nvSpPr>
          <p:spPr>
            <a:xfrm>
              <a:off x="1137200"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0" name="Google Shape;1700;p19"/>
            <p:cNvSpPr/>
            <p:nvPr/>
          </p:nvSpPr>
          <p:spPr>
            <a:xfrm>
              <a:off x="1137200" y="6896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1" name="Google Shape;1701;p19"/>
            <p:cNvSpPr/>
            <p:nvPr/>
          </p:nvSpPr>
          <p:spPr>
            <a:xfrm>
              <a:off x="1137200" y="8401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2" name="Google Shape;1702;p19"/>
            <p:cNvSpPr/>
            <p:nvPr/>
          </p:nvSpPr>
          <p:spPr>
            <a:xfrm>
              <a:off x="1137200"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3" name="Google Shape;1703;p19"/>
            <p:cNvSpPr/>
            <p:nvPr/>
          </p:nvSpPr>
          <p:spPr>
            <a:xfrm>
              <a:off x="1137200" y="17432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4" name="Google Shape;1704;p19"/>
            <p:cNvSpPr/>
            <p:nvPr/>
          </p:nvSpPr>
          <p:spPr>
            <a:xfrm>
              <a:off x="1137200" y="18937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5" name="Google Shape;1705;p19"/>
            <p:cNvSpPr/>
            <p:nvPr/>
          </p:nvSpPr>
          <p:spPr>
            <a:xfrm>
              <a:off x="1137200"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6" name="Google Shape;1706;p19"/>
            <p:cNvSpPr/>
            <p:nvPr/>
          </p:nvSpPr>
          <p:spPr>
            <a:xfrm>
              <a:off x="1137200"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7" name="Google Shape;1707;p19"/>
            <p:cNvSpPr/>
            <p:nvPr/>
          </p:nvSpPr>
          <p:spPr>
            <a:xfrm>
              <a:off x="1137200"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8" name="Google Shape;1708;p19"/>
            <p:cNvSpPr/>
            <p:nvPr/>
          </p:nvSpPr>
          <p:spPr>
            <a:xfrm>
              <a:off x="1137200" y="35493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9" name="Google Shape;1709;p19"/>
            <p:cNvSpPr/>
            <p:nvPr/>
          </p:nvSpPr>
          <p:spPr>
            <a:xfrm>
              <a:off x="1137200" y="430190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0" name="Google Shape;1710;p19"/>
            <p:cNvSpPr/>
            <p:nvPr/>
          </p:nvSpPr>
          <p:spPr>
            <a:xfrm>
              <a:off x="1137200" y="44524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1" name="Google Shape;1711;p19"/>
            <p:cNvSpPr/>
            <p:nvPr/>
          </p:nvSpPr>
          <p:spPr>
            <a:xfrm>
              <a:off x="1137200" y="49039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2" name="Google Shape;1712;p19"/>
            <p:cNvSpPr/>
            <p:nvPr/>
          </p:nvSpPr>
          <p:spPr>
            <a:xfrm>
              <a:off x="1287725" y="2381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3" name="Google Shape;1713;p19"/>
            <p:cNvSpPr/>
            <p:nvPr/>
          </p:nvSpPr>
          <p:spPr>
            <a:xfrm>
              <a:off x="1287725" y="53912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4" name="Google Shape;1714;p19"/>
            <p:cNvSpPr/>
            <p:nvPr/>
          </p:nvSpPr>
          <p:spPr>
            <a:xfrm>
              <a:off x="1287725" y="9906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5" name="Google Shape;1715;p19"/>
            <p:cNvSpPr/>
            <p:nvPr/>
          </p:nvSpPr>
          <p:spPr>
            <a:xfrm>
              <a:off x="1287725" y="11411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6" name="Google Shape;1716;p19"/>
            <p:cNvSpPr/>
            <p:nvPr/>
          </p:nvSpPr>
          <p:spPr>
            <a:xfrm>
              <a:off x="1287725" y="14422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7" name="Google Shape;1717;p19"/>
            <p:cNvSpPr/>
            <p:nvPr/>
          </p:nvSpPr>
          <p:spPr>
            <a:xfrm>
              <a:off x="1287725" y="159270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8" name="Google Shape;1718;p19"/>
            <p:cNvSpPr/>
            <p:nvPr/>
          </p:nvSpPr>
          <p:spPr>
            <a:xfrm>
              <a:off x="1287725" y="21947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9" name="Google Shape;1719;p19"/>
            <p:cNvSpPr/>
            <p:nvPr/>
          </p:nvSpPr>
          <p:spPr>
            <a:xfrm>
              <a:off x="1287725" y="23452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0" name="Google Shape;1720;p19"/>
            <p:cNvSpPr/>
            <p:nvPr/>
          </p:nvSpPr>
          <p:spPr>
            <a:xfrm>
              <a:off x="1287725" y="264627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1" name="Google Shape;1721;p19"/>
            <p:cNvSpPr/>
            <p:nvPr/>
          </p:nvSpPr>
          <p:spPr>
            <a:xfrm>
              <a:off x="1287725" y="27968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2" name="Google Shape;1722;p19"/>
            <p:cNvSpPr/>
            <p:nvPr/>
          </p:nvSpPr>
          <p:spPr>
            <a:xfrm>
              <a:off x="1287725" y="30978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3" name="Google Shape;1723;p19"/>
            <p:cNvSpPr/>
            <p:nvPr/>
          </p:nvSpPr>
          <p:spPr>
            <a:xfrm>
              <a:off x="1287725" y="32483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4" name="Google Shape;1724;p19"/>
            <p:cNvSpPr/>
            <p:nvPr/>
          </p:nvSpPr>
          <p:spPr>
            <a:xfrm>
              <a:off x="1287725" y="33988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5" name="Google Shape;1725;p19"/>
            <p:cNvSpPr/>
            <p:nvPr/>
          </p:nvSpPr>
          <p:spPr>
            <a:xfrm>
              <a:off x="1287725" y="35493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6" name="Google Shape;1726;p19"/>
            <p:cNvSpPr/>
            <p:nvPr/>
          </p:nvSpPr>
          <p:spPr>
            <a:xfrm>
              <a:off x="1287725" y="400087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7" name="Google Shape;1727;p19"/>
            <p:cNvSpPr/>
            <p:nvPr/>
          </p:nvSpPr>
          <p:spPr>
            <a:xfrm>
              <a:off x="1287725" y="41514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8" name="Google Shape;1728;p19"/>
            <p:cNvSpPr/>
            <p:nvPr/>
          </p:nvSpPr>
          <p:spPr>
            <a:xfrm>
              <a:off x="1287725" y="430190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9" name="Google Shape;1729;p19"/>
            <p:cNvSpPr/>
            <p:nvPr/>
          </p:nvSpPr>
          <p:spPr>
            <a:xfrm>
              <a:off x="1287725" y="46029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0" name="Google Shape;1730;p19"/>
            <p:cNvSpPr/>
            <p:nvPr/>
          </p:nvSpPr>
          <p:spPr>
            <a:xfrm>
              <a:off x="1287725" y="49039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1" name="Google Shape;1731;p19"/>
            <p:cNvSpPr/>
            <p:nvPr/>
          </p:nvSpPr>
          <p:spPr>
            <a:xfrm>
              <a:off x="1287725" y="53554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2" name="Google Shape;1732;p19"/>
            <p:cNvSpPr/>
            <p:nvPr/>
          </p:nvSpPr>
          <p:spPr>
            <a:xfrm>
              <a:off x="1438225" y="2381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3" name="Google Shape;1733;p19"/>
            <p:cNvSpPr/>
            <p:nvPr/>
          </p:nvSpPr>
          <p:spPr>
            <a:xfrm>
              <a:off x="1438225" y="53912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4" name="Google Shape;1734;p19"/>
            <p:cNvSpPr/>
            <p:nvPr/>
          </p:nvSpPr>
          <p:spPr>
            <a:xfrm>
              <a:off x="1438225" y="6896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5" name="Google Shape;1735;p19"/>
            <p:cNvSpPr/>
            <p:nvPr/>
          </p:nvSpPr>
          <p:spPr>
            <a:xfrm>
              <a:off x="1438225" y="8401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6" name="Google Shape;1736;p19"/>
            <p:cNvSpPr/>
            <p:nvPr/>
          </p:nvSpPr>
          <p:spPr>
            <a:xfrm>
              <a:off x="1438225" y="99067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7" name="Google Shape;1737;p19"/>
            <p:cNvSpPr/>
            <p:nvPr/>
          </p:nvSpPr>
          <p:spPr>
            <a:xfrm>
              <a:off x="1438225" y="11411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8" name="Google Shape;1738;p19"/>
            <p:cNvSpPr/>
            <p:nvPr/>
          </p:nvSpPr>
          <p:spPr>
            <a:xfrm>
              <a:off x="1438225" y="129170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9" name="Google Shape;1739;p19"/>
            <p:cNvSpPr/>
            <p:nvPr/>
          </p:nvSpPr>
          <p:spPr>
            <a:xfrm>
              <a:off x="1438225" y="14422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0" name="Google Shape;1740;p19"/>
            <p:cNvSpPr/>
            <p:nvPr/>
          </p:nvSpPr>
          <p:spPr>
            <a:xfrm>
              <a:off x="1438225" y="159270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1" name="Google Shape;1741;p19"/>
            <p:cNvSpPr/>
            <p:nvPr/>
          </p:nvSpPr>
          <p:spPr>
            <a:xfrm>
              <a:off x="1438225" y="174322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2" name="Google Shape;1742;p19"/>
            <p:cNvSpPr/>
            <p:nvPr/>
          </p:nvSpPr>
          <p:spPr>
            <a:xfrm>
              <a:off x="1438225" y="189372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3" name="Google Shape;1743;p19"/>
            <p:cNvSpPr/>
            <p:nvPr/>
          </p:nvSpPr>
          <p:spPr>
            <a:xfrm>
              <a:off x="1438225" y="20442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4" name="Google Shape;1744;p19"/>
            <p:cNvSpPr/>
            <p:nvPr/>
          </p:nvSpPr>
          <p:spPr>
            <a:xfrm>
              <a:off x="1438225" y="21947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5" name="Google Shape;1745;p19"/>
            <p:cNvSpPr/>
            <p:nvPr/>
          </p:nvSpPr>
          <p:spPr>
            <a:xfrm>
              <a:off x="1438225" y="24957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6" name="Google Shape;1746;p19"/>
            <p:cNvSpPr/>
            <p:nvPr/>
          </p:nvSpPr>
          <p:spPr>
            <a:xfrm>
              <a:off x="1438225" y="26462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7" name="Google Shape;1747;p19"/>
            <p:cNvSpPr/>
            <p:nvPr/>
          </p:nvSpPr>
          <p:spPr>
            <a:xfrm>
              <a:off x="1438225" y="294730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8" name="Google Shape;1748;p19"/>
            <p:cNvSpPr/>
            <p:nvPr/>
          </p:nvSpPr>
          <p:spPr>
            <a:xfrm>
              <a:off x="1438225" y="30978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9" name="Google Shape;1749;p19"/>
            <p:cNvSpPr/>
            <p:nvPr/>
          </p:nvSpPr>
          <p:spPr>
            <a:xfrm>
              <a:off x="1438225" y="324832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0" name="Google Shape;1750;p19"/>
            <p:cNvSpPr/>
            <p:nvPr/>
          </p:nvSpPr>
          <p:spPr>
            <a:xfrm>
              <a:off x="1438225" y="33988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1" name="Google Shape;1751;p19"/>
            <p:cNvSpPr/>
            <p:nvPr/>
          </p:nvSpPr>
          <p:spPr>
            <a:xfrm>
              <a:off x="1438225" y="35493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2" name="Google Shape;1752;p19"/>
            <p:cNvSpPr/>
            <p:nvPr/>
          </p:nvSpPr>
          <p:spPr>
            <a:xfrm>
              <a:off x="1438225" y="369987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3" name="Google Shape;1753;p19"/>
            <p:cNvSpPr/>
            <p:nvPr/>
          </p:nvSpPr>
          <p:spPr>
            <a:xfrm>
              <a:off x="1438225" y="385037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4" name="Google Shape;1754;p19"/>
            <p:cNvSpPr/>
            <p:nvPr/>
          </p:nvSpPr>
          <p:spPr>
            <a:xfrm>
              <a:off x="1438225" y="40008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5" name="Google Shape;1755;p19"/>
            <p:cNvSpPr/>
            <p:nvPr/>
          </p:nvSpPr>
          <p:spPr>
            <a:xfrm>
              <a:off x="1438225" y="430190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6" name="Google Shape;1756;p19"/>
            <p:cNvSpPr/>
            <p:nvPr/>
          </p:nvSpPr>
          <p:spPr>
            <a:xfrm>
              <a:off x="1438225" y="44524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7" name="Google Shape;1757;p19"/>
            <p:cNvSpPr/>
            <p:nvPr/>
          </p:nvSpPr>
          <p:spPr>
            <a:xfrm>
              <a:off x="1438225" y="460292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8" name="Google Shape;1758;p19"/>
            <p:cNvSpPr/>
            <p:nvPr/>
          </p:nvSpPr>
          <p:spPr>
            <a:xfrm>
              <a:off x="1438225" y="47534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9" name="Google Shape;1759;p19"/>
            <p:cNvSpPr/>
            <p:nvPr/>
          </p:nvSpPr>
          <p:spPr>
            <a:xfrm>
              <a:off x="1438225" y="49039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0" name="Google Shape;1760;p19"/>
            <p:cNvSpPr/>
            <p:nvPr/>
          </p:nvSpPr>
          <p:spPr>
            <a:xfrm>
              <a:off x="1438225" y="505445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1" name="Google Shape;1761;p19"/>
            <p:cNvSpPr/>
            <p:nvPr/>
          </p:nvSpPr>
          <p:spPr>
            <a:xfrm>
              <a:off x="1438225" y="520497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2" name="Google Shape;1762;p19"/>
            <p:cNvSpPr/>
            <p:nvPr/>
          </p:nvSpPr>
          <p:spPr>
            <a:xfrm>
              <a:off x="1438225" y="53554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3" name="Google Shape;1763;p19"/>
            <p:cNvSpPr/>
            <p:nvPr/>
          </p:nvSpPr>
          <p:spPr>
            <a:xfrm>
              <a:off x="1588750" y="2381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4" name="Google Shape;1764;p19"/>
            <p:cNvSpPr/>
            <p:nvPr/>
          </p:nvSpPr>
          <p:spPr>
            <a:xfrm>
              <a:off x="1588750" y="8401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5" name="Google Shape;1765;p19"/>
            <p:cNvSpPr/>
            <p:nvPr/>
          </p:nvSpPr>
          <p:spPr>
            <a:xfrm>
              <a:off x="1588750" y="9906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6" name="Google Shape;1766;p19"/>
            <p:cNvSpPr/>
            <p:nvPr/>
          </p:nvSpPr>
          <p:spPr>
            <a:xfrm>
              <a:off x="1588750" y="14422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7" name="Google Shape;1767;p19"/>
            <p:cNvSpPr/>
            <p:nvPr/>
          </p:nvSpPr>
          <p:spPr>
            <a:xfrm>
              <a:off x="1588750" y="174322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8" name="Google Shape;1768;p19"/>
            <p:cNvSpPr/>
            <p:nvPr/>
          </p:nvSpPr>
          <p:spPr>
            <a:xfrm>
              <a:off x="1588750" y="21947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9" name="Google Shape;1769;p19"/>
            <p:cNvSpPr/>
            <p:nvPr/>
          </p:nvSpPr>
          <p:spPr>
            <a:xfrm>
              <a:off x="1588750" y="24957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0" name="Google Shape;1770;p19"/>
            <p:cNvSpPr/>
            <p:nvPr/>
          </p:nvSpPr>
          <p:spPr>
            <a:xfrm>
              <a:off x="1588750" y="27968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1" name="Google Shape;1771;p19"/>
            <p:cNvSpPr/>
            <p:nvPr/>
          </p:nvSpPr>
          <p:spPr>
            <a:xfrm>
              <a:off x="1588750" y="294730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2" name="Google Shape;1772;p19"/>
            <p:cNvSpPr/>
            <p:nvPr/>
          </p:nvSpPr>
          <p:spPr>
            <a:xfrm>
              <a:off x="1588750" y="32483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3" name="Google Shape;1773;p19"/>
            <p:cNvSpPr/>
            <p:nvPr/>
          </p:nvSpPr>
          <p:spPr>
            <a:xfrm>
              <a:off x="1588750" y="33988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4" name="Google Shape;1774;p19"/>
            <p:cNvSpPr/>
            <p:nvPr/>
          </p:nvSpPr>
          <p:spPr>
            <a:xfrm>
              <a:off x="1588750" y="36998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5" name="Google Shape;1775;p19"/>
            <p:cNvSpPr/>
            <p:nvPr/>
          </p:nvSpPr>
          <p:spPr>
            <a:xfrm>
              <a:off x="1588750" y="38503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6" name="Google Shape;1776;p19"/>
            <p:cNvSpPr/>
            <p:nvPr/>
          </p:nvSpPr>
          <p:spPr>
            <a:xfrm>
              <a:off x="1588750" y="41514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7" name="Google Shape;1777;p19"/>
            <p:cNvSpPr/>
            <p:nvPr/>
          </p:nvSpPr>
          <p:spPr>
            <a:xfrm>
              <a:off x="1588750" y="430190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8" name="Google Shape;1778;p19"/>
            <p:cNvSpPr/>
            <p:nvPr/>
          </p:nvSpPr>
          <p:spPr>
            <a:xfrm>
              <a:off x="1588750" y="44524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9" name="Google Shape;1779;p19"/>
            <p:cNvSpPr/>
            <p:nvPr/>
          </p:nvSpPr>
          <p:spPr>
            <a:xfrm>
              <a:off x="1588750" y="46029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0" name="Google Shape;1780;p19"/>
            <p:cNvSpPr/>
            <p:nvPr/>
          </p:nvSpPr>
          <p:spPr>
            <a:xfrm>
              <a:off x="1588750" y="49039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1" name="Google Shape;1781;p19"/>
            <p:cNvSpPr/>
            <p:nvPr/>
          </p:nvSpPr>
          <p:spPr>
            <a:xfrm>
              <a:off x="1588750" y="52049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2" name="Google Shape;1782;p19"/>
            <p:cNvSpPr/>
            <p:nvPr/>
          </p:nvSpPr>
          <p:spPr>
            <a:xfrm>
              <a:off x="1739250" y="2381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3" name="Google Shape;1783;p19"/>
            <p:cNvSpPr/>
            <p:nvPr/>
          </p:nvSpPr>
          <p:spPr>
            <a:xfrm>
              <a:off x="1739250" y="8401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4" name="Google Shape;1784;p19"/>
            <p:cNvSpPr/>
            <p:nvPr/>
          </p:nvSpPr>
          <p:spPr>
            <a:xfrm>
              <a:off x="1739250" y="11411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5" name="Google Shape;1785;p19"/>
            <p:cNvSpPr/>
            <p:nvPr/>
          </p:nvSpPr>
          <p:spPr>
            <a:xfrm>
              <a:off x="1739250" y="14422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6" name="Google Shape;1786;p19"/>
            <p:cNvSpPr/>
            <p:nvPr/>
          </p:nvSpPr>
          <p:spPr>
            <a:xfrm>
              <a:off x="1739250" y="189372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7" name="Google Shape;1787;p19"/>
            <p:cNvSpPr/>
            <p:nvPr/>
          </p:nvSpPr>
          <p:spPr>
            <a:xfrm>
              <a:off x="1739250" y="24957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8" name="Google Shape;1788;p19"/>
            <p:cNvSpPr/>
            <p:nvPr/>
          </p:nvSpPr>
          <p:spPr>
            <a:xfrm>
              <a:off x="1739250" y="26462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9" name="Google Shape;1789;p19"/>
            <p:cNvSpPr/>
            <p:nvPr/>
          </p:nvSpPr>
          <p:spPr>
            <a:xfrm>
              <a:off x="1739250" y="369987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0" name="Google Shape;1790;p19"/>
            <p:cNvSpPr/>
            <p:nvPr/>
          </p:nvSpPr>
          <p:spPr>
            <a:xfrm>
              <a:off x="1739250" y="41514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1" name="Google Shape;1791;p19"/>
            <p:cNvSpPr/>
            <p:nvPr/>
          </p:nvSpPr>
          <p:spPr>
            <a:xfrm>
              <a:off x="1739250" y="49039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2" name="Google Shape;1792;p19"/>
            <p:cNvSpPr/>
            <p:nvPr/>
          </p:nvSpPr>
          <p:spPr>
            <a:xfrm>
              <a:off x="1739250" y="53554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3" name="Google Shape;1793;p19"/>
            <p:cNvSpPr/>
            <p:nvPr/>
          </p:nvSpPr>
          <p:spPr>
            <a:xfrm>
              <a:off x="1889750"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4" name="Google Shape;1794;p19"/>
            <p:cNvSpPr/>
            <p:nvPr/>
          </p:nvSpPr>
          <p:spPr>
            <a:xfrm>
              <a:off x="1889750" y="8401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5" name="Google Shape;1795;p19"/>
            <p:cNvSpPr/>
            <p:nvPr/>
          </p:nvSpPr>
          <p:spPr>
            <a:xfrm>
              <a:off x="1889750" y="33988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6" name="Google Shape;1796;p19"/>
            <p:cNvSpPr/>
            <p:nvPr/>
          </p:nvSpPr>
          <p:spPr>
            <a:xfrm>
              <a:off x="1889750" y="46029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7" name="Google Shape;1797;p19"/>
            <p:cNvSpPr/>
            <p:nvPr/>
          </p:nvSpPr>
          <p:spPr>
            <a:xfrm>
              <a:off x="1889750"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8" name="Google Shape;1798;p19"/>
            <p:cNvSpPr/>
            <p:nvPr/>
          </p:nvSpPr>
          <p:spPr>
            <a:xfrm>
              <a:off x="2040275" y="6896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9" name="Google Shape;1799;p19"/>
            <p:cNvSpPr/>
            <p:nvPr/>
          </p:nvSpPr>
          <p:spPr>
            <a:xfrm>
              <a:off x="2040275" y="18937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0" name="Google Shape;1800;p19"/>
            <p:cNvSpPr/>
            <p:nvPr/>
          </p:nvSpPr>
          <p:spPr>
            <a:xfrm>
              <a:off x="2040275" y="27968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1" name="Google Shape;1801;p19"/>
            <p:cNvSpPr/>
            <p:nvPr/>
          </p:nvSpPr>
          <p:spPr>
            <a:xfrm>
              <a:off x="2190775" y="505445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2" name="Google Shape;1802;p19"/>
            <p:cNvSpPr/>
            <p:nvPr/>
          </p:nvSpPr>
          <p:spPr>
            <a:xfrm>
              <a:off x="2341300" y="47534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3" name="Google Shape;1803;p19"/>
            <p:cNvSpPr/>
            <p:nvPr/>
          </p:nvSpPr>
          <p:spPr>
            <a:xfrm>
              <a:off x="2642325" y="264627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4" name="Google Shape;1804;p19"/>
            <p:cNvSpPr/>
            <p:nvPr/>
          </p:nvSpPr>
          <p:spPr>
            <a:xfrm>
              <a:off x="2642325" y="52049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5" name="Google Shape;1805;p19"/>
            <p:cNvSpPr/>
            <p:nvPr/>
          </p:nvSpPr>
          <p:spPr>
            <a:xfrm>
              <a:off x="3244350" y="9906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06" name="Google Shape;1806;p19"/>
          <p:cNvGrpSpPr/>
          <p:nvPr/>
        </p:nvGrpSpPr>
        <p:grpSpPr>
          <a:xfrm rot="10800000">
            <a:off x="6367294" y="28698"/>
            <a:ext cx="2017554" cy="5086302"/>
            <a:chOff x="1588750" y="238125"/>
            <a:chExt cx="2078025" cy="5238750"/>
          </a:xfrm>
        </p:grpSpPr>
        <p:sp>
          <p:nvSpPr>
            <p:cNvPr id="1807" name="Google Shape;1807;p19"/>
            <p:cNvSpPr/>
            <p:nvPr/>
          </p:nvSpPr>
          <p:spPr>
            <a:xfrm>
              <a:off x="158875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8" name="Google Shape;1808;p19"/>
            <p:cNvSpPr/>
            <p:nvPr/>
          </p:nvSpPr>
          <p:spPr>
            <a:xfrm>
              <a:off x="1588750"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9" name="Google Shape;1809;p19"/>
            <p:cNvSpPr/>
            <p:nvPr/>
          </p:nvSpPr>
          <p:spPr>
            <a:xfrm>
              <a:off x="1588750"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0" name="Google Shape;1810;p19"/>
            <p:cNvSpPr/>
            <p:nvPr/>
          </p:nvSpPr>
          <p:spPr>
            <a:xfrm>
              <a:off x="1588750" y="40008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1" name="Google Shape;1811;p19"/>
            <p:cNvSpPr/>
            <p:nvPr/>
          </p:nvSpPr>
          <p:spPr>
            <a:xfrm>
              <a:off x="1588750" y="47534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2" name="Google Shape;1812;p19"/>
            <p:cNvSpPr/>
            <p:nvPr/>
          </p:nvSpPr>
          <p:spPr>
            <a:xfrm>
              <a:off x="1588750"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3" name="Google Shape;1813;p19"/>
            <p:cNvSpPr/>
            <p:nvPr/>
          </p:nvSpPr>
          <p:spPr>
            <a:xfrm>
              <a:off x="1739250" y="53912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4" name="Google Shape;1814;p19"/>
            <p:cNvSpPr/>
            <p:nvPr/>
          </p:nvSpPr>
          <p:spPr>
            <a:xfrm>
              <a:off x="1739250"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5" name="Google Shape;1815;p19"/>
            <p:cNvSpPr/>
            <p:nvPr/>
          </p:nvSpPr>
          <p:spPr>
            <a:xfrm>
              <a:off x="1739250"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6" name="Google Shape;1816;p19"/>
            <p:cNvSpPr/>
            <p:nvPr/>
          </p:nvSpPr>
          <p:spPr>
            <a:xfrm>
              <a:off x="1739250" y="33988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7" name="Google Shape;1817;p19"/>
            <p:cNvSpPr/>
            <p:nvPr/>
          </p:nvSpPr>
          <p:spPr>
            <a:xfrm>
              <a:off x="1739250"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8" name="Google Shape;1818;p19"/>
            <p:cNvSpPr/>
            <p:nvPr/>
          </p:nvSpPr>
          <p:spPr>
            <a:xfrm>
              <a:off x="1739250"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9" name="Google Shape;1819;p19"/>
            <p:cNvSpPr/>
            <p:nvPr/>
          </p:nvSpPr>
          <p:spPr>
            <a:xfrm>
              <a:off x="1739250" y="52049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0" name="Google Shape;1820;p19"/>
            <p:cNvSpPr/>
            <p:nvPr/>
          </p:nvSpPr>
          <p:spPr>
            <a:xfrm>
              <a:off x="1889750" y="2381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1" name="Google Shape;1821;p19"/>
            <p:cNvSpPr/>
            <p:nvPr/>
          </p:nvSpPr>
          <p:spPr>
            <a:xfrm>
              <a:off x="1889750" y="14422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2" name="Google Shape;1822;p19"/>
            <p:cNvSpPr/>
            <p:nvPr/>
          </p:nvSpPr>
          <p:spPr>
            <a:xfrm>
              <a:off x="1889750" y="17432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3" name="Google Shape;1823;p19"/>
            <p:cNvSpPr/>
            <p:nvPr/>
          </p:nvSpPr>
          <p:spPr>
            <a:xfrm>
              <a:off x="1889750" y="18937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4" name="Google Shape;1824;p19"/>
            <p:cNvSpPr/>
            <p:nvPr/>
          </p:nvSpPr>
          <p:spPr>
            <a:xfrm>
              <a:off x="1889750"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5" name="Google Shape;1825;p19"/>
            <p:cNvSpPr/>
            <p:nvPr/>
          </p:nvSpPr>
          <p:spPr>
            <a:xfrm>
              <a:off x="1889750" y="21947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6" name="Google Shape;1826;p19"/>
            <p:cNvSpPr/>
            <p:nvPr/>
          </p:nvSpPr>
          <p:spPr>
            <a:xfrm>
              <a:off x="1889750"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7" name="Google Shape;1827;p19"/>
            <p:cNvSpPr/>
            <p:nvPr/>
          </p:nvSpPr>
          <p:spPr>
            <a:xfrm>
              <a:off x="1889750" y="24957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8" name="Google Shape;1828;p19"/>
            <p:cNvSpPr/>
            <p:nvPr/>
          </p:nvSpPr>
          <p:spPr>
            <a:xfrm>
              <a:off x="1889750" y="264627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9" name="Google Shape;1829;p19"/>
            <p:cNvSpPr/>
            <p:nvPr/>
          </p:nvSpPr>
          <p:spPr>
            <a:xfrm>
              <a:off x="1889750"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0" name="Google Shape;1830;p19"/>
            <p:cNvSpPr/>
            <p:nvPr/>
          </p:nvSpPr>
          <p:spPr>
            <a:xfrm>
              <a:off x="1889750" y="29473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1" name="Google Shape;1831;p19"/>
            <p:cNvSpPr/>
            <p:nvPr/>
          </p:nvSpPr>
          <p:spPr>
            <a:xfrm>
              <a:off x="1889750"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2" name="Google Shape;1832;p19"/>
            <p:cNvSpPr/>
            <p:nvPr/>
          </p:nvSpPr>
          <p:spPr>
            <a:xfrm>
              <a:off x="1889750"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3" name="Google Shape;1833;p19"/>
            <p:cNvSpPr/>
            <p:nvPr/>
          </p:nvSpPr>
          <p:spPr>
            <a:xfrm>
              <a:off x="1889750" y="400087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4" name="Google Shape;1834;p19"/>
            <p:cNvSpPr/>
            <p:nvPr/>
          </p:nvSpPr>
          <p:spPr>
            <a:xfrm>
              <a:off x="1889750"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5" name="Google Shape;1835;p19"/>
            <p:cNvSpPr/>
            <p:nvPr/>
          </p:nvSpPr>
          <p:spPr>
            <a:xfrm>
              <a:off x="1889750"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6" name="Google Shape;1836;p19"/>
            <p:cNvSpPr/>
            <p:nvPr/>
          </p:nvSpPr>
          <p:spPr>
            <a:xfrm>
              <a:off x="1889750" y="44524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7" name="Google Shape;1837;p19"/>
            <p:cNvSpPr/>
            <p:nvPr/>
          </p:nvSpPr>
          <p:spPr>
            <a:xfrm>
              <a:off x="1889750"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8" name="Google Shape;1838;p19"/>
            <p:cNvSpPr/>
            <p:nvPr/>
          </p:nvSpPr>
          <p:spPr>
            <a:xfrm>
              <a:off x="1889750" y="49039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9" name="Google Shape;1839;p19"/>
            <p:cNvSpPr/>
            <p:nvPr/>
          </p:nvSpPr>
          <p:spPr>
            <a:xfrm>
              <a:off x="2040275" y="3886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0" name="Google Shape;1840;p19"/>
            <p:cNvSpPr/>
            <p:nvPr/>
          </p:nvSpPr>
          <p:spPr>
            <a:xfrm>
              <a:off x="2040275" y="11411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1" name="Google Shape;1841;p19"/>
            <p:cNvSpPr/>
            <p:nvPr/>
          </p:nvSpPr>
          <p:spPr>
            <a:xfrm>
              <a:off x="2040275" y="129170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2" name="Google Shape;1842;p19"/>
            <p:cNvSpPr/>
            <p:nvPr/>
          </p:nvSpPr>
          <p:spPr>
            <a:xfrm>
              <a:off x="2040275" y="14422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3" name="Google Shape;1843;p19"/>
            <p:cNvSpPr/>
            <p:nvPr/>
          </p:nvSpPr>
          <p:spPr>
            <a:xfrm>
              <a:off x="2040275" y="17432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4" name="Google Shape;1844;p19"/>
            <p:cNvSpPr/>
            <p:nvPr/>
          </p:nvSpPr>
          <p:spPr>
            <a:xfrm>
              <a:off x="2040275" y="20442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5" name="Google Shape;1845;p19"/>
            <p:cNvSpPr/>
            <p:nvPr/>
          </p:nvSpPr>
          <p:spPr>
            <a:xfrm>
              <a:off x="2040275" y="2646275"/>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6" name="Google Shape;1846;p19"/>
            <p:cNvSpPr/>
            <p:nvPr/>
          </p:nvSpPr>
          <p:spPr>
            <a:xfrm>
              <a:off x="2040275" y="2947300"/>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7" name="Google Shape;1847;p19"/>
            <p:cNvSpPr/>
            <p:nvPr/>
          </p:nvSpPr>
          <p:spPr>
            <a:xfrm>
              <a:off x="2040275" y="30978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8" name="Google Shape;1848;p19"/>
            <p:cNvSpPr/>
            <p:nvPr/>
          </p:nvSpPr>
          <p:spPr>
            <a:xfrm>
              <a:off x="2040275" y="32483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9" name="Google Shape;1849;p19"/>
            <p:cNvSpPr/>
            <p:nvPr/>
          </p:nvSpPr>
          <p:spPr>
            <a:xfrm>
              <a:off x="2040275" y="354935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0" name="Google Shape;1850;p19"/>
            <p:cNvSpPr/>
            <p:nvPr/>
          </p:nvSpPr>
          <p:spPr>
            <a:xfrm>
              <a:off x="2040275" y="36998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1" name="Google Shape;1851;p19"/>
            <p:cNvSpPr/>
            <p:nvPr/>
          </p:nvSpPr>
          <p:spPr>
            <a:xfrm>
              <a:off x="2040275" y="38503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2" name="Google Shape;1852;p19"/>
            <p:cNvSpPr/>
            <p:nvPr/>
          </p:nvSpPr>
          <p:spPr>
            <a:xfrm>
              <a:off x="2040275" y="4000875"/>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3" name="Google Shape;1853;p19"/>
            <p:cNvSpPr/>
            <p:nvPr/>
          </p:nvSpPr>
          <p:spPr>
            <a:xfrm>
              <a:off x="2040275" y="430190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4" name="Google Shape;1854;p19"/>
            <p:cNvSpPr/>
            <p:nvPr/>
          </p:nvSpPr>
          <p:spPr>
            <a:xfrm>
              <a:off x="2040275"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5" name="Google Shape;1855;p19"/>
            <p:cNvSpPr/>
            <p:nvPr/>
          </p:nvSpPr>
          <p:spPr>
            <a:xfrm>
              <a:off x="2040275" y="490395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6" name="Google Shape;1856;p19"/>
            <p:cNvSpPr/>
            <p:nvPr/>
          </p:nvSpPr>
          <p:spPr>
            <a:xfrm>
              <a:off x="2040275" y="5054450"/>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7" name="Google Shape;1857;p19"/>
            <p:cNvSpPr/>
            <p:nvPr/>
          </p:nvSpPr>
          <p:spPr>
            <a:xfrm>
              <a:off x="2040275" y="52049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8" name="Google Shape;1858;p19"/>
            <p:cNvSpPr/>
            <p:nvPr/>
          </p:nvSpPr>
          <p:spPr>
            <a:xfrm>
              <a:off x="2190775" y="2381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9" name="Google Shape;1859;p19"/>
            <p:cNvSpPr/>
            <p:nvPr/>
          </p:nvSpPr>
          <p:spPr>
            <a:xfrm>
              <a:off x="2190775" y="6896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0" name="Google Shape;1860;p19"/>
            <p:cNvSpPr/>
            <p:nvPr/>
          </p:nvSpPr>
          <p:spPr>
            <a:xfrm>
              <a:off x="2190775" y="8401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1" name="Google Shape;1861;p19"/>
            <p:cNvSpPr/>
            <p:nvPr/>
          </p:nvSpPr>
          <p:spPr>
            <a:xfrm>
              <a:off x="2190775" y="11411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2" name="Google Shape;1862;p19"/>
            <p:cNvSpPr/>
            <p:nvPr/>
          </p:nvSpPr>
          <p:spPr>
            <a:xfrm>
              <a:off x="2190775"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3" name="Google Shape;1863;p19"/>
            <p:cNvSpPr/>
            <p:nvPr/>
          </p:nvSpPr>
          <p:spPr>
            <a:xfrm>
              <a:off x="2190775"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4" name="Google Shape;1864;p19"/>
            <p:cNvSpPr/>
            <p:nvPr/>
          </p:nvSpPr>
          <p:spPr>
            <a:xfrm>
              <a:off x="2190775" y="17432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5" name="Google Shape;1865;p19"/>
            <p:cNvSpPr/>
            <p:nvPr/>
          </p:nvSpPr>
          <p:spPr>
            <a:xfrm>
              <a:off x="2190775" y="18937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6" name="Google Shape;1866;p19"/>
            <p:cNvSpPr/>
            <p:nvPr/>
          </p:nvSpPr>
          <p:spPr>
            <a:xfrm>
              <a:off x="2190775"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7" name="Google Shape;1867;p19"/>
            <p:cNvSpPr/>
            <p:nvPr/>
          </p:nvSpPr>
          <p:spPr>
            <a:xfrm>
              <a:off x="2190775" y="21947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8" name="Google Shape;1868;p19"/>
            <p:cNvSpPr/>
            <p:nvPr/>
          </p:nvSpPr>
          <p:spPr>
            <a:xfrm>
              <a:off x="2190775"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9" name="Google Shape;1869;p19"/>
            <p:cNvSpPr/>
            <p:nvPr/>
          </p:nvSpPr>
          <p:spPr>
            <a:xfrm>
              <a:off x="2190775" y="24957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0" name="Google Shape;1870;p19"/>
            <p:cNvSpPr/>
            <p:nvPr/>
          </p:nvSpPr>
          <p:spPr>
            <a:xfrm>
              <a:off x="2190775"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1" name="Google Shape;1871;p19"/>
            <p:cNvSpPr/>
            <p:nvPr/>
          </p:nvSpPr>
          <p:spPr>
            <a:xfrm>
              <a:off x="2190775"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2" name="Google Shape;1872;p19"/>
            <p:cNvSpPr/>
            <p:nvPr/>
          </p:nvSpPr>
          <p:spPr>
            <a:xfrm>
              <a:off x="2190775"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3" name="Google Shape;1873;p19"/>
            <p:cNvSpPr/>
            <p:nvPr/>
          </p:nvSpPr>
          <p:spPr>
            <a:xfrm>
              <a:off x="2190775" y="33988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4" name="Google Shape;1874;p19"/>
            <p:cNvSpPr/>
            <p:nvPr/>
          </p:nvSpPr>
          <p:spPr>
            <a:xfrm>
              <a:off x="2190775"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5" name="Google Shape;1875;p19"/>
            <p:cNvSpPr/>
            <p:nvPr/>
          </p:nvSpPr>
          <p:spPr>
            <a:xfrm>
              <a:off x="2190775"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6" name="Google Shape;1876;p19"/>
            <p:cNvSpPr/>
            <p:nvPr/>
          </p:nvSpPr>
          <p:spPr>
            <a:xfrm>
              <a:off x="2190775" y="400087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7" name="Google Shape;1877;p19"/>
            <p:cNvSpPr/>
            <p:nvPr/>
          </p:nvSpPr>
          <p:spPr>
            <a:xfrm>
              <a:off x="2190775"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8" name="Google Shape;1878;p19"/>
            <p:cNvSpPr/>
            <p:nvPr/>
          </p:nvSpPr>
          <p:spPr>
            <a:xfrm>
              <a:off x="2190775" y="44524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9" name="Google Shape;1879;p19"/>
            <p:cNvSpPr/>
            <p:nvPr/>
          </p:nvSpPr>
          <p:spPr>
            <a:xfrm>
              <a:off x="2190775" y="46029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0" name="Google Shape;1880;p19"/>
            <p:cNvSpPr/>
            <p:nvPr/>
          </p:nvSpPr>
          <p:spPr>
            <a:xfrm>
              <a:off x="2190775"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1" name="Google Shape;1881;p19"/>
            <p:cNvSpPr/>
            <p:nvPr/>
          </p:nvSpPr>
          <p:spPr>
            <a:xfrm>
              <a:off x="2190775"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2" name="Google Shape;1882;p19"/>
            <p:cNvSpPr/>
            <p:nvPr/>
          </p:nvSpPr>
          <p:spPr>
            <a:xfrm>
              <a:off x="2190775" y="53554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3" name="Google Shape;1883;p19"/>
            <p:cNvSpPr/>
            <p:nvPr/>
          </p:nvSpPr>
          <p:spPr>
            <a:xfrm>
              <a:off x="2341300"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4" name="Google Shape;1884;p19"/>
            <p:cNvSpPr/>
            <p:nvPr/>
          </p:nvSpPr>
          <p:spPr>
            <a:xfrm>
              <a:off x="2341300" y="6896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5" name="Google Shape;1885;p19"/>
            <p:cNvSpPr/>
            <p:nvPr/>
          </p:nvSpPr>
          <p:spPr>
            <a:xfrm>
              <a:off x="2341300"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6" name="Google Shape;1886;p19"/>
            <p:cNvSpPr/>
            <p:nvPr/>
          </p:nvSpPr>
          <p:spPr>
            <a:xfrm>
              <a:off x="234130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7" name="Google Shape;1887;p19"/>
            <p:cNvSpPr/>
            <p:nvPr/>
          </p:nvSpPr>
          <p:spPr>
            <a:xfrm>
              <a:off x="2341300" y="14422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8" name="Google Shape;1888;p19"/>
            <p:cNvSpPr/>
            <p:nvPr/>
          </p:nvSpPr>
          <p:spPr>
            <a:xfrm>
              <a:off x="2341300"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9" name="Google Shape;1889;p19"/>
            <p:cNvSpPr/>
            <p:nvPr/>
          </p:nvSpPr>
          <p:spPr>
            <a:xfrm>
              <a:off x="2341300" y="174322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0" name="Google Shape;1890;p19"/>
            <p:cNvSpPr/>
            <p:nvPr/>
          </p:nvSpPr>
          <p:spPr>
            <a:xfrm>
              <a:off x="2341300"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1" name="Google Shape;1891;p19"/>
            <p:cNvSpPr/>
            <p:nvPr/>
          </p:nvSpPr>
          <p:spPr>
            <a:xfrm>
              <a:off x="2341300" y="23452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2" name="Google Shape;1892;p19"/>
            <p:cNvSpPr/>
            <p:nvPr/>
          </p:nvSpPr>
          <p:spPr>
            <a:xfrm>
              <a:off x="2341300"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3" name="Google Shape;1893;p19"/>
            <p:cNvSpPr/>
            <p:nvPr/>
          </p:nvSpPr>
          <p:spPr>
            <a:xfrm>
              <a:off x="2341300"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4" name="Google Shape;1894;p19"/>
            <p:cNvSpPr/>
            <p:nvPr/>
          </p:nvSpPr>
          <p:spPr>
            <a:xfrm>
              <a:off x="2341300"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5" name="Google Shape;1895;p19"/>
            <p:cNvSpPr/>
            <p:nvPr/>
          </p:nvSpPr>
          <p:spPr>
            <a:xfrm>
              <a:off x="2341300" y="29473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6" name="Google Shape;1896;p19"/>
            <p:cNvSpPr/>
            <p:nvPr/>
          </p:nvSpPr>
          <p:spPr>
            <a:xfrm>
              <a:off x="2341300"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7" name="Google Shape;1897;p19"/>
            <p:cNvSpPr/>
            <p:nvPr/>
          </p:nvSpPr>
          <p:spPr>
            <a:xfrm>
              <a:off x="2341300"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8" name="Google Shape;1898;p19"/>
            <p:cNvSpPr/>
            <p:nvPr/>
          </p:nvSpPr>
          <p:spPr>
            <a:xfrm>
              <a:off x="2341300"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9" name="Google Shape;1899;p19"/>
            <p:cNvSpPr/>
            <p:nvPr/>
          </p:nvSpPr>
          <p:spPr>
            <a:xfrm>
              <a:off x="2341300"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0" name="Google Shape;1900;p19"/>
            <p:cNvSpPr/>
            <p:nvPr/>
          </p:nvSpPr>
          <p:spPr>
            <a:xfrm>
              <a:off x="2341300"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1" name="Google Shape;1901;p19"/>
            <p:cNvSpPr/>
            <p:nvPr/>
          </p:nvSpPr>
          <p:spPr>
            <a:xfrm>
              <a:off x="2341300"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2" name="Google Shape;1902;p19"/>
            <p:cNvSpPr/>
            <p:nvPr/>
          </p:nvSpPr>
          <p:spPr>
            <a:xfrm>
              <a:off x="2341300"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3" name="Google Shape;1903;p19"/>
            <p:cNvSpPr/>
            <p:nvPr/>
          </p:nvSpPr>
          <p:spPr>
            <a:xfrm>
              <a:off x="2341300"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4" name="Google Shape;1904;p19"/>
            <p:cNvSpPr/>
            <p:nvPr/>
          </p:nvSpPr>
          <p:spPr>
            <a:xfrm>
              <a:off x="2341300"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5" name="Google Shape;1905;p19"/>
            <p:cNvSpPr/>
            <p:nvPr/>
          </p:nvSpPr>
          <p:spPr>
            <a:xfrm>
              <a:off x="2341300"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6" name="Google Shape;1906;p19"/>
            <p:cNvSpPr/>
            <p:nvPr/>
          </p:nvSpPr>
          <p:spPr>
            <a:xfrm>
              <a:off x="2341300"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7" name="Google Shape;1907;p19"/>
            <p:cNvSpPr/>
            <p:nvPr/>
          </p:nvSpPr>
          <p:spPr>
            <a:xfrm>
              <a:off x="2341300"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8" name="Google Shape;1908;p19"/>
            <p:cNvSpPr/>
            <p:nvPr/>
          </p:nvSpPr>
          <p:spPr>
            <a:xfrm>
              <a:off x="2341300" y="53554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9" name="Google Shape;1909;p19"/>
            <p:cNvSpPr/>
            <p:nvPr/>
          </p:nvSpPr>
          <p:spPr>
            <a:xfrm>
              <a:off x="2491800" y="3886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0" name="Google Shape;1910;p19"/>
            <p:cNvSpPr/>
            <p:nvPr/>
          </p:nvSpPr>
          <p:spPr>
            <a:xfrm>
              <a:off x="2491800"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1" name="Google Shape;1911;p19"/>
            <p:cNvSpPr/>
            <p:nvPr/>
          </p:nvSpPr>
          <p:spPr>
            <a:xfrm>
              <a:off x="2491800" y="8401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2" name="Google Shape;1912;p19"/>
            <p:cNvSpPr/>
            <p:nvPr/>
          </p:nvSpPr>
          <p:spPr>
            <a:xfrm>
              <a:off x="2491800" y="9906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3" name="Google Shape;1913;p19"/>
            <p:cNvSpPr/>
            <p:nvPr/>
          </p:nvSpPr>
          <p:spPr>
            <a:xfrm>
              <a:off x="2491800"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4" name="Google Shape;1914;p19"/>
            <p:cNvSpPr/>
            <p:nvPr/>
          </p:nvSpPr>
          <p:spPr>
            <a:xfrm>
              <a:off x="2491800" y="14422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5" name="Google Shape;1915;p19"/>
            <p:cNvSpPr/>
            <p:nvPr/>
          </p:nvSpPr>
          <p:spPr>
            <a:xfrm>
              <a:off x="2491800" y="17432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6" name="Google Shape;1916;p19"/>
            <p:cNvSpPr/>
            <p:nvPr/>
          </p:nvSpPr>
          <p:spPr>
            <a:xfrm>
              <a:off x="2491800" y="18937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7" name="Google Shape;1917;p19"/>
            <p:cNvSpPr/>
            <p:nvPr/>
          </p:nvSpPr>
          <p:spPr>
            <a:xfrm>
              <a:off x="2491800"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8" name="Google Shape;1918;p19"/>
            <p:cNvSpPr/>
            <p:nvPr/>
          </p:nvSpPr>
          <p:spPr>
            <a:xfrm>
              <a:off x="2491800" y="23452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9" name="Google Shape;1919;p19"/>
            <p:cNvSpPr/>
            <p:nvPr/>
          </p:nvSpPr>
          <p:spPr>
            <a:xfrm>
              <a:off x="2491800" y="24957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0" name="Google Shape;1920;p19"/>
            <p:cNvSpPr/>
            <p:nvPr/>
          </p:nvSpPr>
          <p:spPr>
            <a:xfrm>
              <a:off x="249180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1" name="Google Shape;1921;p19"/>
            <p:cNvSpPr/>
            <p:nvPr/>
          </p:nvSpPr>
          <p:spPr>
            <a:xfrm>
              <a:off x="2491800"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2" name="Google Shape;1922;p19"/>
            <p:cNvSpPr/>
            <p:nvPr/>
          </p:nvSpPr>
          <p:spPr>
            <a:xfrm>
              <a:off x="2491800" y="29473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3" name="Google Shape;1923;p19"/>
            <p:cNvSpPr/>
            <p:nvPr/>
          </p:nvSpPr>
          <p:spPr>
            <a:xfrm>
              <a:off x="2491800"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4" name="Google Shape;1924;p19"/>
            <p:cNvSpPr/>
            <p:nvPr/>
          </p:nvSpPr>
          <p:spPr>
            <a:xfrm>
              <a:off x="2491800" y="32483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5" name="Google Shape;1925;p19"/>
            <p:cNvSpPr/>
            <p:nvPr/>
          </p:nvSpPr>
          <p:spPr>
            <a:xfrm>
              <a:off x="2491800"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6" name="Google Shape;1926;p19"/>
            <p:cNvSpPr/>
            <p:nvPr/>
          </p:nvSpPr>
          <p:spPr>
            <a:xfrm>
              <a:off x="2491800" y="38503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7" name="Google Shape;1927;p19"/>
            <p:cNvSpPr/>
            <p:nvPr/>
          </p:nvSpPr>
          <p:spPr>
            <a:xfrm>
              <a:off x="2491800"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8" name="Google Shape;1928;p19"/>
            <p:cNvSpPr/>
            <p:nvPr/>
          </p:nvSpPr>
          <p:spPr>
            <a:xfrm>
              <a:off x="2491800" y="41514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9" name="Google Shape;1929;p19"/>
            <p:cNvSpPr/>
            <p:nvPr/>
          </p:nvSpPr>
          <p:spPr>
            <a:xfrm>
              <a:off x="2491800"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0" name="Google Shape;1930;p19"/>
            <p:cNvSpPr/>
            <p:nvPr/>
          </p:nvSpPr>
          <p:spPr>
            <a:xfrm>
              <a:off x="2491800" y="46029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1" name="Google Shape;1931;p19"/>
            <p:cNvSpPr/>
            <p:nvPr/>
          </p:nvSpPr>
          <p:spPr>
            <a:xfrm>
              <a:off x="2491800" y="47534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2" name="Google Shape;1932;p19"/>
            <p:cNvSpPr/>
            <p:nvPr/>
          </p:nvSpPr>
          <p:spPr>
            <a:xfrm>
              <a:off x="2491800"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3" name="Google Shape;1933;p19"/>
            <p:cNvSpPr/>
            <p:nvPr/>
          </p:nvSpPr>
          <p:spPr>
            <a:xfrm>
              <a:off x="2491800" y="53554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4" name="Google Shape;1934;p19"/>
            <p:cNvSpPr/>
            <p:nvPr/>
          </p:nvSpPr>
          <p:spPr>
            <a:xfrm>
              <a:off x="2642325"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5" name="Google Shape;1935;p19"/>
            <p:cNvSpPr/>
            <p:nvPr/>
          </p:nvSpPr>
          <p:spPr>
            <a:xfrm>
              <a:off x="2642325"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6" name="Google Shape;1936;p19"/>
            <p:cNvSpPr/>
            <p:nvPr/>
          </p:nvSpPr>
          <p:spPr>
            <a:xfrm>
              <a:off x="2642325" y="11411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7" name="Google Shape;1937;p19"/>
            <p:cNvSpPr/>
            <p:nvPr/>
          </p:nvSpPr>
          <p:spPr>
            <a:xfrm>
              <a:off x="2642325"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8" name="Google Shape;1938;p19"/>
            <p:cNvSpPr/>
            <p:nvPr/>
          </p:nvSpPr>
          <p:spPr>
            <a:xfrm>
              <a:off x="2642325"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9" name="Google Shape;1939;p19"/>
            <p:cNvSpPr/>
            <p:nvPr/>
          </p:nvSpPr>
          <p:spPr>
            <a:xfrm>
              <a:off x="2642325" y="18937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0" name="Google Shape;1940;p19"/>
            <p:cNvSpPr/>
            <p:nvPr/>
          </p:nvSpPr>
          <p:spPr>
            <a:xfrm>
              <a:off x="2642325" y="20442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1" name="Google Shape;1941;p19"/>
            <p:cNvSpPr/>
            <p:nvPr/>
          </p:nvSpPr>
          <p:spPr>
            <a:xfrm>
              <a:off x="2642325"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2" name="Google Shape;1942;p19"/>
            <p:cNvSpPr/>
            <p:nvPr/>
          </p:nvSpPr>
          <p:spPr>
            <a:xfrm>
              <a:off x="2642325"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3" name="Google Shape;1943;p19"/>
            <p:cNvSpPr/>
            <p:nvPr/>
          </p:nvSpPr>
          <p:spPr>
            <a:xfrm>
              <a:off x="2642325"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4" name="Google Shape;1944;p19"/>
            <p:cNvSpPr/>
            <p:nvPr/>
          </p:nvSpPr>
          <p:spPr>
            <a:xfrm>
              <a:off x="2642325"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5" name="Google Shape;1945;p19"/>
            <p:cNvSpPr/>
            <p:nvPr/>
          </p:nvSpPr>
          <p:spPr>
            <a:xfrm>
              <a:off x="2642325"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6" name="Google Shape;1946;p19"/>
            <p:cNvSpPr/>
            <p:nvPr/>
          </p:nvSpPr>
          <p:spPr>
            <a:xfrm>
              <a:off x="2642325"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7" name="Google Shape;1947;p19"/>
            <p:cNvSpPr/>
            <p:nvPr/>
          </p:nvSpPr>
          <p:spPr>
            <a:xfrm>
              <a:off x="2642325" y="40008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8" name="Google Shape;1948;p19"/>
            <p:cNvSpPr/>
            <p:nvPr/>
          </p:nvSpPr>
          <p:spPr>
            <a:xfrm>
              <a:off x="2642325"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9" name="Google Shape;1949;p19"/>
            <p:cNvSpPr/>
            <p:nvPr/>
          </p:nvSpPr>
          <p:spPr>
            <a:xfrm>
              <a:off x="2642325"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0" name="Google Shape;1950;p19"/>
            <p:cNvSpPr/>
            <p:nvPr/>
          </p:nvSpPr>
          <p:spPr>
            <a:xfrm>
              <a:off x="2642325"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1" name="Google Shape;1951;p19"/>
            <p:cNvSpPr/>
            <p:nvPr/>
          </p:nvSpPr>
          <p:spPr>
            <a:xfrm>
              <a:off x="2642325"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2" name="Google Shape;1952;p19"/>
            <p:cNvSpPr/>
            <p:nvPr/>
          </p:nvSpPr>
          <p:spPr>
            <a:xfrm>
              <a:off x="2642325"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3" name="Google Shape;1953;p19"/>
            <p:cNvSpPr/>
            <p:nvPr/>
          </p:nvSpPr>
          <p:spPr>
            <a:xfrm>
              <a:off x="2642325"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4" name="Google Shape;1954;p19"/>
            <p:cNvSpPr/>
            <p:nvPr/>
          </p:nvSpPr>
          <p:spPr>
            <a:xfrm>
              <a:off x="2792825" y="2381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5" name="Google Shape;1955;p19"/>
            <p:cNvSpPr/>
            <p:nvPr/>
          </p:nvSpPr>
          <p:spPr>
            <a:xfrm>
              <a:off x="2792825"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6" name="Google Shape;1956;p19"/>
            <p:cNvSpPr/>
            <p:nvPr/>
          </p:nvSpPr>
          <p:spPr>
            <a:xfrm>
              <a:off x="2792825" y="9906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7" name="Google Shape;1957;p19"/>
            <p:cNvSpPr/>
            <p:nvPr/>
          </p:nvSpPr>
          <p:spPr>
            <a:xfrm>
              <a:off x="2792825" y="14422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8" name="Google Shape;1958;p19"/>
            <p:cNvSpPr/>
            <p:nvPr/>
          </p:nvSpPr>
          <p:spPr>
            <a:xfrm>
              <a:off x="2792825"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9" name="Google Shape;1959;p19"/>
            <p:cNvSpPr/>
            <p:nvPr/>
          </p:nvSpPr>
          <p:spPr>
            <a:xfrm>
              <a:off x="2792825" y="21947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0" name="Google Shape;1960;p19"/>
            <p:cNvSpPr/>
            <p:nvPr/>
          </p:nvSpPr>
          <p:spPr>
            <a:xfrm>
              <a:off x="2792825" y="23452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1" name="Google Shape;1961;p19"/>
            <p:cNvSpPr/>
            <p:nvPr/>
          </p:nvSpPr>
          <p:spPr>
            <a:xfrm>
              <a:off x="2792825"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2" name="Google Shape;1962;p19"/>
            <p:cNvSpPr/>
            <p:nvPr/>
          </p:nvSpPr>
          <p:spPr>
            <a:xfrm>
              <a:off x="2792825"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3" name="Google Shape;1963;p19"/>
            <p:cNvSpPr/>
            <p:nvPr/>
          </p:nvSpPr>
          <p:spPr>
            <a:xfrm>
              <a:off x="2792825" y="29473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4" name="Google Shape;1964;p19"/>
            <p:cNvSpPr/>
            <p:nvPr/>
          </p:nvSpPr>
          <p:spPr>
            <a:xfrm>
              <a:off x="2792825"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5" name="Google Shape;1965;p19"/>
            <p:cNvSpPr/>
            <p:nvPr/>
          </p:nvSpPr>
          <p:spPr>
            <a:xfrm>
              <a:off x="2792825"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6" name="Google Shape;1966;p19"/>
            <p:cNvSpPr/>
            <p:nvPr/>
          </p:nvSpPr>
          <p:spPr>
            <a:xfrm>
              <a:off x="2792825" y="36998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7" name="Google Shape;1967;p19"/>
            <p:cNvSpPr/>
            <p:nvPr/>
          </p:nvSpPr>
          <p:spPr>
            <a:xfrm>
              <a:off x="2792825" y="38503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8" name="Google Shape;1968;p19"/>
            <p:cNvSpPr/>
            <p:nvPr/>
          </p:nvSpPr>
          <p:spPr>
            <a:xfrm>
              <a:off x="2792825" y="41514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9" name="Google Shape;1969;p19"/>
            <p:cNvSpPr/>
            <p:nvPr/>
          </p:nvSpPr>
          <p:spPr>
            <a:xfrm>
              <a:off x="2792825"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0" name="Google Shape;1970;p19"/>
            <p:cNvSpPr/>
            <p:nvPr/>
          </p:nvSpPr>
          <p:spPr>
            <a:xfrm>
              <a:off x="2792825" y="52049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1" name="Google Shape;1971;p19"/>
            <p:cNvSpPr/>
            <p:nvPr/>
          </p:nvSpPr>
          <p:spPr>
            <a:xfrm>
              <a:off x="2792825" y="53554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2" name="Google Shape;1972;p19"/>
            <p:cNvSpPr/>
            <p:nvPr/>
          </p:nvSpPr>
          <p:spPr>
            <a:xfrm>
              <a:off x="2943325"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3" name="Google Shape;1973;p19"/>
            <p:cNvSpPr/>
            <p:nvPr/>
          </p:nvSpPr>
          <p:spPr>
            <a:xfrm>
              <a:off x="2943325" y="53912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4" name="Google Shape;1974;p19"/>
            <p:cNvSpPr/>
            <p:nvPr/>
          </p:nvSpPr>
          <p:spPr>
            <a:xfrm>
              <a:off x="2943325" y="9906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5" name="Google Shape;1975;p19"/>
            <p:cNvSpPr/>
            <p:nvPr/>
          </p:nvSpPr>
          <p:spPr>
            <a:xfrm>
              <a:off x="2943325"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6" name="Google Shape;1976;p19"/>
            <p:cNvSpPr/>
            <p:nvPr/>
          </p:nvSpPr>
          <p:spPr>
            <a:xfrm>
              <a:off x="2943325"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7" name="Google Shape;1977;p19"/>
            <p:cNvSpPr/>
            <p:nvPr/>
          </p:nvSpPr>
          <p:spPr>
            <a:xfrm>
              <a:off x="2943325"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8" name="Google Shape;1978;p19"/>
            <p:cNvSpPr/>
            <p:nvPr/>
          </p:nvSpPr>
          <p:spPr>
            <a:xfrm>
              <a:off x="2943325"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9" name="Google Shape;1979;p19"/>
            <p:cNvSpPr/>
            <p:nvPr/>
          </p:nvSpPr>
          <p:spPr>
            <a:xfrm>
              <a:off x="2943325"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0" name="Google Shape;1980;p19"/>
            <p:cNvSpPr/>
            <p:nvPr/>
          </p:nvSpPr>
          <p:spPr>
            <a:xfrm>
              <a:off x="2943325"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1" name="Google Shape;1981;p19"/>
            <p:cNvSpPr/>
            <p:nvPr/>
          </p:nvSpPr>
          <p:spPr>
            <a:xfrm>
              <a:off x="2943325"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2" name="Google Shape;1982;p19"/>
            <p:cNvSpPr/>
            <p:nvPr/>
          </p:nvSpPr>
          <p:spPr>
            <a:xfrm>
              <a:off x="2943325"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3" name="Google Shape;1983;p19"/>
            <p:cNvSpPr/>
            <p:nvPr/>
          </p:nvSpPr>
          <p:spPr>
            <a:xfrm>
              <a:off x="2943325"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4" name="Google Shape;1984;p19"/>
            <p:cNvSpPr/>
            <p:nvPr/>
          </p:nvSpPr>
          <p:spPr>
            <a:xfrm>
              <a:off x="2943325"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5" name="Google Shape;1985;p19"/>
            <p:cNvSpPr/>
            <p:nvPr/>
          </p:nvSpPr>
          <p:spPr>
            <a:xfrm>
              <a:off x="2943325"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6" name="Google Shape;1986;p19"/>
            <p:cNvSpPr/>
            <p:nvPr/>
          </p:nvSpPr>
          <p:spPr>
            <a:xfrm>
              <a:off x="2943325"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7" name="Google Shape;1987;p19"/>
            <p:cNvSpPr/>
            <p:nvPr/>
          </p:nvSpPr>
          <p:spPr>
            <a:xfrm>
              <a:off x="2943325"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8" name="Google Shape;1988;p19"/>
            <p:cNvSpPr/>
            <p:nvPr/>
          </p:nvSpPr>
          <p:spPr>
            <a:xfrm>
              <a:off x="2943325" y="505445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9" name="Google Shape;1989;p19"/>
            <p:cNvSpPr/>
            <p:nvPr/>
          </p:nvSpPr>
          <p:spPr>
            <a:xfrm>
              <a:off x="2943325"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0" name="Google Shape;1990;p19"/>
            <p:cNvSpPr/>
            <p:nvPr/>
          </p:nvSpPr>
          <p:spPr>
            <a:xfrm>
              <a:off x="3093850" y="2381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1" name="Google Shape;1991;p19"/>
            <p:cNvSpPr/>
            <p:nvPr/>
          </p:nvSpPr>
          <p:spPr>
            <a:xfrm>
              <a:off x="3093850" y="6896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2" name="Google Shape;1992;p19"/>
            <p:cNvSpPr/>
            <p:nvPr/>
          </p:nvSpPr>
          <p:spPr>
            <a:xfrm>
              <a:off x="3093850" y="11411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3" name="Google Shape;1993;p19"/>
            <p:cNvSpPr/>
            <p:nvPr/>
          </p:nvSpPr>
          <p:spPr>
            <a:xfrm>
              <a:off x="3093850" y="17432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4" name="Google Shape;1994;p19"/>
            <p:cNvSpPr/>
            <p:nvPr/>
          </p:nvSpPr>
          <p:spPr>
            <a:xfrm>
              <a:off x="3093850" y="23452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5" name="Google Shape;1995;p19"/>
            <p:cNvSpPr/>
            <p:nvPr/>
          </p:nvSpPr>
          <p:spPr>
            <a:xfrm>
              <a:off x="3093850" y="30978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6" name="Google Shape;1996;p19"/>
            <p:cNvSpPr/>
            <p:nvPr/>
          </p:nvSpPr>
          <p:spPr>
            <a:xfrm>
              <a:off x="3093850" y="430190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7" name="Google Shape;1997;p19"/>
            <p:cNvSpPr/>
            <p:nvPr/>
          </p:nvSpPr>
          <p:spPr>
            <a:xfrm>
              <a:off x="3093850"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8" name="Google Shape;1998;p19"/>
            <p:cNvSpPr/>
            <p:nvPr/>
          </p:nvSpPr>
          <p:spPr>
            <a:xfrm>
              <a:off x="3093850" y="53554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9" name="Google Shape;1999;p19"/>
            <p:cNvSpPr/>
            <p:nvPr/>
          </p:nvSpPr>
          <p:spPr>
            <a:xfrm>
              <a:off x="3244350"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0" name="Google Shape;2000;p19"/>
            <p:cNvSpPr/>
            <p:nvPr/>
          </p:nvSpPr>
          <p:spPr>
            <a:xfrm>
              <a:off x="3244350"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1" name="Google Shape;2001;p19"/>
            <p:cNvSpPr/>
            <p:nvPr/>
          </p:nvSpPr>
          <p:spPr>
            <a:xfrm>
              <a:off x="3244350"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2" name="Google Shape;2002;p19"/>
            <p:cNvSpPr/>
            <p:nvPr/>
          </p:nvSpPr>
          <p:spPr>
            <a:xfrm>
              <a:off x="3244350"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3" name="Google Shape;2003;p19"/>
            <p:cNvSpPr/>
            <p:nvPr/>
          </p:nvSpPr>
          <p:spPr>
            <a:xfrm>
              <a:off x="3244350"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4" name="Google Shape;2004;p19"/>
            <p:cNvSpPr/>
            <p:nvPr/>
          </p:nvSpPr>
          <p:spPr>
            <a:xfrm>
              <a:off x="3244350" y="44524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5" name="Google Shape;2005;p19"/>
            <p:cNvSpPr/>
            <p:nvPr/>
          </p:nvSpPr>
          <p:spPr>
            <a:xfrm>
              <a:off x="3244350" y="46029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6" name="Google Shape;2006;p19"/>
            <p:cNvSpPr/>
            <p:nvPr/>
          </p:nvSpPr>
          <p:spPr>
            <a:xfrm>
              <a:off x="3244350"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7" name="Google Shape;2007;p19"/>
            <p:cNvSpPr/>
            <p:nvPr/>
          </p:nvSpPr>
          <p:spPr>
            <a:xfrm>
              <a:off x="3394875" y="2381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8" name="Google Shape;2008;p19"/>
            <p:cNvSpPr/>
            <p:nvPr/>
          </p:nvSpPr>
          <p:spPr>
            <a:xfrm>
              <a:off x="3394875"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9" name="Google Shape;2009;p19"/>
            <p:cNvSpPr/>
            <p:nvPr/>
          </p:nvSpPr>
          <p:spPr>
            <a:xfrm>
              <a:off x="3394875"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0" name="Google Shape;2010;p19"/>
            <p:cNvSpPr/>
            <p:nvPr/>
          </p:nvSpPr>
          <p:spPr>
            <a:xfrm>
              <a:off x="3394875"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1" name="Google Shape;2011;p19"/>
            <p:cNvSpPr/>
            <p:nvPr/>
          </p:nvSpPr>
          <p:spPr>
            <a:xfrm>
              <a:off x="3394875"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2" name="Google Shape;2012;p19"/>
            <p:cNvSpPr/>
            <p:nvPr/>
          </p:nvSpPr>
          <p:spPr>
            <a:xfrm>
              <a:off x="3394875"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3" name="Google Shape;2013;p19"/>
            <p:cNvSpPr/>
            <p:nvPr/>
          </p:nvSpPr>
          <p:spPr>
            <a:xfrm>
              <a:off x="3545375"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4" name="Google Shape;2014;p19"/>
            <p:cNvSpPr/>
            <p:nvPr/>
          </p:nvSpPr>
          <p:spPr>
            <a:xfrm>
              <a:off x="3545375"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5" name="Google Shape;2015;p19"/>
            <p:cNvSpPr/>
            <p:nvPr/>
          </p:nvSpPr>
          <p:spPr>
            <a:xfrm>
              <a:off x="3545375"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16" name="Google Shape;2016;p19"/>
          <p:cNvGrpSpPr/>
          <p:nvPr/>
        </p:nvGrpSpPr>
        <p:grpSpPr>
          <a:xfrm rot="10800000">
            <a:off x="6367294" y="28698"/>
            <a:ext cx="2309820" cy="5086302"/>
            <a:chOff x="1287725" y="238125"/>
            <a:chExt cx="2379050" cy="5238750"/>
          </a:xfrm>
        </p:grpSpPr>
        <p:sp>
          <p:nvSpPr>
            <p:cNvPr id="2017" name="Google Shape;2017;p19"/>
            <p:cNvSpPr/>
            <p:nvPr/>
          </p:nvSpPr>
          <p:spPr>
            <a:xfrm>
              <a:off x="1287725"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8" name="Google Shape;2018;p19"/>
            <p:cNvSpPr/>
            <p:nvPr/>
          </p:nvSpPr>
          <p:spPr>
            <a:xfrm>
              <a:off x="1287725"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9" name="Google Shape;2019;p19"/>
            <p:cNvSpPr/>
            <p:nvPr/>
          </p:nvSpPr>
          <p:spPr>
            <a:xfrm>
              <a:off x="1287725"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0" name="Google Shape;2020;p19"/>
            <p:cNvSpPr/>
            <p:nvPr/>
          </p:nvSpPr>
          <p:spPr>
            <a:xfrm>
              <a:off x="1287725" y="129170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1" name="Google Shape;2021;p19"/>
            <p:cNvSpPr/>
            <p:nvPr/>
          </p:nvSpPr>
          <p:spPr>
            <a:xfrm>
              <a:off x="1287725" y="17432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2" name="Google Shape;2022;p19"/>
            <p:cNvSpPr/>
            <p:nvPr/>
          </p:nvSpPr>
          <p:spPr>
            <a:xfrm>
              <a:off x="1287725"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3" name="Google Shape;2023;p19"/>
            <p:cNvSpPr/>
            <p:nvPr/>
          </p:nvSpPr>
          <p:spPr>
            <a:xfrm>
              <a:off x="1287725"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4" name="Google Shape;2024;p19"/>
            <p:cNvSpPr/>
            <p:nvPr/>
          </p:nvSpPr>
          <p:spPr>
            <a:xfrm>
              <a:off x="1287725" y="24957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5" name="Google Shape;2025;p19"/>
            <p:cNvSpPr/>
            <p:nvPr/>
          </p:nvSpPr>
          <p:spPr>
            <a:xfrm>
              <a:off x="1287725" y="29473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6" name="Google Shape;2026;p19"/>
            <p:cNvSpPr/>
            <p:nvPr/>
          </p:nvSpPr>
          <p:spPr>
            <a:xfrm>
              <a:off x="1287725"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7" name="Google Shape;2027;p19"/>
            <p:cNvSpPr/>
            <p:nvPr/>
          </p:nvSpPr>
          <p:spPr>
            <a:xfrm>
              <a:off x="1287725" y="38503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8" name="Google Shape;2028;p19"/>
            <p:cNvSpPr/>
            <p:nvPr/>
          </p:nvSpPr>
          <p:spPr>
            <a:xfrm>
              <a:off x="1287725" y="44524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9" name="Google Shape;2029;p19"/>
            <p:cNvSpPr/>
            <p:nvPr/>
          </p:nvSpPr>
          <p:spPr>
            <a:xfrm>
              <a:off x="1287725" y="47534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0" name="Google Shape;2030;p19"/>
            <p:cNvSpPr/>
            <p:nvPr/>
          </p:nvSpPr>
          <p:spPr>
            <a:xfrm>
              <a:off x="1287725" y="505445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1" name="Google Shape;2031;p19"/>
            <p:cNvSpPr/>
            <p:nvPr/>
          </p:nvSpPr>
          <p:spPr>
            <a:xfrm>
              <a:off x="1287725" y="52049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2" name="Google Shape;2032;p19"/>
            <p:cNvSpPr/>
            <p:nvPr/>
          </p:nvSpPr>
          <p:spPr>
            <a:xfrm>
              <a:off x="1438225" y="3886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3" name="Google Shape;2033;p19"/>
            <p:cNvSpPr/>
            <p:nvPr/>
          </p:nvSpPr>
          <p:spPr>
            <a:xfrm>
              <a:off x="143822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4" name="Google Shape;2034;p19"/>
            <p:cNvSpPr/>
            <p:nvPr/>
          </p:nvSpPr>
          <p:spPr>
            <a:xfrm>
              <a:off x="1438225" y="27968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5" name="Google Shape;2035;p19"/>
            <p:cNvSpPr/>
            <p:nvPr/>
          </p:nvSpPr>
          <p:spPr>
            <a:xfrm>
              <a:off x="1438225"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6" name="Google Shape;2036;p19"/>
            <p:cNvSpPr/>
            <p:nvPr/>
          </p:nvSpPr>
          <p:spPr>
            <a:xfrm>
              <a:off x="1588750"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7" name="Google Shape;2037;p19"/>
            <p:cNvSpPr/>
            <p:nvPr/>
          </p:nvSpPr>
          <p:spPr>
            <a:xfrm>
              <a:off x="1588750" y="53912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8" name="Google Shape;2038;p19"/>
            <p:cNvSpPr/>
            <p:nvPr/>
          </p:nvSpPr>
          <p:spPr>
            <a:xfrm>
              <a:off x="1588750"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9" name="Google Shape;2039;p19"/>
            <p:cNvSpPr/>
            <p:nvPr/>
          </p:nvSpPr>
          <p:spPr>
            <a:xfrm>
              <a:off x="1588750"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0" name="Google Shape;2040;p19"/>
            <p:cNvSpPr/>
            <p:nvPr/>
          </p:nvSpPr>
          <p:spPr>
            <a:xfrm>
              <a:off x="1588750"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1" name="Google Shape;2041;p19"/>
            <p:cNvSpPr/>
            <p:nvPr/>
          </p:nvSpPr>
          <p:spPr>
            <a:xfrm>
              <a:off x="1588750"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2" name="Google Shape;2042;p19"/>
            <p:cNvSpPr/>
            <p:nvPr/>
          </p:nvSpPr>
          <p:spPr>
            <a:xfrm>
              <a:off x="1588750"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3" name="Google Shape;2043;p19"/>
            <p:cNvSpPr/>
            <p:nvPr/>
          </p:nvSpPr>
          <p:spPr>
            <a:xfrm>
              <a:off x="1588750" y="30978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4" name="Google Shape;2044;p19"/>
            <p:cNvSpPr/>
            <p:nvPr/>
          </p:nvSpPr>
          <p:spPr>
            <a:xfrm>
              <a:off x="1588750" y="35493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5" name="Google Shape;2045;p19"/>
            <p:cNvSpPr/>
            <p:nvPr/>
          </p:nvSpPr>
          <p:spPr>
            <a:xfrm>
              <a:off x="1588750" y="53554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6" name="Google Shape;2046;p19"/>
            <p:cNvSpPr/>
            <p:nvPr/>
          </p:nvSpPr>
          <p:spPr>
            <a:xfrm>
              <a:off x="1739250" y="3886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7" name="Google Shape;2047;p19"/>
            <p:cNvSpPr/>
            <p:nvPr/>
          </p:nvSpPr>
          <p:spPr>
            <a:xfrm>
              <a:off x="1739250"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8" name="Google Shape;2048;p19"/>
            <p:cNvSpPr/>
            <p:nvPr/>
          </p:nvSpPr>
          <p:spPr>
            <a:xfrm>
              <a:off x="1739250" y="9906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9" name="Google Shape;2049;p19"/>
            <p:cNvSpPr/>
            <p:nvPr/>
          </p:nvSpPr>
          <p:spPr>
            <a:xfrm>
              <a:off x="1739250" y="15927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0" name="Google Shape;2050;p19"/>
            <p:cNvSpPr/>
            <p:nvPr/>
          </p:nvSpPr>
          <p:spPr>
            <a:xfrm>
              <a:off x="1739250" y="17432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1" name="Google Shape;2051;p19"/>
            <p:cNvSpPr/>
            <p:nvPr/>
          </p:nvSpPr>
          <p:spPr>
            <a:xfrm>
              <a:off x="1739250" y="20442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2" name="Google Shape;2052;p19"/>
            <p:cNvSpPr/>
            <p:nvPr/>
          </p:nvSpPr>
          <p:spPr>
            <a:xfrm>
              <a:off x="1739250"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3" name="Google Shape;2053;p19"/>
            <p:cNvSpPr/>
            <p:nvPr/>
          </p:nvSpPr>
          <p:spPr>
            <a:xfrm>
              <a:off x="1739250"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4" name="Google Shape;2054;p19"/>
            <p:cNvSpPr/>
            <p:nvPr/>
          </p:nvSpPr>
          <p:spPr>
            <a:xfrm>
              <a:off x="1739250" y="29473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5" name="Google Shape;2055;p19"/>
            <p:cNvSpPr/>
            <p:nvPr/>
          </p:nvSpPr>
          <p:spPr>
            <a:xfrm>
              <a:off x="1739250" y="30978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6" name="Google Shape;2056;p19"/>
            <p:cNvSpPr/>
            <p:nvPr/>
          </p:nvSpPr>
          <p:spPr>
            <a:xfrm>
              <a:off x="1739250" y="32483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7" name="Google Shape;2057;p19"/>
            <p:cNvSpPr/>
            <p:nvPr/>
          </p:nvSpPr>
          <p:spPr>
            <a:xfrm>
              <a:off x="1739250" y="385037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8" name="Google Shape;2058;p19"/>
            <p:cNvSpPr/>
            <p:nvPr/>
          </p:nvSpPr>
          <p:spPr>
            <a:xfrm>
              <a:off x="1739250" y="400087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9" name="Google Shape;2059;p19"/>
            <p:cNvSpPr/>
            <p:nvPr/>
          </p:nvSpPr>
          <p:spPr>
            <a:xfrm>
              <a:off x="1739250" y="44524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0" name="Google Shape;2060;p19"/>
            <p:cNvSpPr/>
            <p:nvPr/>
          </p:nvSpPr>
          <p:spPr>
            <a:xfrm>
              <a:off x="1739250" y="46029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1" name="Google Shape;2061;p19"/>
            <p:cNvSpPr/>
            <p:nvPr/>
          </p:nvSpPr>
          <p:spPr>
            <a:xfrm>
              <a:off x="1739250" y="47534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2" name="Google Shape;2062;p19"/>
            <p:cNvSpPr/>
            <p:nvPr/>
          </p:nvSpPr>
          <p:spPr>
            <a:xfrm>
              <a:off x="1739250" y="505445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3" name="Google Shape;2063;p19"/>
            <p:cNvSpPr/>
            <p:nvPr/>
          </p:nvSpPr>
          <p:spPr>
            <a:xfrm>
              <a:off x="1889750" y="53912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4" name="Google Shape;2064;p19"/>
            <p:cNvSpPr/>
            <p:nvPr/>
          </p:nvSpPr>
          <p:spPr>
            <a:xfrm>
              <a:off x="1889750" y="689650"/>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5" name="Google Shape;2065;p19"/>
            <p:cNvSpPr/>
            <p:nvPr/>
          </p:nvSpPr>
          <p:spPr>
            <a:xfrm>
              <a:off x="1889750" y="990675"/>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6" name="Google Shape;2066;p19"/>
            <p:cNvSpPr/>
            <p:nvPr/>
          </p:nvSpPr>
          <p:spPr>
            <a:xfrm>
              <a:off x="1889750" y="1141175"/>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7" name="Google Shape;2067;p19"/>
            <p:cNvSpPr/>
            <p:nvPr/>
          </p:nvSpPr>
          <p:spPr>
            <a:xfrm>
              <a:off x="1889750" y="1291700"/>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8" name="Google Shape;2068;p19"/>
            <p:cNvSpPr/>
            <p:nvPr/>
          </p:nvSpPr>
          <p:spPr>
            <a:xfrm>
              <a:off x="1889750" y="1592700"/>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9" name="Google Shape;2069;p19"/>
            <p:cNvSpPr/>
            <p:nvPr/>
          </p:nvSpPr>
          <p:spPr>
            <a:xfrm>
              <a:off x="1889750" y="3248325"/>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0" name="Google Shape;2070;p19"/>
            <p:cNvSpPr/>
            <p:nvPr/>
          </p:nvSpPr>
          <p:spPr>
            <a:xfrm>
              <a:off x="1889750" y="354935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1" name="Google Shape;2071;p19"/>
            <p:cNvSpPr/>
            <p:nvPr/>
          </p:nvSpPr>
          <p:spPr>
            <a:xfrm>
              <a:off x="1889750" y="3699875"/>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2" name="Google Shape;2072;p19"/>
            <p:cNvSpPr/>
            <p:nvPr/>
          </p:nvSpPr>
          <p:spPr>
            <a:xfrm>
              <a:off x="1889750" y="5054450"/>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3" name="Google Shape;2073;p19"/>
            <p:cNvSpPr/>
            <p:nvPr/>
          </p:nvSpPr>
          <p:spPr>
            <a:xfrm>
              <a:off x="1889750" y="5355475"/>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4" name="Google Shape;2074;p19"/>
            <p:cNvSpPr/>
            <p:nvPr/>
          </p:nvSpPr>
          <p:spPr>
            <a:xfrm>
              <a:off x="2040275" y="23812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5" name="Google Shape;2075;p19"/>
            <p:cNvSpPr/>
            <p:nvPr/>
          </p:nvSpPr>
          <p:spPr>
            <a:xfrm>
              <a:off x="2040275" y="539125"/>
              <a:ext cx="121400" cy="121425"/>
            </a:xfrm>
            <a:custGeom>
              <a:rect b="b" l="l" r="r" t="t"/>
              <a:pathLst>
                <a:path extrusionOk="0" h="4857"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6" name="Google Shape;2076;p19"/>
            <p:cNvSpPr/>
            <p:nvPr/>
          </p:nvSpPr>
          <p:spPr>
            <a:xfrm>
              <a:off x="2040275" y="840150"/>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7" name="Google Shape;2077;p19"/>
            <p:cNvSpPr/>
            <p:nvPr/>
          </p:nvSpPr>
          <p:spPr>
            <a:xfrm>
              <a:off x="2040275" y="99067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8" name="Google Shape;2078;p19"/>
            <p:cNvSpPr/>
            <p:nvPr/>
          </p:nvSpPr>
          <p:spPr>
            <a:xfrm>
              <a:off x="2040275" y="1592700"/>
              <a:ext cx="121400" cy="121425"/>
            </a:xfrm>
            <a:custGeom>
              <a:rect b="b" l="l" r="r" t="t"/>
              <a:pathLst>
                <a:path extrusionOk="0" h="4857"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9" name="Google Shape;2079;p19"/>
            <p:cNvSpPr/>
            <p:nvPr/>
          </p:nvSpPr>
          <p:spPr>
            <a:xfrm>
              <a:off x="2040275" y="2194750"/>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0" name="Google Shape;2080;p19"/>
            <p:cNvSpPr/>
            <p:nvPr/>
          </p:nvSpPr>
          <p:spPr>
            <a:xfrm>
              <a:off x="2040275" y="234527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1" name="Google Shape;2081;p19"/>
            <p:cNvSpPr/>
            <p:nvPr/>
          </p:nvSpPr>
          <p:spPr>
            <a:xfrm>
              <a:off x="2040275" y="2495775"/>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2" name="Google Shape;2082;p19"/>
            <p:cNvSpPr/>
            <p:nvPr/>
          </p:nvSpPr>
          <p:spPr>
            <a:xfrm>
              <a:off x="2040275" y="33988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3" name="Google Shape;2083;p19"/>
            <p:cNvSpPr/>
            <p:nvPr/>
          </p:nvSpPr>
          <p:spPr>
            <a:xfrm>
              <a:off x="2040275" y="4151400"/>
              <a:ext cx="121400" cy="121400"/>
            </a:xfrm>
            <a:custGeom>
              <a:rect b="b" l="l" r="r" t="t"/>
              <a:pathLst>
                <a:path extrusionOk="0" h="4856" w="4856">
                  <a:moveTo>
                    <a:pt x="0" y="0"/>
                  </a:moveTo>
                  <a:lnTo>
                    <a:pt x="0"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4" name="Google Shape;2084;p19"/>
            <p:cNvSpPr/>
            <p:nvPr/>
          </p:nvSpPr>
          <p:spPr>
            <a:xfrm>
              <a:off x="2040275" y="4602925"/>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5" name="Google Shape;2085;p19"/>
            <p:cNvSpPr/>
            <p:nvPr/>
          </p:nvSpPr>
          <p:spPr>
            <a:xfrm>
              <a:off x="2040275" y="47534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6" name="Google Shape;2086;p19"/>
            <p:cNvSpPr/>
            <p:nvPr/>
          </p:nvSpPr>
          <p:spPr>
            <a:xfrm>
              <a:off x="2040275" y="5355475"/>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7" name="Google Shape;2087;p19"/>
            <p:cNvSpPr/>
            <p:nvPr/>
          </p:nvSpPr>
          <p:spPr>
            <a:xfrm>
              <a:off x="2190775" y="388625"/>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8" name="Google Shape;2088;p19"/>
            <p:cNvSpPr/>
            <p:nvPr/>
          </p:nvSpPr>
          <p:spPr>
            <a:xfrm>
              <a:off x="2190775" y="53912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9" name="Google Shape;2089;p19"/>
            <p:cNvSpPr/>
            <p:nvPr/>
          </p:nvSpPr>
          <p:spPr>
            <a:xfrm>
              <a:off x="2190775" y="990675"/>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0" name="Google Shape;2090;p19"/>
            <p:cNvSpPr/>
            <p:nvPr/>
          </p:nvSpPr>
          <p:spPr>
            <a:xfrm>
              <a:off x="2190775" y="14422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1" name="Google Shape;2091;p19"/>
            <p:cNvSpPr/>
            <p:nvPr/>
          </p:nvSpPr>
          <p:spPr>
            <a:xfrm>
              <a:off x="2190775" y="264627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2" name="Google Shape;2092;p19"/>
            <p:cNvSpPr/>
            <p:nvPr/>
          </p:nvSpPr>
          <p:spPr>
            <a:xfrm>
              <a:off x="2190775" y="2947300"/>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3" name="Google Shape;2093;p19"/>
            <p:cNvSpPr/>
            <p:nvPr/>
          </p:nvSpPr>
          <p:spPr>
            <a:xfrm>
              <a:off x="2190775" y="3850375"/>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4" name="Google Shape;2094;p19"/>
            <p:cNvSpPr/>
            <p:nvPr/>
          </p:nvSpPr>
          <p:spPr>
            <a:xfrm>
              <a:off x="2190775" y="430190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5" name="Google Shape;2095;p19"/>
            <p:cNvSpPr/>
            <p:nvPr/>
          </p:nvSpPr>
          <p:spPr>
            <a:xfrm>
              <a:off x="2190775" y="490395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6" name="Google Shape;2096;p19"/>
            <p:cNvSpPr/>
            <p:nvPr/>
          </p:nvSpPr>
          <p:spPr>
            <a:xfrm>
              <a:off x="2341300"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7" name="Google Shape;2097;p19"/>
            <p:cNvSpPr/>
            <p:nvPr/>
          </p:nvSpPr>
          <p:spPr>
            <a:xfrm>
              <a:off x="2341300"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8" name="Google Shape;2098;p19"/>
            <p:cNvSpPr/>
            <p:nvPr/>
          </p:nvSpPr>
          <p:spPr>
            <a:xfrm>
              <a:off x="2341300"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9" name="Google Shape;2099;p19"/>
            <p:cNvSpPr/>
            <p:nvPr/>
          </p:nvSpPr>
          <p:spPr>
            <a:xfrm>
              <a:off x="2341300"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0" name="Google Shape;2100;p19"/>
            <p:cNvSpPr/>
            <p:nvPr/>
          </p:nvSpPr>
          <p:spPr>
            <a:xfrm>
              <a:off x="2341300"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1" name="Google Shape;2101;p19"/>
            <p:cNvSpPr/>
            <p:nvPr/>
          </p:nvSpPr>
          <p:spPr>
            <a:xfrm>
              <a:off x="2341300"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2" name="Google Shape;2102;p19"/>
            <p:cNvSpPr/>
            <p:nvPr/>
          </p:nvSpPr>
          <p:spPr>
            <a:xfrm>
              <a:off x="2341300"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3" name="Google Shape;2103;p19"/>
            <p:cNvSpPr/>
            <p:nvPr/>
          </p:nvSpPr>
          <p:spPr>
            <a:xfrm>
              <a:off x="2341300"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4" name="Google Shape;2104;p19"/>
            <p:cNvSpPr/>
            <p:nvPr/>
          </p:nvSpPr>
          <p:spPr>
            <a:xfrm>
              <a:off x="2491800"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5" name="Google Shape;2105;p19"/>
            <p:cNvSpPr/>
            <p:nvPr/>
          </p:nvSpPr>
          <p:spPr>
            <a:xfrm>
              <a:off x="2491800" y="129170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6" name="Google Shape;2106;p19"/>
            <p:cNvSpPr/>
            <p:nvPr/>
          </p:nvSpPr>
          <p:spPr>
            <a:xfrm>
              <a:off x="2491800"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7" name="Google Shape;2107;p19"/>
            <p:cNvSpPr/>
            <p:nvPr/>
          </p:nvSpPr>
          <p:spPr>
            <a:xfrm>
              <a:off x="2491800"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8" name="Google Shape;2108;p19"/>
            <p:cNvSpPr/>
            <p:nvPr/>
          </p:nvSpPr>
          <p:spPr>
            <a:xfrm>
              <a:off x="2491800"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9" name="Google Shape;2109;p19"/>
            <p:cNvSpPr/>
            <p:nvPr/>
          </p:nvSpPr>
          <p:spPr>
            <a:xfrm>
              <a:off x="2642325"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0" name="Google Shape;2110;p19"/>
            <p:cNvSpPr/>
            <p:nvPr/>
          </p:nvSpPr>
          <p:spPr>
            <a:xfrm>
              <a:off x="2642325"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1" name="Google Shape;2111;p19"/>
            <p:cNvSpPr/>
            <p:nvPr/>
          </p:nvSpPr>
          <p:spPr>
            <a:xfrm>
              <a:off x="2642325"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2" name="Google Shape;2112;p19"/>
            <p:cNvSpPr/>
            <p:nvPr/>
          </p:nvSpPr>
          <p:spPr>
            <a:xfrm>
              <a:off x="2642325" y="32483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3" name="Google Shape;2113;p19"/>
            <p:cNvSpPr/>
            <p:nvPr/>
          </p:nvSpPr>
          <p:spPr>
            <a:xfrm>
              <a:off x="2642325"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4" name="Google Shape;2114;p19"/>
            <p:cNvSpPr/>
            <p:nvPr/>
          </p:nvSpPr>
          <p:spPr>
            <a:xfrm>
              <a:off x="2792825" y="430190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5" name="Google Shape;2115;p19"/>
            <p:cNvSpPr/>
            <p:nvPr/>
          </p:nvSpPr>
          <p:spPr>
            <a:xfrm>
              <a:off x="2943325" y="14422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6" name="Google Shape;2116;p19"/>
            <p:cNvSpPr/>
            <p:nvPr/>
          </p:nvSpPr>
          <p:spPr>
            <a:xfrm>
              <a:off x="2943325" y="264627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7" name="Google Shape;2117;p19"/>
            <p:cNvSpPr/>
            <p:nvPr/>
          </p:nvSpPr>
          <p:spPr>
            <a:xfrm>
              <a:off x="3093850" y="5054450"/>
              <a:ext cx="121400" cy="121425"/>
            </a:xfrm>
            <a:custGeom>
              <a:rect b="b" l="l" r="r" t="t"/>
              <a:pathLst>
                <a:path extrusionOk="0" h="4857"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8" name="Google Shape;2118;p19"/>
            <p:cNvSpPr/>
            <p:nvPr/>
          </p:nvSpPr>
          <p:spPr>
            <a:xfrm>
              <a:off x="3394875" y="24957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9" name="Google Shape;2119;p19"/>
            <p:cNvSpPr/>
            <p:nvPr/>
          </p:nvSpPr>
          <p:spPr>
            <a:xfrm>
              <a:off x="3545375"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2120" name="Shape 2120"/>
        <p:cNvGrpSpPr/>
        <p:nvPr/>
      </p:nvGrpSpPr>
      <p:grpSpPr>
        <a:xfrm>
          <a:off x="0" y="0"/>
          <a:ext cx="0" cy="0"/>
          <a:chOff x="0" y="0"/>
          <a:chExt cx="0" cy="0"/>
        </a:xfrm>
      </p:grpSpPr>
      <p:sp>
        <p:nvSpPr>
          <p:cNvPr id="2121" name="Google Shape;2121;p20"/>
          <p:cNvSpPr txBox="1"/>
          <p:nvPr>
            <p:ph type="title"/>
          </p:nvPr>
        </p:nvSpPr>
        <p:spPr>
          <a:xfrm>
            <a:off x="718300" y="739375"/>
            <a:ext cx="6761100" cy="8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2122" name="Google Shape;2122;p20"/>
          <p:cNvSpPr txBox="1"/>
          <p:nvPr>
            <p:ph idx="1" type="body"/>
          </p:nvPr>
        </p:nvSpPr>
        <p:spPr>
          <a:xfrm>
            <a:off x="718300" y="1755475"/>
            <a:ext cx="2179200" cy="30942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600"/>
              </a:spcBef>
              <a:spcAft>
                <a:spcPts val="0"/>
              </a:spcAft>
              <a:buSzPts val="1600"/>
              <a:buChar char="▪"/>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30200" lvl="5" marL="2743200" algn="l">
              <a:lnSpc>
                <a:spcPct val="100000"/>
              </a:lnSpc>
              <a:spcBef>
                <a:spcPts val="0"/>
              </a:spcBef>
              <a:spcAft>
                <a:spcPts val="0"/>
              </a:spcAft>
              <a:buSzPts val="1600"/>
              <a:buChar char="▫"/>
              <a:defRPr sz="1600"/>
            </a:lvl6pPr>
            <a:lvl7pPr indent="-330200" lvl="6" marL="3200400" algn="l">
              <a:lnSpc>
                <a:spcPct val="100000"/>
              </a:lnSpc>
              <a:spcBef>
                <a:spcPts val="0"/>
              </a:spcBef>
              <a:spcAft>
                <a:spcPts val="0"/>
              </a:spcAft>
              <a:buSzPts val="1600"/>
              <a:buChar char="●"/>
              <a:defRPr sz="1600"/>
            </a:lvl7pPr>
            <a:lvl8pPr indent="-330200" lvl="7" marL="3657600" algn="l">
              <a:lnSpc>
                <a:spcPct val="100000"/>
              </a:lnSpc>
              <a:spcBef>
                <a:spcPts val="0"/>
              </a:spcBef>
              <a:spcAft>
                <a:spcPts val="0"/>
              </a:spcAft>
              <a:buSzPts val="1600"/>
              <a:buChar char="○"/>
              <a:defRPr sz="1600"/>
            </a:lvl8pPr>
            <a:lvl9pPr indent="-330200" lvl="8" marL="4114800" algn="l">
              <a:lnSpc>
                <a:spcPct val="100000"/>
              </a:lnSpc>
              <a:spcBef>
                <a:spcPts val="0"/>
              </a:spcBef>
              <a:spcAft>
                <a:spcPts val="0"/>
              </a:spcAft>
              <a:buSzPts val="1600"/>
              <a:buChar char="■"/>
              <a:defRPr sz="1600"/>
            </a:lvl9pPr>
          </a:lstStyle>
          <a:p/>
        </p:txBody>
      </p:sp>
      <p:sp>
        <p:nvSpPr>
          <p:cNvPr id="2123" name="Google Shape;2123;p20"/>
          <p:cNvSpPr txBox="1"/>
          <p:nvPr>
            <p:ph idx="2" type="body"/>
          </p:nvPr>
        </p:nvSpPr>
        <p:spPr>
          <a:xfrm>
            <a:off x="3009263" y="1755475"/>
            <a:ext cx="2179200" cy="30942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600"/>
              </a:spcBef>
              <a:spcAft>
                <a:spcPts val="0"/>
              </a:spcAft>
              <a:buSzPts val="1600"/>
              <a:buChar char="▪"/>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30200" lvl="5" marL="2743200" algn="l">
              <a:lnSpc>
                <a:spcPct val="100000"/>
              </a:lnSpc>
              <a:spcBef>
                <a:spcPts val="0"/>
              </a:spcBef>
              <a:spcAft>
                <a:spcPts val="0"/>
              </a:spcAft>
              <a:buSzPts val="1600"/>
              <a:buChar char="▫"/>
              <a:defRPr sz="1600"/>
            </a:lvl6pPr>
            <a:lvl7pPr indent="-330200" lvl="6" marL="3200400" algn="l">
              <a:lnSpc>
                <a:spcPct val="100000"/>
              </a:lnSpc>
              <a:spcBef>
                <a:spcPts val="0"/>
              </a:spcBef>
              <a:spcAft>
                <a:spcPts val="0"/>
              </a:spcAft>
              <a:buSzPts val="1600"/>
              <a:buChar char="●"/>
              <a:defRPr sz="1600"/>
            </a:lvl7pPr>
            <a:lvl8pPr indent="-330200" lvl="7" marL="3657600" algn="l">
              <a:lnSpc>
                <a:spcPct val="100000"/>
              </a:lnSpc>
              <a:spcBef>
                <a:spcPts val="0"/>
              </a:spcBef>
              <a:spcAft>
                <a:spcPts val="0"/>
              </a:spcAft>
              <a:buSzPts val="1600"/>
              <a:buChar char="○"/>
              <a:defRPr sz="1600"/>
            </a:lvl8pPr>
            <a:lvl9pPr indent="-330200" lvl="8" marL="4114800" algn="l">
              <a:lnSpc>
                <a:spcPct val="100000"/>
              </a:lnSpc>
              <a:spcBef>
                <a:spcPts val="0"/>
              </a:spcBef>
              <a:spcAft>
                <a:spcPts val="0"/>
              </a:spcAft>
              <a:buSzPts val="1600"/>
              <a:buChar char="■"/>
              <a:defRPr sz="1600"/>
            </a:lvl9pPr>
          </a:lstStyle>
          <a:p/>
        </p:txBody>
      </p:sp>
      <p:sp>
        <p:nvSpPr>
          <p:cNvPr id="2124" name="Google Shape;2124;p20"/>
          <p:cNvSpPr txBox="1"/>
          <p:nvPr>
            <p:ph idx="3" type="body"/>
          </p:nvPr>
        </p:nvSpPr>
        <p:spPr>
          <a:xfrm>
            <a:off x="5300226" y="1755475"/>
            <a:ext cx="2179200" cy="30942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600"/>
              </a:spcBef>
              <a:spcAft>
                <a:spcPts val="0"/>
              </a:spcAft>
              <a:buSzPts val="1600"/>
              <a:buChar char="▪"/>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30200" lvl="5" marL="2743200" algn="l">
              <a:lnSpc>
                <a:spcPct val="100000"/>
              </a:lnSpc>
              <a:spcBef>
                <a:spcPts val="0"/>
              </a:spcBef>
              <a:spcAft>
                <a:spcPts val="0"/>
              </a:spcAft>
              <a:buSzPts val="1600"/>
              <a:buChar char="▫"/>
              <a:defRPr sz="1600"/>
            </a:lvl6pPr>
            <a:lvl7pPr indent="-330200" lvl="6" marL="3200400" algn="l">
              <a:lnSpc>
                <a:spcPct val="100000"/>
              </a:lnSpc>
              <a:spcBef>
                <a:spcPts val="0"/>
              </a:spcBef>
              <a:spcAft>
                <a:spcPts val="0"/>
              </a:spcAft>
              <a:buSzPts val="1600"/>
              <a:buChar char="●"/>
              <a:defRPr sz="1600"/>
            </a:lvl7pPr>
            <a:lvl8pPr indent="-330200" lvl="7" marL="3657600" algn="l">
              <a:lnSpc>
                <a:spcPct val="100000"/>
              </a:lnSpc>
              <a:spcBef>
                <a:spcPts val="0"/>
              </a:spcBef>
              <a:spcAft>
                <a:spcPts val="0"/>
              </a:spcAft>
              <a:buSzPts val="1600"/>
              <a:buChar char="○"/>
              <a:defRPr sz="1600"/>
            </a:lvl8pPr>
            <a:lvl9pPr indent="-330200" lvl="8" marL="4114800" algn="l">
              <a:lnSpc>
                <a:spcPct val="100000"/>
              </a:lnSpc>
              <a:spcBef>
                <a:spcPts val="0"/>
              </a:spcBef>
              <a:spcAft>
                <a:spcPts val="0"/>
              </a:spcAft>
              <a:buSzPts val="1600"/>
              <a:buChar char="■"/>
              <a:defRPr sz="1600"/>
            </a:lvl9pPr>
          </a:lstStyle>
          <a:p/>
        </p:txBody>
      </p:sp>
      <p:sp>
        <p:nvSpPr>
          <p:cNvPr id="2125" name="Google Shape;2125;p20"/>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9pPr>
          </a:lstStyle>
          <a:p>
            <a:pPr indent="0" lvl="0" marL="0" rtl="0" algn="l">
              <a:spcBef>
                <a:spcPts val="0"/>
              </a:spcBef>
              <a:spcAft>
                <a:spcPts val="0"/>
              </a:spcAft>
              <a:buNone/>
            </a:pPr>
            <a:fld id="{00000000-1234-1234-1234-123412341234}" type="slidenum">
              <a:rPr lang="en-US"/>
              <a:t>‹#›</a:t>
            </a:fld>
            <a:endParaRPr/>
          </a:p>
        </p:txBody>
      </p:sp>
      <p:grpSp>
        <p:nvGrpSpPr>
          <p:cNvPr id="2126" name="Google Shape;2126;p20"/>
          <p:cNvGrpSpPr/>
          <p:nvPr/>
        </p:nvGrpSpPr>
        <p:grpSpPr>
          <a:xfrm rot="10800000">
            <a:off x="8851487" y="28707"/>
            <a:ext cx="264012" cy="5086302"/>
            <a:chOff x="5307800" y="238125"/>
            <a:chExt cx="271925" cy="5238750"/>
          </a:xfrm>
        </p:grpSpPr>
        <p:sp>
          <p:nvSpPr>
            <p:cNvPr id="2127" name="Google Shape;2127;p20"/>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8" name="Google Shape;2128;p20"/>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9" name="Google Shape;2129;p20"/>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0" name="Google Shape;2130;p20"/>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1" name="Google Shape;2131;p20"/>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2" name="Google Shape;2132;p20"/>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3" name="Google Shape;2133;p20"/>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4" name="Google Shape;2134;p20"/>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5" name="Google Shape;2135;p20"/>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6" name="Google Shape;2136;p20"/>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7" name="Google Shape;2137;p20"/>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8" name="Google Shape;2138;p20"/>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9" name="Google Shape;2139;p20"/>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0" name="Google Shape;2140;p20"/>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1" name="Google Shape;2141;p20"/>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2" name="Google Shape;2142;p20"/>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3" name="Google Shape;2143;p20"/>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4" name="Google Shape;2144;p20"/>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5" name="Google Shape;2145;p20"/>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6" name="Google Shape;2146;p20"/>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7" name="Google Shape;2147;p20"/>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8" name="Google Shape;2148;p20"/>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9" name="Google Shape;2149;p20"/>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0" name="Google Shape;2150;p20"/>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1" name="Google Shape;2151;p20"/>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2" name="Google Shape;2152;p20"/>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3" name="Google Shape;2153;p20"/>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4" name="Google Shape;2154;p20"/>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5" name="Google Shape;2155;p20"/>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6" name="Google Shape;2156;p20"/>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7" name="Google Shape;2157;p20"/>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8" name="Google Shape;2158;p20"/>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9" name="Google Shape;2159;p20"/>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0" name="Google Shape;2160;p20"/>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1" name="Google Shape;2161;p20"/>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2" name="Google Shape;2162;p20"/>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3" name="Google Shape;2163;p20"/>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4" name="Google Shape;2164;p20"/>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5" name="Google Shape;2165;p20"/>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6" name="Google Shape;2166;p20"/>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7" name="Google Shape;2167;p20"/>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8" name="Google Shape;2168;p20"/>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9" name="Google Shape;2169;p20"/>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0" name="Google Shape;2170;p20"/>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1" name="Google Shape;2171;p20"/>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2" name="Google Shape;2172;p20"/>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3" name="Google Shape;2173;p20"/>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4" name="Google Shape;2174;p20"/>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5" name="Google Shape;2175;p20"/>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6" name="Google Shape;2176;p20"/>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7" name="Google Shape;2177;p20"/>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8" name="Google Shape;2178;p20"/>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9" name="Google Shape;2179;p20"/>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0" name="Google Shape;2180;p20"/>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1" name="Google Shape;2181;p20"/>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2" name="Google Shape;2182;p20"/>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3" name="Google Shape;2183;p20"/>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84" name="Google Shape;2184;p20"/>
          <p:cNvGrpSpPr/>
          <p:nvPr/>
        </p:nvGrpSpPr>
        <p:grpSpPr>
          <a:xfrm rot="10800000">
            <a:off x="7828571" y="28707"/>
            <a:ext cx="1140783" cy="5086302"/>
            <a:chOff x="5458325" y="238125"/>
            <a:chExt cx="1174975" cy="5238750"/>
          </a:xfrm>
        </p:grpSpPr>
        <p:sp>
          <p:nvSpPr>
            <p:cNvPr id="2185" name="Google Shape;2185;p20"/>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6" name="Google Shape;2186;p20"/>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7" name="Google Shape;2187;p20"/>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8" name="Google Shape;2188;p20"/>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9" name="Google Shape;2189;p20"/>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0" name="Google Shape;2190;p20"/>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1" name="Google Shape;2191;p20"/>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2" name="Google Shape;2192;p20"/>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3" name="Google Shape;2193;p20"/>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4" name="Google Shape;2194;p20"/>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5" name="Google Shape;2195;p20"/>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6" name="Google Shape;2196;p20"/>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7" name="Google Shape;2197;p20"/>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8" name="Google Shape;2198;p20"/>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9" name="Google Shape;2199;p20"/>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0" name="Google Shape;2200;p20"/>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1" name="Google Shape;2201;p20"/>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2" name="Google Shape;2202;p20"/>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3" name="Google Shape;2203;p20"/>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4" name="Google Shape;2204;p20"/>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5" name="Google Shape;2205;p20"/>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6" name="Google Shape;2206;p20"/>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7" name="Google Shape;2207;p20"/>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8" name="Google Shape;2208;p20"/>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9" name="Google Shape;2209;p20"/>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0" name="Google Shape;2210;p20"/>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1" name="Google Shape;2211;p20"/>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2" name="Google Shape;2212;p20"/>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3" name="Google Shape;2213;p20"/>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4" name="Google Shape;2214;p20"/>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5" name="Google Shape;2215;p20"/>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6" name="Google Shape;2216;p20"/>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7" name="Google Shape;2217;p20"/>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8" name="Google Shape;2218;p20"/>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9" name="Google Shape;2219;p20"/>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0" name="Google Shape;2220;p20"/>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1" name="Google Shape;2221;p20"/>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2" name="Google Shape;2222;p20"/>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3" name="Google Shape;2223;p20"/>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4" name="Google Shape;2224;p20"/>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5" name="Google Shape;2225;p20"/>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6" name="Google Shape;2226;p20"/>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7" name="Google Shape;2227;p20"/>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8" name="Google Shape;2228;p20"/>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9" name="Google Shape;2229;p20"/>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0" name="Google Shape;2230;p20"/>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1" name="Google Shape;2231;p20"/>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2" name="Google Shape;2232;p20"/>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3" name="Google Shape;2233;p20"/>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4" name="Google Shape;2234;p20"/>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5" name="Google Shape;2235;p20"/>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6" name="Google Shape;2236;p20"/>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7" name="Google Shape;2237;p20"/>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8" name="Google Shape;2238;p20"/>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9" name="Google Shape;2239;p20"/>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0" name="Google Shape;2240;p20"/>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1" name="Google Shape;2241;p20"/>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2" name="Google Shape;2242;p20"/>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3" name="Google Shape;2243;p20"/>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4" name="Google Shape;2244;p20"/>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5" name="Google Shape;2245;p20"/>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6" name="Google Shape;2246;p20"/>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47" name="Google Shape;2247;p20"/>
          <p:cNvGrpSpPr/>
          <p:nvPr/>
        </p:nvGrpSpPr>
        <p:grpSpPr>
          <a:xfrm rot="10800000">
            <a:off x="7682451" y="28707"/>
            <a:ext cx="994639" cy="4940182"/>
            <a:chOff x="5759350" y="388625"/>
            <a:chExt cx="1024450" cy="5088250"/>
          </a:xfrm>
        </p:grpSpPr>
        <p:sp>
          <p:nvSpPr>
            <p:cNvPr id="2248" name="Google Shape;2248;p20"/>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9" name="Google Shape;2249;p20"/>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0" name="Google Shape;2250;p20"/>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1" name="Google Shape;2251;p20"/>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2" name="Google Shape;2252;p20"/>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3" name="Google Shape;2253;p20"/>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4" name="Google Shape;2254;p20"/>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5" name="Google Shape;2255;p20"/>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6" name="Google Shape;2256;p20"/>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7" name="Google Shape;2257;p20"/>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8" name="Google Shape;2258;p20"/>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9" name="Google Shape;2259;p20"/>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0" name="Google Shape;2260;p20"/>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1" name="Google Shape;2261;p20"/>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2" name="Google Shape;2262;p20"/>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3" name="Google Shape;2263;p20"/>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4" name="Google Shape;2264;p20"/>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5" name="Google Shape;2265;p20"/>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6" name="Google Shape;2266;p20"/>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7" name="Google Shape;2267;p20"/>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8" name="Google Shape;2268;p20"/>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9" name="Google Shape;2269;p20"/>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0" name="Google Shape;2270;p20"/>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1" name="Google Shape;2271;p20"/>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2" name="Google Shape;2272;p20"/>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3" name="Google Shape;2273;p20"/>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4" name="Google Shape;2274;p20"/>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5" name="Google Shape;2275;p20"/>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6" name="Google Shape;2276;p20"/>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7" name="Google Shape;2277;p20"/>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8" name="Google Shape;2278;p20"/>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9" name="Google Shape;2279;p20"/>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0" name="Google Shape;2280;p20"/>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1" name="Google Shape;2281;p20"/>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2" name="Google Shape;2282;p20"/>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3" name="Google Shape;2283;p20"/>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4" name="Google Shape;2284;p20"/>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5" name="Google Shape;2285;p20"/>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6" name="Google Shape;2286;p20"/>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7" name="Google Shape;2287;p20"/>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8" name="Google Shape;2288;p20"/>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9" name="Google Shape;2289;p20"/>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0" name="Google Shape;2290;p20"/>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1" name="Google Shape;2291;p20"/>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2" name="Google Shape;2292;p20"/>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3" name="Google Shape;2293;p20"/>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4" name="Google Shape;2294;p20"/>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5" name="Google Shape;2295;p20"/>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6" name="Google Shape;2296;p20"/>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7" name="Google Shape;2297;p20"/>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8" name="Google Shape;2298;p20"/>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9" name="Google Shape;2299;p20"/>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0" name="Google Shape;2300;p20"/>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1" name="Google Shape;2301;p20"/>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2" name="Google Shape;2302;p20"/>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3" name="Google Shape;2303;p20"/>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4" name="Google Shape;2304;p20"/>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5" name="Google Shape;2305;p20"/>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6" name="Google Shape;2306;p20"/>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7" name="Google Shape;2307;p20"/>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8" name="Google Shape;2308;p20"/>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9" name="Google Shape;2309;p20"/>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0" name="Google Shape;2310;p20"/>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1" name="Google Shape;2311;p20"/>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2" name="Google Shape;2312;p20"/>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3" name="Google Shape;2313;p20"/>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4" name="Google Shape;2314;p20"/>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5" name="Google Shape;2315;p20"/>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6" name="Google Shape;2316;p20"/>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7" name="Google Shape;2317;p20"/>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8" name="Google Shape;2318;p20"/>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9" name="Google Shape;2319;p20"/>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0" name="Google Shape;2320;p20"/>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1" name="Google Shape;2321;p20"/>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2" name="Google Shape;2322;p20"/>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3" name="Google Shape;2323;p20"/>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4" name="Google Shape;2324;p20"/>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5" name="Google Shape;2325;p20"/>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6" name="Google Shape;2326;p20"/>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7" name="Google Shape;2327;p20"/>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8" name="Google Shape;2328;p20"/>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9" name="Google Shape;2329;p20"/>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0" name="Google Shape;2330;p20"/>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1" name="Google Shape;2331;p20"/>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2" name="Google Shape;2332;p20"/>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3" name="Google Shape;2333;p20"/>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4" name="Google Shape;2334;p20"/>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5" name="Google Shape;2335;p20"/>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6" name="Google Shape;2336;p20"/>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7" name="Google Shape;2337;p20"/>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8" name="Google Shape;2338;p20"/>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9" name="Google Shape;2339;p20"/>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0" name="Google Shape;2340;p20"/>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1" name="Google Shape;2341;p20"/>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2" name="Google Shape;2342;p20"/>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3" name="Google Shape;2343;p20"/>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4" name="Google Shape;2344;p20"/>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5" name="Google Shape;2345;p20"/>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6" name="Google Shape;2346;p20"/>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7" name="Google Shape;2347;p20"/>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8" name="Google Shape;2348;p20"/>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49" name="Google Shape;2349;p20"/>
          <p:cNvGrpSpPr/>
          <p:nvPr/>
        </p:nvGrpSpPr>
        <p:grpSpPr>
          <a:xfrm rot="10800000">
            <a:off x="7682450" y="28707"/>
            <a:ext cx="1140783" cy="5086302"/>
            <a:chOff x="5608825" y="238125"/>
            <a:chExt cx="1174975" cy="5238750"/>
          </a:xfrm>
        </p:grpSpPr>
        <p:sp>
          <p:nvSpPr>
            <p:cNvPr id="2350" name="Google Shape;2350;p20"/>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1" name="Google Shape;2351;p20"/>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2" name="Google Shape;2352;p20"/>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3" name="Google Shape;2353;p20"/>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4" name="Google Shape;2354;p20"/>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5" name="Google Shape;2355;p20"/>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6" name="Google Shape;2356;p20"/>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7" name="Google Shape;2357;p20"/>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8" name="Google Shape;2358;p20"/>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9" name="Google Shape;2359;p20"/>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0" name="Google Shape;2360;p20"/>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1" name="Google Shape;2361;p20"/>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2" name="Google Shape;2362;p20"/>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3" name="Google Shape;2363;p20"/>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4" name="Google Shape;2364;p20"/>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5" name="Google Shape;2365;p20"/>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6" name="Google Shape;2366;p20"/>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7" name="Google Shape;2367;p20"/>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8" name="Google Shape;2368;p20"/>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9" name="Google Shape;2369;p20"/>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0" name="Google Shape;2370;p20"/>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1" name="Google Shape;2371;p20"/>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2" name="Google Shape;2372;p20"/>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3" name="Google Shape;2373;p20"/>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4" name="Google Shape;2374;p20"/>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5" name="Google Shape;2375;p20"/>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6" name="Google Shape;2376;p20"/>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7" name="Google Shape;2377;p20"/>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8" name="Google Shape;2378;p20"/>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9" name="Google Shape;2379;p20"/>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0" name="Google Shape;2380;p20"/>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1" name="Google Shape;2381;p20"/>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2" name="Google Shape;2382;p20"/>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3" name="Google Shape;2383;p20"/>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4" name="Google Shape;2384;p20"/>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5" name="Google Shape;2385;p20"/>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6" name="Google Shape;2386;p20"/>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7" name="Google Shape;2387;p20"/>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8" name="Google Shape;2388;p20"/>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9" name="Google Shape;2389;p20"/>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0" name="Google Shape;2390;p20"/>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1" name="Google Shape;2391;p20"/>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2" name="Google Shape;2392;p20"/>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3" name="Google Shape;2393;p20"/>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4" name="Google Shape;2394;p20"/>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5" name="Google Shape;2395;p20"/>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6" name="Google Shape;2396;p20"/>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7" name="Google Shape;2397;p20"/>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8" name="Google Shape;2398;p20"/>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9" name="Google Shape;2399;p20"/>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400" name="Shape 2400"/>
        <p:cNvGrpSpPr/>
        <p:nvPr/>
      </p:nvGrpSpPr>
      <p:grpSpPr>
        <a:xfrm>
          <a:off x="0" y="0"/>
          <a:ext cx="0" cy="0"/>
          <a:chOff x="0" y="0"/>
          <a:chExt cx="0" cy="0"/>
        </a:xfrm>
      </p:grpSpPr>
      <p:sp>
        <p:nvSpPr>
          <p:cNvPr id="2401" name="Google Shape;2401;p21"/>
          <p:cNvSpPr txBox="1"/>
          <p:nvPr>
            <p:ph type="title"/>
          </p:nvPr>
        </p:nvSpPr>
        <p:spPr>
          <a:xfrm>
            <a:off x="718300" y="739375"/>
            <a:ext cx="6761100" cy="8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2402" name="Google Shape;2402;p21"/>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9pPr>
          </a:lstStyle>
          <a:p>
            <a:pPr indent="0" lvl="0" marL="0" rtl="0" algn="l">
              <a:spcBef>
                <a:spcPts val="0"/>
              </a:spcBef>
              <a:spcAft>
                <a:spcPts val="0"/>
              </a:spcAft>
              <a:buNone/>
            </a:pPr>
            <a:fld id="{00000000-1234-1234-1234-123412341234}" type="slidenum">
              <a:rPr lang="en-US"/>
              <a:t>‹#›</a:t>
            </a:fld>
            <a:endParaRPr/>
          </a:p>
        </p:txBody>
      </p:sp>
      <p:grpSp>
        <p:nvGrpSpPr>
          <p:cNvPr id="2403" name="Google Shape;2403;p21"/>
          <p:cNvGrpSpPr/>
          <p:nvPr/>
        </p:nvGrpSpPr>
        <p:grpSpPr>
          <a:xfrm rot="10800000">
            <a:off x="8851487" y="28707"/>
            <a:ext cx="264012" cy="5086302"/>
            <a:chOff x="5307800" y="238125"/>
            <a:chExt cx="271925" cy="5238750"/>
          </a:xfrm>
        </p:grpSpPr>
        <p:sp>
          <p:nvSpPr>
            <p:cNvPr id="2404" name="Google Shape;2404;p21"/>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5" name="Google Shape;2405;p21"/>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6" name="Google Shape;2406;p21"/>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7" name="Google Shape;2407;p21"/>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8" name="Google Shape;2408;p21"/>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9" name="Google Shape;2409;p21"/>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0" name="Google Shape;2410;p21"/>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1" name="Google Shape;2411;p21"/>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2" name="Google Shape;2412;p21"/>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3" name="Google Shape;2413;p21"/>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4" name="Google Shape;2414;p21"/>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5" name="Google Shape;2415;p21"/>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6" name="Google Shape;2416;p21"/>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7" name="Google Shape;2417;p21"/>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8" name="Google Shape;2418;p21"/>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9" name="Google Shape;2419;p21"/>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0" name="Google Shape;2420;p21"/>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1" name="Google Shape;2421;p21"/>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2" name="Google Shape;2422;p21"/>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3" name="Google Shape;2423;p21"/>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4" name="Google Shape;2424;p21"/>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5" name="Google Shape;2425;p21"/>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6" name="Google Shape;2426;p21"/>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7" name="Google Shape;2427;p21"/>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8" name="Google Shape;2428;p21"/>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9" name="Google Shape;2429;p21"/>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0" name="Google Shape;2430;p21"/>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1" name="Google Shape;2431;p21"/>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2" name="Google Shape;2432;p21"/>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3" name="Google Shape;2433;p21"/>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4" name="Google Shape;2434;p21"/>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5" name="Google Shape;2435;p21"/>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6" name="Google Shape;2436;p21"/>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7" name="Google Shape;2437;p21"/>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8" name="Google Shape;2438;p21"/>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9" name="Google Shape;2439;p21"/>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0" name="Google Shape;2440;p21"/>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1" name="Google Shape;2441;p21"/>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2" name="Google Shape;2442;p21"/>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3" name="Google Shape;2443;p21"/>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4" name="Google Shape;2444;p21"/>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5" name="Google Shape;2445;p21"/>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6" name="Google Shape;2446;p21"/>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7" name="Google Shape;2447;p21"/>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8" name="Google Shape;2448;p21"/>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9" name="Google Shape;2449;p21"/>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0" name="Google Shape;2450;p21"/>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1" name="Google Shape;2451;p21"/>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2" name="Google Shape;2452;p21"/>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3" name="Google Shape;2453;p21"/>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4" name="Google Shape;2454;p21"/>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5" name="Google Shape;2455;p21"/>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6" name="Google Shape;2456;p21"/>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7" name="Google Shape;2457;p21"/>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8" name="Google Shape;2458;p21"/>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9" name="Google Shape;2459;p21"/>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0" name="Google Shape;2460;p21"/>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61" name="Google Shape;2461;p21"/>
          <p:cNvGrpSpPr/>
          <p:nvPr/>
        </p:nvGrpSpPr>
        <p:grpSpPr>
          <a:xfrm rot="10800000">
            <a:off x="7828571" y="28707"/>
            <a:ext cx="1140783" cy="5086302"/>
            <a:chOff x="5458325" y="238125"/>
            <a:chExt cx="1174975" cy="5238750"/>
          </a:xfrm>
        </p:grpSpPr>
        <p:sp>
          <p:nvSpPr>
            <p:cNvPr id="2462" name="Google Shape;2462;p21"/>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3" name="Google Shape;2463;p21"/>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4" name="Google Shape;2464;p21"/>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5" name="Google Shape;2465;p21"/>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6" name="Google Shape;2466;p21"/>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7" name="Google Shape;2467;p21"/>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8" name="Google Shape;2468;p21"/>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9" name="Google Shape;2469;p21"/>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0" name="Google Shape;2470;p21"/>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1" name="Google Shape;2471;p21"/>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2" name="Google Shape;2472;p21"/>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3" name="Google Shape;2473;p21"/>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4" name="Google Shape;2474;p21"/>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5" name="Google Shape;2475;p21"/>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6" name="Google Shape;2476;p21"/>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7" name="Google Shape;2477;p21"/>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8" name="Google Shape;2478;p21"/>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9" name="Google Shape;2479;p21"/>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0" name="Google Shape;2480;p21"/>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1" name="Google Shape;2481;p21"/>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2" name="Google Shape;2482;p21"/>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3" name="Google Shape;2483;p21"/>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4" name="Google Shape;2484;p21"/>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5" name="Google Shape;2485;p21"/>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6" name="Google Shape;2486;p21"/>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7" name="Google Shape;2487;p21"/>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8" name="Google Shape;2488;p21"/>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9" name="Google Shape;2489;p21"/>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0" name="Google Shape;2490;p21"/>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1" name="Google Shape;2491;p21"/>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2" name="Google Shape;2492;p21"/>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3" name="Google Shape;2493;p21"/>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4" name="Google Shape;2494;p21"/>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5" name="Google Shape;2495;p21"/>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6" name="Google Shape;2496;p21"/>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7" name="Google Shape;2497;p21"/>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8" name="Google Shape;2498;p21"/>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9" name="Google Shape;2499;p21"/>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0" name="Google Shape;2500;p21"/>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1" name="Google Shape;2501;p21"/>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2" name="Google Shape;2502;p21"/>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3" name="Google Shape;2503;p21"/>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4" name="Google Shape;2504;p21"/>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5" name="Google Shape;2505;p21"/>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6" name="Google Shape;2506;p21"/>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7" name="Google Shape;2507;p21"/>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8" name="Google Shape;2508;p21"/>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9" name="Google Shape;2509;p21"/>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0" name="Google Shape;2510;p21"/>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1" name="Google Shape;2511;p21"/>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2" name="Google Shape;2512;p21"/>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3" name="Google Shape;2513;p21"/>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4" name="Google Shape;2514;p21"/>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5" name="Google Shape;2515;p21"/>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6" name="Google Shape;2516;p21"/>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7" name="Google Shape;2517;p21"/>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8" name="Google Shape;2518;p21"/>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9" name="Google Shape;2519;p21"/>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0" name="Google Shape;2520;p21"/>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1" name="Google Shape;2521;p21"/>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2" name="Google Shape;2522;p21"/>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3" name="Google Shape;2523;p21"/>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24" name="Google Shape;2524;p21"/>
          <p:cNvGrpSpPr/>
          <p:nvPr/>
        </p:nvGrpSpPr>
        <p:grpSpPr>
          <a:xfrm rot="10800000">
            <a:off x="7682451" y="28707"/>
            <a:ext cx="994639" cy="4940182"/>
            <a:chOff x="5759350" y="388625"/>
            <a:chExt cx="1024450" cy="5088250"/>
          </a:xfrm>
        </p:grpSpPr>
        <p:sp>
          <p:nvSpPr>
            <p:cNvPr id="2525" name="Google Shape;2525;p21"/>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6" name="Google Shape;2526;p21"/>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7" name="Google Shape;2527;p21"/>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8" name="Google Shape;2528;p21"/>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9" name="Google Shape;2529;p21"/>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0" name="Google Shape;2530;p21"/>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1" name="Google Shape;2531;p21"/>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2" name="Google Shape;2532;p21"/>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3" name="Google Shape;2533;p21"/>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4" name="Google Shape;2534;p21"/>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5" name="Google Shape;2535;p21"/>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6" name="Google Shape;2536;p21"/>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7" name="Google Shape;2537;p21"/>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8" name="Google Shape;2538;p21"/>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9" name="Google Shape;2539;p21"/>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0" name="Google Shape;2540;p21"/>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1" name="Google Shape;2541;p21"/>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2" name="Google Shape;2542;p21"/>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3" name="Google Shape;2543;p21"/>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4" name="Google Shape;2544;p21"/>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5" name="Google Shape;2545;p21"/>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6" name="Google Shape;2546;p21"/>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7" name="Google Shape;2547;p21"/>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8" name="Google Shape;2548;p21"/>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9" name="Google Shape;2549;p21"/>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0" name="Google Shape;2550;p21"/>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1" name="Google Shape;2551;p21"/>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2" name="Google Shape;2552;p21"/>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3" name="Google Shape;2553;p21"/>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4" name="Google Shape;2554;p21"/>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5" name="Google Shape;2555;p21"/>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6" name="Google Shape;2556;p21"/>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7" name="Google Shape;2557;p21"/>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8" name="Google Shape;2558;p21"/>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9" name="Google Shape;2559;p21"/>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0" name="Google Shape;2560;p21"/>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1" name="Google Shape;2561;p21"/>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2" name="Google Shape;2562;p21"/>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3" name="Google Shape;2563;p21"/>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4" name="Google Shape;2564;p21"/>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5" name="Google Shape;2565;p21"/>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6" name="Google Shape;2566;p21"/>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7" name="Google Shape;2567;p21"/>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8" name="Google Shape;2568;p21"/>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9" name="Google Shape;2569;p21"/>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0" name="Google Shape;2570;p21"/>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1" name="Google Shape;2571;p21"/>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2" name="Google Shape;2572;p21"/>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3" name="Google Shape;2573;p21"/>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4" name="Google Shape;2574;p21"/>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5" name="Google Shape;2575;p21"/>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6" name="Google Shape;2576;p21"/>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7" name="Google Shape;2577;p21"/>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8" name="Google Shape;2578;p21"/>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9" name="Google Shape;2579;p21"/>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0" name="Google Shape;2580;p21"/>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1" name="Google Shape;2581;p21"/>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2" name="Google Shape;2582;p21"/>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3" name="Google Shape;2583;p21"/>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4" name="Google Shape;2584;p21"/>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5" name="Google Shape;2585;p21"/>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6" name="Google Shape;2586;p21"/>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7" name="Google Shape;2587;p21"/>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8" name="Google Shape;2588;p21"/>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9" name="Google Shape;2589;p21"/>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0" name="Google Shape;2590;p21"/>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1" name="Google Shape;2591;p21"/>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2" name="Google Shape;2592;p21"/>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3" name="Google Shape;2593;p21"/>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4" name="Google Shape;2594;p21"/>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5" name="Google Shape;2595;p21"/>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6" name="Google Shape;2596;p21"/>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7" name="Google Shape;2597;p21"/>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8" name="Google Shape;2598;p21"/>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9" name="Google Shape;2599;p21"/>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0" name="Google Shape;2600;p21"/>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1" name="Google Shape;2601;p21"/>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2" name="Google Shape;2602;p21"/>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3" name="Google Shape;2603;p21"/>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4" name="Google Shape;2604;p21"/>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5" name="Google Shape;2605;p21"/>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6" name="Google Shape;2606;p21"/>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7" name="Google Shape;2607;p21"/>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8" name="Google Shape;2608;p21"/>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9" name="Google Shape;2609;p21"/>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0" name="Google Shape;2610;p21"/>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1" name="Google Shape;2611;p21"/>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2" name="Google Shape;2612;p21"/>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3" name="Google Shape;2613;p21"/>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4" name="Google Shape;2614;p21"/>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5" name="Google Shape;2615;p21"/>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6" name="Google Shape;2616;p21"/>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7" name="Google Shape;2617;p21"/>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8" name="Google Shape;2618;p21"/>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9" name="Google Shape;2619;p21"/>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0" name="Google Shape;2620;p21"/>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1" name="Google Shape;2621;p21"/>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2" name="Google Shape;2622;p21"/>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3" name="Google Shape;2623;p21"/>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4" name="Google Shape;2624;p21"/>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5" name="Google Shape;2625;p21"/>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26" name="Google Shape;2626;p21"/>
          <p:cNvGrpSpPr/>
          <p:nvPr/>
        </p:nvGrpSpPr>
        <p:grpSpPr>
          <a:xfrm rot="10800000">
            <a:off x="7682450" y="28707"/>
            <a:ext cx="1140783" cy="5086302"/>
            <a:chOff x="5608825" y="238125"/>
            <a:chExt cx="1174975" cy="5238750"/>
          </a:xfrm>
        </p:grpSpPr>
        <p:sp>
          <p:nvSpPr>
            <p:cNvPr id="2627" name="Google Shape;2627;p21"/>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8" name="Google Shape;2628;p21"/>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9" name="Google Shape;2629;p21"/>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0" name="Google Shape;2630;p21"/>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1" name="Google Shape;2631;p21"/>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2" name="Google Shape;2632;p21"/>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3" name="Google Shape;2633;p21"/>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4" name="Google Shape;2634;p21"/>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5" name="Google Shape;2635;p21"/>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6" name="Google Shape;2636;p21"/>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7" name="Google Shape;2637;p21"/>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8" name="Google Shape;2638;p21"/>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9" name="Google Shape;2639;p21"/>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0" name="Google Shape;2640;p21"/>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1" name="Google Shape;2641;p21"/>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2" name="Google Shape;2642;p21"/>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3" name="Google Shape;2643;p21"/>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4" name="Google Shape;2644;p21"/>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5" name="Google Shape;2645;p21"/>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6" name="Google Shape;2646;p21"/>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7" name="Google Shape;2647;p21"/>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8" name="Google Shape;2648;p21"/>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9" name="Google Shape;2649;p21"/>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0" name="Google Shape;2650;p21"/>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1" name="Google Shape;2651;p21"/>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2" name="Google Shape;2652;p21"/>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3" name="Google Shape;2653;p21"/>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4" name="Google Shape;2654;p21"/>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5" name="Google Shape;2655;p21"/>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6" name="Google Shape;2656;p21"/>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7" name="Google Shape;2657;p21"/>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8" name="Google Shape;2658;p21"/>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9" name="Google Shape;2659;p21"/>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0" name="Google Shape;2660;p21"/>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1" name="Google Shape;2661;p21"/>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2" name="Google Shape;2662;p21"/>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3" name="Google Shape;2663;p21"/>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4" name="Google Shape;2664;p21"/>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5" name="Google Shape;2665;p21"/>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6" name="Google Shape;2666;p21"/>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7" name="Google Shape;2667;p21"/>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8" name="Google Shape;2668;p21"/>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9" name="Google Shape;2669;p21"/>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0" name="Google Shape;2670;p21"/>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1" name="Google Shape;2671;p21"/>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2" name="Google Shape;2672;p21"/>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3" name="Google Shape;2673;p21"/>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4" name="Google Shape;2674;p21"/>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5" name="Google Shape;2675;p21"/>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6" name="Google Shape;2676;p21"/>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677" name="Shape 2677"/>
        <p:cNvGrpSpPr/>
        <p:nvPr/>
      </p:nvGrpSpPr>
      <p:grpSpPr>
        <a:xfrm>
          <a:off x="0" y="0"/>
          <a:ext cx="0" cy="0"/>
          <a:chOff x="0" y="0"/>
          <a:chExt cx="0" cy="0"/>
        </a:xfrm>
      </p:grpSpPr>
      <p:sp>
        <p:nvSpPr>
          <p:cNvPr id="2678" name="Google Shape;2678;p22"/>
          <p:cNvSpPr txBox="1"/>
          <p:nvPr>
            <p:ph idx="1" type="body"/>
          </p:nvPr>
        </p:nvSpPr>
        <p:spPr>
          <a:xfrm>
            <a:off x="624925" y="4177700"/>
            <a:ext cx="6759300" cy="519600"/>
          </a:xfrm>
          <a:prstGeom prst="rect">
            <a:avLst/>
          </a:prstGeom>
          <a:noFill/>
          <a:ln>
            <a:noFill/>
          </a:ln>
        </p:spPr>
        <p:txBody>
          <a:bodyPr anchorCtr="0" anchor="t" bIns="91425" lIns="91425" spcFirstLastPara="1" rIns="91425" wrap="square" tIns="91425">
            <a:noAutofit/>
          </a:bodyPr>
          <a:lstStyle>
            <a:lvl1pPr indent="-228600" lvl="0" marL="457200" algn="l">
              <a:lnSpc>
                <a:spcPct val="100000"/>
              </a:lnSpc>
              <a:spcBef>
                <a:spcPts val="360"/>
              </a:spcBef>
              <a:spcAft>
                <a:spcPts val="0"/>
              </a:spcAft>
              <a:buSzPts val="1800"/>
              <a:buNone/>
              <a:defRPr sz="1800"/>
            </a:lvl1pPr>
          </a:lstStyle>
          <a:p/>
        </p:txBody>
      </p:sp>
      <p:sp>
        <p:nvSpPr>
          <p:cNvPr id="2679" name="Google Shape;2679;p22"/>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9pPr>
          </a:lstStyle>
          <a:p>
            <a:pPr indent="0" lvl="0" marL="0" rtl="0" algn="l">
              <a:spcBef>
                <a:spcPts val="0"/>
              </a:spcBef>
              <a:spcAft>
                <a:spcPts val="0"/>
              </a:spcAft>
              <a:buNone/>
            </a:pPr>
            <a:fld id="{00000000-1234-1234-1234-123412341234}" type="slidenum">
              <a:rPr lang="en-US"/>
              <a:t>‹#›</a:t>
            </a:fld>
            <a:endParaRPr/>
          </a:p>
        </p:txBody>
      </p:sp>
      <p:grpSp>
        <p:nvGrpSpPr>
          <p:cNvPr id="2680" name="Google Shape;2680;p22"/>
          <p:cNvGrpSpPr/>
          <p:nvPr/>
        </p:nvGrpSpPr>
        <p:grpSpPr>
          <a:xfrm rot="10800000">
            <a:off x="8851487" y="28707"/>
            <a:ext cx="264012" cy="5086302"/>
            <a:chOff x="5307800" y="238125"/>
            <a:chExt cx="271925" cy="5238750"/>
          </a:xfrm>
        </p:grpSpPr>
        <p:sp>
          <p:nvSpPr>
            <p:cNvPr id="2681" name="Google Shape;2681;p22"/>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2" name="Google Shape;2682;p22"/>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3" name="Google Shape;2683;p22"/>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4" name="Google Shape;2684;p22"/>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5" name="Google Shape;2685;p22"/>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6" name="Google Shape;2686;p22"/>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7" name="Google Shape;2687;p22"/>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8" name="Google Shape;2688;p22"/>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9" name="Google Shape;2689;p22"/>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0" name="Google Shape;2690;p22"/>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1" name="Google Shape;2691;p22"/>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2" name="Google Shape;2692;p22"/>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3" name="Google Shape;2693;p22"/>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4" name="Google Shape;2694;p22"/>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5" name="Google Shape;2695;p22"/>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6" name="Google Shape;2696;p22"/>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7" name="Google Shape;2697;p22"/>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8" name="Google Shape;2698;p22"/>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9" name="Google Shape;2699;p22"/>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0" name="Google Shape;2700;p22"/>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1" name="Google Shape;2701;p22"/>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2" name="Google Shape;2702;p22"/>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3" name="Google Shape;2703;p22"/>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4" name="Google Shape;2704;p22"/>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5" name="Google Shape;2705;p22"/>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6" name="Google Shape;2706;p22"/>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7" name="Google Shape;2707;p22"/>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8" name="Google Shape;2708;p22"/>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9" name="Google Shape;2709;p22"/>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0" name="Google Shape;2710;p22"/>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1" name="Google Shape;2711;p22"/>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2" name="Google Shape;2712;p22"/>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3" name="Google Shape;2713;p22"/>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4" name="Google Shape;2714;p22"/>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5" name="Google Shape;2715;p22"/>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6" name="Google Shape;2716;p22"/>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7" name="Google Shape;2717;p22"/>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8" name="Google Shape;2718;p22"/>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9" name="Google Shape;2719;p22"/>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0" name="Google Shape;2720;p22"/>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1" name="Google Shape;2721;p22"/>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2" name="Google Shape;2722;p22"/>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3" name="Google Shape;2723;p22"/>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4" name="Google Shape;2724;p22"/>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5" name="Google Shape;2725;p22"/>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6" name="Google Shape;2726;p22"/>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7" name="Google Shape;2727;p22"/>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8" name="Google Shape;2728;p22"/>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9" name="Google Shape;2729;p22"/>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0" name="Google Shape;2730;p22"/>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1" name="Google Shape;2731;p22"/>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2" name="Google Shape;2732;p22"/>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3" name="Google Shape;2733;p22"/>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4" name="Google Shape;2734;p22"/>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5" name="Google Shape;2735;p22"/>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6" name="Google Shape;2736;p22"/>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7" name="Google Shape;2737;p22"/>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38" name="Google Shape;2738;p22"/>
          <p:cNvGrpSpPr/>
          <p:nvPr/>
        </p:nvGrpSpPr>
        <p:grpSpPr>
          <a:xfrm rot="10800000">
            <a:off x="7828571" y="28707"/>
            <a:ext cx="1140783" cy="5086302"/>
            <a:chOff x="5458325" y="238125"/>
            <a:chExt cx="1174975" cy="5238750"/>
          </a:xfrm>
        </p:grpSpPr>
        <p:sp>
          <p:nvSpPr>
            <p:cNvPr id="2739" name="Google Shape;2739;p22"/>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0" name="Google Shape;2740;p22"/>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1" name="Google Shape;2741;p22"/>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2" name="Google Shape;2742;p22"/>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3" name="Google Shape;2743;p22"/>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4" name="Google Shape;2744;p22"/>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5" name="Google Shape;2745;p22"/>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6" name="Google Shape;2746;p22"/>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7" name="Google Shape;2747;p22"/>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8" name="Google Shape;2748;p22"/>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9" name="Google Shape;2749;p22"/>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0" name="Google Shape;2750;p22"/>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1" name="Google Shape;2751;p22"/>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2" name="Google Shape;2752;p22"/>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3" name="Google Shape;2753;p22"/>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4" name="Google Shape;2754;p22"/>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5" name="Google Shape;2755;p22"/>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6" name="Google Shape;2756;p22"/>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7" name="Google Shape;2757;p22"/>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8" name="Google Shape;2758;p22"/>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9" name="Google Shape;2759;p22"/>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0" name="Google Shape;2760;p22"/>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1" name="Google Shape;2761;p22"/>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2" name="Google Shape;2762;p22"/>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3" name="Google Shape;2763;p22"/>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4" name="Google Shape;2764;p22"/>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5" name="Google Shape;2765;p22"/>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6" name="Google Shape;2766;p22"/>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7" name="Google Shape;2767;p22"/>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8" name="Google Shape;2768;p22"/>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9" name="Google Shape;2769;p22"/>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0" name="Google Shape;2770;p22"/>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1" name="Google Shape;2771;p22"/>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2" name="Google Shape;2772;p22"/>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3" name="Google Shape;2773;p22"/>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4" name="Google Shape;2774;p22"/>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5" name="Google Shape;2775;p22"/>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6" name="Google Shape;2776;p22"/>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7" name="Google Shape;2777;p22"/>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8" name="Google Shape;2778;p22"/>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9" name="Google Shape;2779;p22"/>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0" name="Google Shape;2780;p22"/>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1" name="Google Shape;2781;p22"/>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2" name="Google Shape;2782;p22"/>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3" name="Google Shape;2783;p22"/>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4" name="Google Shape;2784;p22"/>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5" name="Google Shape;2785;p22"/>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6" name="Google Shape;2786;p22"/>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7" name="Google Shape;2787;p22"/>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8" name="Google Shape;2788;p22"/>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9" name="Google Shape;2789;p22"/>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0" name="Google Shape;2790;p22"/>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1" name="Google Shape;2791;p22"/>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2" name="Google Shape;2792;p22"/>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3" name="Google Shape;2793;p22"/>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4" name="Google Shape;2794;p22"/>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5" name="Google Shape;2795;p22"/>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6" name="Google Shape;2796;p22"/>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7" name="Google Shape;2797;p22"/>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8" name="Google Shape;2798;p22"/>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9" name="Google Shape;2799;p22"/>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0" name="Google Shape;2800;p22"/>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01" name="Google Shape;2801;p22"/>
          <p:cNvGrpSpPr/>
          <p:nvPr/>
        </p:nvGrpSpPr>
        <p:grpSpPr>
          <a:xfrm rot="10800000">
            <a:off x="7682451" y="28707"/>
            <a:ext cx="994639" cy="4940182"/>
            <a:chOff x="5759350" y="388625"/>
            <a:chExt cx="1024450" cy="5088250"/>
          </a:xfrm>
        </p:grpSpPr>
        <p:sp>
          <p:nvSpPr>
            <p:cNvPr id="2802" name="Google Shape;2802;p22"/>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3" name="Google Shape;2803;p22"/>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4" name="Google Shape;2804;p22"/>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5" name="Google Shape;2805;p22"/>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6" name="Google Shape;2806;p22"/>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7" name="Google Shape;2807;p22"/>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8" name="Google Shape;2808;p22"/>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9" name="Google Shape;2809;p22"/>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0" name="Google Shape;2810;p22"/>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1" name="Google Shape;2811;p22"/>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2" name="Google Shape;2812;p22"/>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3" name="Google Shape;2813;p22"/>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4" name="Google Shape;2814;p22"/>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5" name="Google Shape;2815;p22"/>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6" name="Google Shape;2816;p22"/>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7" name="Google Shape;2817;p22"/>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8" name="Google Shape;2818;p22"/>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9" name="Google Shape;2819;p22"/>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0" name="Google Shape;2820;p22"/>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1" name="Google Shape;2821;p22"/>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2" name="Google Shape;2822;p22"/>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3" name="Google Shape;2823;p22"/>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4" name="Google Shape;2824;p22"/>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5" name="Google Shape;2825;p22"/>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6" name="Google Shape;2826;p22"/>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7" name="Google Shape;2827;p22"/>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8" name="Google Shape;2828;p22"/>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9" name="Google Shape;2829;p22"/>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0" name="Google Shape;2830;p22"/>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1" name="Google Shape;2831;p22"/>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2" name="Google Shape;2832;p22"/>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3" name="Google Shape;2833;p22"/>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4" name="Google Shape;2834;p22"/>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5" name="Google Shape;2835;p22"/>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6" name="Google Shape;2836;p22"/>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7" name="Google Shape;2837;p22"/>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8" name="Google Shape;2838;p22"/>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9" name="Google Shape;2839;p22"/>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0" name="Google Shape;2840;p22"/>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1" name="Google Shape;2841;p22"/>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2" name="Google Shape;2842;p22"/>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3" name="Google Shape;2843;p22"/>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4" name="Google Shape;2844;p22"/>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5" name="Google Shape;2845;p22"/>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6" name="Google Shape;2846;p22"/>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7" name="Google Shape;2847;p22"/>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8" name="Google Shape;2848;p22"/>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9" name="Google Shape;2849;p22"/>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0" name="Google Shape;2850;p22"/>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1" name="Google Shape;2851;p22"/>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2" name="Google Shape;2852;p22"/>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3" name="Google Shape;2853;p22"/>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4" name="Google Shape;2854;p22"/>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5" name="Google Shape;2855;p22"/>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6" name="Google Shape;2856;p22"/>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7" name="Google Shape;2857;p22"/>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8" name="Google Shape;2858;p22"/>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9" name="Google Shape;2859;p22"/>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0" name="Google Shape;2860;p22"/>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1" name="Google Shape;2861;p22"/>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2" name="Google Shape;2862;p22"/>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3" name="Google Shape;2863;p22"/>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4" name="Google Shape;2864;p22"/>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5" name="Google Shape;2865;p22"/>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6" name="Google Shape;2866;p22"/>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7" name="Google Shape;2867;p22"/>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8" name="Google Shape;2868;p22"/>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9" name="Google Shape;2869;p22"/>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0" name="Google Shape;2870;p22"/>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1" name="Google Shape;2871;p22"/>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2" name="Google Shape;2872;p22"/>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3" name="Google Shape;2873;p22"/>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4" name="Google Shape;2874;p22"/>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5" name="Google Shape;2875;p22"/>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6" name="Google Shape;2876;p22"/>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7" name="Google Shape;2877;p22"/>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8" name="Google Shape;2878;p22"/>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9" name="Google Shape;2879;p22"/>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0" name="Google Shape;2880;p22"/>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1" name="Google Shape;2881;p22"/>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2" name="Google Shape;2882;p22"/>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3" name="Google Shape;2883;p22"/>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4" name="Google Shape;2884;p22"/>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5" name="Google Shape;2885;p22"/>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6" name="Google Shape;2886;p22"/>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7" name="Google Shape;2887;p22"/>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8" name="Google Shape;2888;p22"/>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9" name="Google Shape;2889;p22"/>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0" name="Google Shape;2890;p22"/>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1" name="Google Shape;2891;p22"/>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2" name="Google Shape;2892;p22"/>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3" name="Google Shape;2893;p22"/>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4" name="Google Shape;2894;p22"/>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5" name="Google Shape;2895;p22"/>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6" name="Google Shape;2896;p22"/>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7" name="Google Shape;2897;p22"/>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8" name="Google Shape;2898;p22"/>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9" name="Google Shape;2899;p22"/>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0" name="Google Shape;2900;p22"/>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1" name="Google Shape;2901;p22"/>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2" name="Google Shape;2902;p22"/>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03" name="Google Shape;2903;p22"/>
          <p:cNvGrpSpPr/>
          <p:nvPr/>
        </p:nvGrpSpPr>
        <p:grpSpPr>
          <a:xfrm rot="10800000">
            <a:off x="7682450" y="28707"/>
            <a:ext cx="1140783" cy="5086302"/>
            <a:chOff x="5608825" y="238125"/>
            <a:chExt cx="1174975" cy="5238750"/>
          </a:xfrm>
        </p:grpSpPr>
        <p:sp>
          <p:nvSpPr>
            <p:cNvPr id="2904" name="Google Shape;2904;p22"/>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5" name="Google Shape;2905;p22"/>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6" name="Google Shape;2906;p22"/>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7" name="Google Shape;2907;p22"/>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8" name="Google Shape;2908;p22"/>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9" name="Google Shape;2909;p22"/>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0" name="Google Shape;2910;p22"/>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1" name="Google Shape;2911;p22"/>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2" name="Google Shape;2912;p22"/>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3" name="Google Shape;2913;p22"/>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4" name="Google Shape;2914;p22"/>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5" name="Google Shape;2915;p22"/>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6" name="Google Shape;2916;p22"/>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7" name="Google Shape;2917;p22"/>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8" name="Google Shape;2918;p22"/>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9" name="Google Shape;2919;p22"/>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0" name="Google Shape;2920;p22"/>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1" name="Google Shape;2921;p22"/>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2" name="Google Shape;2922;p22"/>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3" name="Google Shape;2923;p22"/>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4" name="Google Shape;2924;p22"/>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5" name="Google Shape;2925;p22"/>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6" name="Google Shape;2926;p22"/>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7" name="Google Shape;2927;p22"/>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8" name="Google Shape;2928;p22"/>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9" name="Google Shape;2929;p22"/>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0" name="Google Shape;2930;p22"/>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1" name="Google Shape;2931;p22"/>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2" name="Google Shape;2932;p22"/>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3" name="Google Shape;2933;p22"/>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4" name="Google Shape;2934;p22"/>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5" name="Google Shape;2935;p22"/>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6" name="Google Shape;2936;p22"/>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7" name="Google Shape;2937;p22"/>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8" name="Google Shape;2938;p22"/>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9" name="Google Shape;2939;p22"/>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0" name="Google Shape;2940;p22"/>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1" name="Google Shape;2941;p22"/>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2" name="Google Shape;2942;p22"/>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3" name="Google Shape;2943;p22"/>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4" name="Google Shape;2944;p22"/>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5" name="Google Shape;2945;p22"/>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6" name="Google Shape;2946;p22"/>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7" name="Google Shape;2947;p22"/>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8" name="Google Shape;2948;p22"/>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9" name="Google Shape;2949;p22"/>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0" name="Google Shape;2950;p22"/>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1" name="Google Shape;2951;p22"/>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2" name="Google Shape;2952;p22"/>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3" name="Google Shape;2953;p22"/>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954" name="Shape 2954"/>
        <p:cNvGrpSpPr/>
        <p:nvPr/>
      </p:nvGrpSpPr>
      <p:grpSpPr>
        <a:xfrm>
          <a:off x="0" y="0"/>
          <a:ext cx="0" cy="0"/>
          <a:chOff x="0" y="0"/>
          <a:chExt cx="0" cy="0"/>
        </a:xfrm>
      </p:grpSpPr>
      <p:sp>
        <p:nvSpPr>
          <p:cNvPr id="2955" name="Google Shape;2955;p23"/>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9pPr>
          </a:lstStyle>
          <a:p>
            <a:pPr indent="0" lvl="0" marL="0" rtl="0" algn="l">
              <a:spcBef>
                <a:spcPts val="0"/>
              </a:spcBef>
              <a:spcAft>
                <a:spcPts val="0"/>
              </a:spcAft>
              <a:buNone/>
            </a:pPr>
            <a:fld id="{00000000-1234-1234-1234-123412341234}" type="slidenum">
              <a:rPr lang="en-US"/>
              <a:t>‹#›</a:t>
            </a:fld>
            <a:endParaRPr/>
          </a:p>
        </p:txBody>
      </p:sp>
      <p:grpSp>
        <p:nvGrpSpPr>
          <p:cNvPr id="2956" name="Google Shape;2956;p23"/>
          <p:cNvGrpSpPr/>
          <p:nvPr/>
        </p:nvGrpSpPr>
        <p:grpSpPr>
          <a:xfrm rot="10800000">
            <a:off x="8851487" y="28707"/>
            <a:ext cx="264012" cy="5086302"/>
            <a:chOff x="5307800" y="238125"/>
            <a:chExt cx="271925" cy="5238750"/>
          </a:xfrm>
        </p:grpSpPr>
        <p:sp>
          <p:nvSpPr>
            <p:cNvPr id="2957" name="Google Shape;2957;p23"/>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8" name="Google Shape;2958;p23"/>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9" name="Google Shape;2959;p23"/>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0" name="Google Shape;2960;p23"/>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1" name="Google Shape;2961;p23"/>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2" name="Google Shape;2962;p23"/>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3" name="Google Shape;2963;p23"/>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4" name="Google Shape;2964;p23"/>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5" name="Google Shape;2965;p23"/>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6" name="Google Shape;2966;p23"/>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7" name="Google Shape;2967;p23"/>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8" name="Google Shape;2968;p23"/>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9" name="Google Shape;2969;p23"/>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0" name="Google Shape;2970;p23"/>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1" name="Google Shape;2971;p23"/>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2" name="Google Shape;2972;p23"/>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3" name="Google Shape;2973;p23"/>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4" name="Google Shape;2974;p23"/>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5" name="Google Shape;2975;p23"/>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6" name="Google Shape;2976;p23"/>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7" name="Google Shape;2977;p23"/>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8" name="Google Shape;2978;p23"/>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9" name="Google Shape;2979;p23"/>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0" name="Google Shape;2980;p23"/>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1" name="Google Shape;2981;p23"/>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2" name="Google Shape;2982;p23"/>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3" name="Google Shape;2983;p23"/>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4" name="Google Shape;2984;p23"/>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5" name="Google Shape;2985;p23"/>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6" name="Google Shape;2986;p23"/>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7" name="Google Shape;2987;p23"/>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8" name="Google Shape;2988;p23"/>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9" name="Google Shape;2989;p23"/>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0" name="Google Shape;2990;p23"/>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1" name="Google Shape;2991;p23"/>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2" name="Google Shape;2992;p23"/>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3" name="Google Shape;2993;p23"/>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4" name="Google Shape;2994;p23"/>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5" name="Google Shape;2995;p23"/>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6" name="Google Shape;2996;p23"/>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7" name="Google Shape;2997;p23"/>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8" name="Google Shape;2998;p23"/>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9" name="Google Shape;2999;p23"/>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0" name="Google Shape;3000;p23"/>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1" name="Google Shape;3001;p23"/>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2" name="Google Shape;3002;p23"/>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3" name="Google Shape;3003;p23"/>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4" name="Google Shape;3004;p23"/>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5" name="Google Shape;3005;p23"/>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6" name="Google Shape;3006;p23"/>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7" name="Google Shape;3007;p23"/>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8" name="Google Shape;3008;p23"/>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9" name="Google Shape;3009;p23"/>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0" name="Google Shape;3010;p23"/>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1" name="Google Shape;3011;p23"/>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2" name="Google Shape;3012;p23"/>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3" name="Google Shape;3013;p23"/>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14" name="Google Shape;3014;p23"/>
          <p:cNvGrpSpPr/>
          <p:nvPr/>
        </p:nvGrpSpPr>
        <p:grpSpPr>
          <a:xfrm rot="10800000">
            <a:off x="7828571" y="28707"/>
            <a:ext cx="1140783" cy="5086302"/>
            <a:chOff x="5458325" y="238125"/>
            <a:chExt cx="1174975" cy="5238750"/>
          </a:xfrm>
        </p:grpSpPr>
        <p:sp>
          <p:nvSpPr>
            <p:cNvPr id="3015" name="Google Shape;3015;p23"/>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6" name="Google Shape;3016;p23"/>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7" name="Google Shape;3017;p23"/>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8" name="Google Shape;3018;p23"/>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9" name="Google Shape;3019;p23"/>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0" name="Google Shape;3020;p23"/>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1" name="Google Shape;3021;p23"/>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2" name="Google Shape;3022;p23"/>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3" name="Google Shape;3023;p23"/>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4" name="Google Shape;3024;p23"/>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5" name="Google Shape;3025;p23"/>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6" name="Google Shape;3026;p23"/>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7" name="Google Shape;3027;p23"/>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8" name="Google Shape;3028;p23"/>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9" name="Google Shape;3029;p23"/>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0" name="Google Shape;3030;p23"/>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1" name="Google Shape;3031;p23"/>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2" name="Google Shape;3032;p23"/>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3" name="Google Shape;3033;p23"/>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4" name="Google Shape;3034;p23"/>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5" name="Google Shape;3035;p23"/>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6" name="Google Shape;3036;p23"/>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7" name="Google Shape;3037;p23"/>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8" name="Google Shape;3038;p23"/>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9" name="Google Shape;3039;p23"/>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0" name="Google Shape;3040;p23"/>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1" name="Google Shape;3041;p23"/>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2" name="Google Shape;3042;p23"/>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3" name="Google Shape;3043;p23"/>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4" name="Google Shape;3044;p23"/>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5" name="Google Shape;3045;p23"/>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6" name="Google Shape;3046;p23"/>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7" name="Google Shape;3047;p23"/>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8" name="Google Shape;3048;p23"/>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9" name="Google Shape;3049;p23"/>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0" name="Google Shape;3050;p23"/>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1" name="Google Shape;3051;p23"/>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2" name="Google Shape;3052;p23"/>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3" name="Google Shape;3053;p23"/>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4" name="Google Shape;3054;p23"/>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5" name="Google Shape;3055;p23"/>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6" name="Google Shape;3056;p23"/>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7" name="Google Shape;3057;p23"/>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8" name="Google Shape;3058;p23"/>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9" name="Google Shape;3059;p23"/>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0" name="Google Shape;3060;p23"/>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1" name="Google Shape;3061;p23"/>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2" name="Google Shape;3062;p23"/>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3" name="Google Shape;3063;p23"/>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4" name="Google Shape;3064;p23"/>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5" name="Google Shape;3065;p23"/>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6" name="Google Shape;3066;p23"/>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7" name="Google Shape;3067;p23"/>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8" name="Google Shape;3068;p23"/>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9" name="Google Shape;3069;p23"/>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0" name="Google Shape;3070;p23"/>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1" name="Google Shape;3071;p23"/>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2" name="Google Shape;3072;p23"/>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3" name="Google Shape;3073;p23"/>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4" name="Google Shape;3074;p23"/>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5" name="Google Shape;3075;p23"/>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6" name="Google Shape;3076;p23"/>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77" name="Google Shape;3077;p23"/>
          <p:cNvGrpSpPr/>
          <p:nvPr/>
        </p:nvGrpSpPr>
        <p:grpSpPr>
          <a:xfrm rot="10800000">
            <a:off x="7682451" y="28707"/>
            <a:ext cx="994639" cy="4940182"/>
            <a:chOff x="5759350" y="388625"/>
            <a:chExt cx="1024450" cy="5088250"/>
          </a:xfrm>
        </p:grpSpPr>
        <p:sp>
          <p:nvSpPr>
            <p:cNvPr id="3078" name="Google Shape;3078;p23"/>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9" name="Google Shape;3079;p23"/>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0" name="Google Shape;3080;p23"/>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1" name="Google Shape;3081;p23"/>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2" name="Google Shape;3082;p23"/>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3" name="Google Shape;3083;p23"/>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4" name="Google Shape;3084;p23"/>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5" name="Google Shape;3085;p23"/>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6" name="Google Shape;3086;p23"/>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7" name="Google Shape;3087;p23"/>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8" name="Google Shape;3088;p23"/>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9" name="Google Shape;3089;p23"/>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0" name="Google Shape;3090;p23"/>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1" name="Google Shape;3091;p23"/>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2" name="Google Shape;3092;p23"/>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3" name="Google Shape;3093;p23"/>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4" name="Google Shape;3094;p23"/>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5" name="Google Shape;3095;p23"/>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6" name="Google Shape;3096;p23"/>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7" name="Google Shape;3097;p23"/>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8" name="Google Shape;3098;p23"/>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9" name="Google Shape;3099;p23"/>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0" name="Google Shape;3100;p23"/>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1" name="Google Shape;3101;p23"/>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2" name="Google Shape;3102;p23"/>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3" name="Google Shape;3103;p23"/>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4" name="Google Shape;3104;p23"/>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5" name="Google Shape;3105;p23"/>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6" name="Google Shape;3106;p23"/>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7" name="Google Shape;3107;p23"/>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8" name="Google Shape;3108;p23"/>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9" name="Google Shape;3109;p23"/>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0" name="Google Shape;3110;p23"/>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1" name="Google Shape;3111;p23"/>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2" name="Google Shape;3112;p23"/>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3" name="Google Shape;3113;p23"/>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4" name="Google Shape;3114;p23"/>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5" name="Google Shape;3115;p23"/>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6" name="Google Shape;3116;p23"/>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7" name="Google Shape;3117;p23"/>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8" name="Google Shape;3118;p23"/>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9" name="Google Shape;3119;p23"/>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0" name="Google Shape;3120;p23"/>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1" name="Google Shape;3121;p23"/>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2" name="Google Shape;3122;p23"/>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3" name="Google Shape;3123;p23"/>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4" name="Google Shape;3124;p23"/>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5" name="Google Shape;3125;p23"/>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6" name="Google Shape;3126;p23"/>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7" name="Google Shape;3127;p23"/>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8" name="Google Shape;3128;p23"/>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9" name="Google Shape;3129;p23"/>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0" name="Google Shape;3130;p23"/>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1" name="Google Shape;3131;p23"/>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2" name="Google Shape;3132;p23"/>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3" name="Google Shape;3133;p23"/>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4" name="Google Shape;3134;p23"/>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5" name="Google Shape;3135;p23"/>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6" name="Google Shape;3136;p23"/>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7" name="Google Shape;3137;p23"/>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8" name="Google Shape;3138;p23"/>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9" name="Google Shape;3139;p23"/>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0" name="Google Shape;3140;p23"/>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1" name="Google Shape;3141;p23"/>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2" name="Google Shape;3142;p23"/>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3" name="Google Shape;3143;p23"/>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4" name="Google Shape;3144;p23"/>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5" name="Google Shape;3145;p23"/>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6" name="Google Shape;3146;p23"/>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7" name="Google Shape;3147;p23"/>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8" name="Google Shape;3148;p23"/>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9" name="Google Shape;3149;p23"/>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0" name="Google Shape;3150;p23"/>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1" name="Google Shape;3151;p23"/>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2" name="Google Shape;3152;p23"/>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3" name="Google Shape;3153;p23"/>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4" name="Google Shape;3154;p23"/>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5" name="Google Shape;3155;p23"/>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6" name="Google Shape;3156;p23"/>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7" name="Google Shape;3157;p23"/>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8" name="Google Shape;3158;p23"/>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9" name="Google Shape;3159;p23"/>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0" name="Google Shape;3160;p23"/>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1" name="Google Shape;3161;p23"/>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2" name="Google Shape;3162;p23"/>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3" name="Google Shape;3163;p23"/>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4" name="Google Shape;3164;p23"/>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5" name="Google Shape;3165;p23"/>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6" name="Google Shape;3166;p23"/>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7" name="Google Shape;3167;p23"/>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8" name="Google Shape;3168;p23"/>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9" name="Google Shape;3169;p23"/>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0" name="Google Shape;3170;p23"/>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1" name="Google Shape;3171;p23"/>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2" name="Google Shape;3172;p23"/>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3" name="Google Shape;3173;p23"/>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4" name="Google Shape;3174;p23"/>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5" name="Google Shape;3175;p23"/>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6" name="Google Shape;3176;p23"/>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7" name="Google Shape;3177;p23"/>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8" name="Google Shape;3178;p23"/>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79" name="Google Shape;3179;p23"/>
          <p:cNvGrpSpPr/>
          <p:nvPr/>
        </p:nvGrpSpPr>
        <p:grpSpPr>
          <a:xfrm rot="10800000">
            <a:off x="7682450" y="28707"/>
            <a:ext cx="1140783" cy="5086302"/>
            <a:chOff x="5608825" y="238125"/>
            <a:chExt cx="1174975" cy="5238750"/>
          </a:xfrm>
        </p:grpSpPr>
        <p:sp>
          <p:nvSpPr>
            <p:cNvPr id="3180" name="Google Shape;3180;p23"/>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1" name="Google Shape;3181;p23"/>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2" name="Google Shape;3182;p23"/>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3" name="Google Shape;3183;p23"/>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4" name="Google Shape;3184;p23"/>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5" name="Google Shape;3185;p23"/>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6" name="Google Shape;3186;p23"/>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7" name="Google Shape;3187;p23"/>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8" name="Google Shape;3188;p23"/>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9" name="Google Shape;3189;p23"/>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0" name="Google Shape;3190;p23"/>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1" name="Google Shape;3191;p23"/>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2" name="Google Shape;3192;p23"/>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3" name="Google Shape;3193;p23"/>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4" name="Google Shape;3194;p23"/>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5" name="Google Shape;3195;p23"/>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6" name="Google Shape;3196;p23"/>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7" name="Google Shape;3197;p23"/>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8" name="Google Shape;3198;p23"/>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9" name="Google Shape;3199;p23"/>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0" name="Google Shape;3200;p23"/>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1" name="Google Shape;3201;p23"/>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2" name="Google Shape;3202;p23"/>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3" name="Google Shape;3203;p23"/>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4" name="Google Shape;3204;p23"/>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5" name="Google Shape;3205;p23"/>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6" name="Google Shape;3206;p23"/>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7" name="Google Shape;3207;p23"/>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8" name="Google Shape;3208;p23"/>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9" name="Google Shape;3209;p23"/>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0" name="Google Shape;3210;p23"/>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1" name="Google Shape;3211;p23"/>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2" name="Google Shape;3212;p23"/>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3" name="Google Shape;3213;p23"/>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4" name="Google Shape;3214;p23"/>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5" name="Google Shape;3215;p23"/>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6" name="Google Shape;3216;p23"/>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7" name="Google Shape;3217;p23"/>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8" name="Google Shape;3218;p23"/>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9" name="Google Shape;3219;p23"/>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0" name="Google Shape;3220;p23"/>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1" name="Google Shape;3221;p23"/>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2" name="Google Shape;3222;p23"/>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3" name="Google Shape;3223;p23"/>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4" name="Google Shape;3224;p23"/>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5" name="Google Shape;3225;p23"/>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6" name="Google Shape;3226;p23"/>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7" name="Google Shape;3227;p23"/>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8" name="Google Shape;3228;p23"/>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9" name="Google Shape;3229;p23"/>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718300" y="739375"/>
            <a:ext cx="6761100" cy="8574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2"/>
              </a:buClr>
              <a:buSzPts val="3600"/>
              <a:buFont typeface="Dosis ExtraLight"/>
              <a:buNone/>
              <a:defRPr b="0" i="0" sz="3600" u="none" cap="none" strike="noStrike">
                <a:solidFill>
                  <a:schemeClr val="dk2"/>
                </a:solidFill>
                <a:latin typeface="Dosis ExtraLight"/>
                <a:ea typeface="Dosis ExtraLight"/>
                <a:cs typeface="Dosis ExtraLight"/>
                <a:sym typeface="Dosis ExtraLight"/>
              </a:defRPr>
            </a:lvl1pPr>
            <a:lvl2pPr lvl="1" marR="0" rtl="0" algn="l">
              <a:lnSpc>
                <a:spcPct val="100000"/>
              </a:lnSpc>
              <a:spcBef>
                <a:spcPts val="0"/>
              </a:spcBef>
              <a:spcAft>
                <a:spcPts val="0"/>
              </a:spcAft>
              <a:buClr>
                <a:schemeClr val="dk2"/>
              </a:buClr>
              <a:buSzPts val="3600"/>
              <a:buFont typeface="Dosis ExtraLight"/>
              <a:buNone/>
              <a:defRPr b="0" i="0" sz="3600" u="none" cap="none" strike="noStrike">
                <a:solidFill>
                  <a:schemeClr val="dk2"/>
                </a:solidFill>
                <a:latin typeface="Dosis ExtraLight"/>
                <a:ea typeface="Dosis ExtraLight"/>
                <a:cs typeface="Dosis ExtraLight"/>
                <a:sym typeface="Dosis ExtraLight"/>
              </a:defRPr>
            </a:lvl2pPr>
            <a:lvl3pPr lvl="2" marR="0" rtl="0" algn="l">
              <a:lnSpc>
                <a:spcPct val="100000"/>
              </a:lnSpc>
              <a:spcBef>
                <a:spcPts val="0"/>
              </a:spcBef>
              <a:spcAft>
                <a:spcPts val="0"/>
              </a:spcAft>
              <a:buClr>
                <a:schemeClr val="dk2"/>
              </a:buClr>
              <a:buSzPts val="3600"/>
              <a:buFont typeface="Dosis ExtraLight"/>
              <a:buNone/>
              <a:defRPr b="0" i="0" sz="3600" u="none" cap="none" strike="noStrike">
                <a:solidFill>
                  <a:schemeClr val="dk2"/>
                </a:solidFill>
                <a:latin typeface="Dosis ExtraLight"/>
                <a:ea typeface="Dosis ExtraLight"/>
                <a:cs typeface="Dosis ExtraLight"/>
                <a:sym typeface="Dosis ExtraLight"/>
              </a:defRPr>
            </a:lvl3pPr>
            <a:lvl4pPr lvl="3" marR="0" rtl="0" algn="l">
              <a:lnSpc>
                <a:spcPct val="100000"/>
              </a:lnSpc>
              <a:spcBef>
                <a:spcPts val="0"/>
              </a:spcBef>
              <a:spcAft>
                <a:spcPts val="0"/>
              </a:spcAft>
              <a:buClr>
                <a:schemeClr val="dk2"/>
              </a:buClr>
              <a:buSzPts val="3600"/>
              <a:buFont typeface="Dosis ExtraLight"/>
              <a:buNone/>
              <a:defRPr b="0" i="0" sz="3600" u="none" cap="none" strike="noStrike">
                <a:solidFill>
                  <a:schemeClr val="dk2"/>
                </a:solidFill>
                <a:latin typeface="Dosis ExtraLight"/>
                <a:ea typeface="Dosis ExtraLight"/>
                <a:cs typeface="Dosis ExtraLight"/>
                <a:sym typeface="Dosis ExtraLight"/>
              </a:defRPr>
            </a:lvl4pPr>
            <a:lvl5pPr lvl="4" marR="0" rtl="0" algn="l">
              <a:lnSpc>
                <a:spcPct val="100000"/>
              </a:lnSpc>
              <a:spcBef>
                <a:spcPts val="0"/>
              </a:spcBef>
              <a:spcAft>
                <a:spcPts val="0"/>
              </a:spcAft>
              <a:buClr>
                <a:schemeClr val="dk2"/>
              </a:buClr>
              <a:buSzPts val="3600"/>
              <a:buFont typeface="Dosis ExtraLight"/>
              <a:buNone/>
              <a:defRPr b="0" i="0" sz="3600" u="none" cap="none" strike="noStrike">
                <a:solidFill>
                  <a:schemeClr val="dk2"/>
                </a:solidFill>
                <a:latin typeface="Dosis ExtraLight"/>
                <a:ea typeface="Dosis ExtraLight"/>
                <a:cs typeface="Dosis ExtraLight"/>
                <a:sym typeface="Dosis ExtraLight"/>
              </a:defRPr>
            </a:lvl5pPr>
            <a:lvl6pPr lvl="5" marR="0" rtl="0" algn="l">
              <a:lnSpc>
                <a:spcPct val="100000"/>
              </a:lnSpc>
              <a:spcBef>
                <a:spcPts val="0"/>
              </a:spcBef>
              <a:spcAft>
                <a:spcPts val="0"/>
              </a:spcAft>
              <a:buClr>
                <a:schemeClr val="dk2"/>
              </a:buClr>
              <a:buSzPts val="3600"/>
              <a:buFont typeface="Dosis ExtraLight"/>
              <a:buNone/>
              <a:defRPr b="0" i="0" sz="3600" u="none" cap="none" strike="noStrike">
                <a:solidFill>
                  <a:schemeClr val="dk2"/>
                </a:solidFill>
                <a:latin typeface="Dosis ExtraLight"/>
                <a:ea typeface="Dosis ExtraLight"/>
                <a:cs typeface="Dosis ExtraLight"/>
                <a:sym typeface="Dosis ExtraLight"/>
              </a:defRPr>
            </a:lvl6pPr>
            <a:lvl7pPr lvl="6" marR="0" rtl="0" algn="l">
              <a:lnSpc>
                <a:spcPct val="100000"/>
              </a:lnSpc>
              <a:spcBef>
                <a:spcPts val="0"/>
              </a:spcBef>
              <a:spcAft>
                <a:spcPts val="0"/>
              </a:spcAft>
              <a:buClr>
                <a:schemeClr val="dk2"/>
              </a:buClr>
              <a:buSzPts val="3600"/>
              <a:buFont typeface="Dosis ExtraLight"/>
              <a:buNone/>
              <a:defRPr b="0" i="0" sz="3600" u="none" cap="none" strike="noStrike">
                <a:solidFill>
                  <a:schemeClr val="dk2"/>
                </a:solidFill>
                <a:latin typeface="Dosis ExtraLight"/>
                <a:ea typeface="Dosis ExtraLight"/>
                <a:cs typeface="Dosis ExtraLight"/>
                <a:sym typeface="Dosis ExtraLight"/>
              </a:defRPr>
            </a:lvl7pPr>
            <a:lvl8pPr lvl="7" marR="0" rtl="0" algn="l">
              <a:lnSpc>
                <a:spcPct val="100000"/>
              </a:lnSpc>
              <a:spcBef>
                <a:spcPts val="0"/>
              </a:spcBef>
              <a:spcAft>
                <a:spcPts val="0"/>
              </a:spcAft>
              <a:buClr>
                <a:schemeClr val="dk2"/>
              </a:buClr>
              <a:buSzPts val="3600"/>
              <a:buFont typeface="Dosis ExtraLight"/>
              <a:buNone/>
              <a:defRPr b="0" i="0" sz="3600" u="none" cap="none" strike="noStrike">
                <a:solidFill>
                  <a:schemeClr val="dk2"/>
                </a:solidFill>
                <a:latin typeface="Dosis ExtraLight"/>
                <a:ea typeface="Dosis ExtraLight"/>
                <a:cs typeface="Dosis ExtraLight"/>
                <a:sym typeface="Dosis ExtraLight"/>
              </a:defRPr>
            </a:lvl8pPr>
            <a:lvl9pPr lvl="8" marR="0" rtl="0" algn="l">
              <a:lnSpc>
                <a:spcPct val="100000"/>
              </a:lnSpc>
              <a:spcBef>
                <a:spcPts val="0"/>
              </a:spcBef>
              <a:spcAft>
                <a:spcPts val="0"/>
              </a:spcAft>
              <a:buClr>
                <a:schemeClr val="dk2"/>
              </a:buClr>
              <a:buSzPts val="3600"/>
              <a:buFont typeface="Dosis ExtraLight"/>
              <a:buNone/>
              <a:defRPr b="0" i="0" sz="3600" u="none" cap="none" strike="noStrike">
                <a:solidFill>
                  <a:schemeClr val="dk2"/>
                </a:solidFill>
                <a:latin typeface="Dosis ExtraLight"/>
                <a:ea typeface="Dosis ExtraLight"/>
                <a:cs typeface="Dosis ExtraLight"/>
                <a:sym typeface="Dosis ExtraLight"/>
              </a:defRPr>
            </a:lvl9pPr>
          </a:lstStyle>
          <a:p/>
        </p:txBody>
      </p:sp>
      <p:sp>
        <p:nvSpPr>
          <p:cNvPr id="7" name="Google Shape;7;p14"/>
          <p:cNvSpPr txBox="1"/>
          <p:nvPr>
            <p:ph idx="1" type="body"/>
          </p:nvPr>
        </p:nvSpPr>
        <p:spPr>
          <a:xfrm>
            <a:off x="718300" y="1733550"/>
            <a:ext cx="6761100" cy="29805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600"/>
              </a:spcBef>
              <a:spcAft>
                <a:spcPts val="0"/>
              </a:spcAft>
              <a:buClr>
                <a:schemeClr val="accent1"/>
              </a:buClr>
              <a:buSzPts val="2400"/>
              <a:buFont typeface="Titillium Web Light"/>
              <a:buChar char="▪"/>
              <a:defRPr b="0" i="0" sz="2400" u="none" cap="none" strike="noStrike">
                <a:solidFill>
                  <a:schemeClr val="dk1"/>
                </a:solidFill>
                <a:latin typeface="Titillium Web Light"/>
                <a:ea typeface="Titillium Web Light"/>
                <a:cs typeface="Titillium Web Light"/>
                <a:sym typeface="Titillium Web Light"/>
              </a:defRPr>
            </a:lvl1pPr>
            <a:lvl2pPr indent="-381000" lvl="1" marL="914400" marR="0" rtl="0" algn="l">
              <a:lnSpc>
                <a:spcPct val="100000"/>
              </a:lnSpc>
              <a:spcBef>
                <a:spcPts val="0"/>
              </a:spcBef>
              <a:spcAft>
                <a:spcPts val="0"/>
              </a:spcAft>
              <a:buClr>
                <a:schemeClr val="accent1"/>
              </a:buClr>
              <a:buSzPts val="2400"/>
              <a:buFont typeface="Titillium Web Light"/>
              <a:buChar char="▫"/>
              <a:defRPr b="0" i="0" sz="2400" u="none" cap="none" strike="noStrike">
                <a:solidFill>
                  <a:schemeClr val="dk1"/>
                </a:solidFill>
                <a:latin typeface="Titillium Web Light"/>
                <a:ea typeface="Titillium Web Light"/>
                <a:cs typeface="Titillium Web Light"/>
                <a:sym typeface="Titillium Web Light"/>
              </a:defRPr>
            </a:lvl2pPr>
            <a:lvl3pPr indent="-381000" lvl="2" marL="1371600" marR="0" rtl="0" algn="l">
              <a:lnSpc>
                <a:spcPct val="100000"/>
              </a:lnSpc>
              <a:spcBef>
                <a:spcPts val="0"/>
              </a:spcBef>
              <a:spcAft>
                <a:spcPts val="0"/>
              </a:spcAft>
              <a:buClr>
                <a:schemeClr val="accent1"/>
              </a:buClr>
              <a:buSzPts val="2400"/>
              <a:buFont typeface="Titillium Web Light"/>
              <a:buChar char="▫"/>
              <a:defRPr b="0" i="0" sz="2400" u="none" cap="none" strike="noStrike">
                <a:solidFill>
                  <a:schemeClr val="dk1"/>
                </a:solidFill>
                <a:latin typeface="Titillium Web Light"/>
                <a:ea typeface="Titillium Web Light"/>
                <a:cs typeface="Titillium Web Light"/>
                <a:sym typeface="Titillium Web Light"/>
              </a:defRPr>
            </a:lvl3pPr>
            <a:lvl4pPr indent="-381000" lvl="3" marL="1828800" marR="0" rtl="0" algn="l">
              <a:lnSpc>
                <a:spcPct val="100000"/>
              </a:lnSpc>
              <a:spcBef>
                <a:spcPts val="0"/>
              </a:spcBef>
              <a:spcAft>
                <a:spcPts val="0"/>
              </a:spcAft>
              <a:buClr>
                <a:schemeClr val="dk1"/>
              </a:buClr>
              <a:buSzPts val="2400"/>
              <a:buFont typeface="Titillium Web Light"/>
              <a:buChar char="▫"/>
              <a:defRPr b="0" i="0" sz="2400" u="none" cap="none" strike="noStrike">
                <a:solidFill>
                  <a:schemeClr val="dk1"/>
                </a:solidFill>
                <a:latin typeface="Titillium Web Light"/>
                <a:ea typeface="Titillium Web Light"/>
                <a:cs typeface="Titillium Web Light"/>
                <a:sym typeface="Titillium Web Light"/>
              </a:defRPr>
            </a:lvl4pPr>
            <a:lvl5pPr indent="-381000" lvl="4" marL="2286000" marR="0" rtl="0" algn="l">
              <a:lnSpc>
                <a:spcPct val="100000"/>
              </a:lnSpc>
              <a:spcBef>
                <a:spcPts val="0"/>
              </a:spcBef>
              <a:spcAft>
                <a:spcPts val="0"/>
              </a:spcAft>
              <a:buClr>
                <a:schemeClr val="dk1"/>
              </a:buClr>
              <a:buSzPts val="2400"/>
              <a:buFont typeface="Titillium Web Light"/>
              <a:buChar char="▫"/>
              <a:defRPr b="0" i="0" sz="2400" u="none" cap="none" strike="noStrike">
                <a:solidFill>
                  <a:schemeClr val="dk1"/>
                </a:solidFill>
                <a:latin typeface="Titillium Web Light"/>
                <a:ea typeface="Titillium Web Light"/>
                <a:cs typeface="Titillium Web Light"/>
                <a:sym typeface="Titillium Web Light"/>
              </a:defRPr>
            </a:lvl5pPr>
            <a:lvl6pPr indent="-381000" lvl="5" marL="2743200" marR="0" rtl="0" algn="l">
              <a:lnSpc>
                <a:spcPct val="100000"/>
              </a:lnSpc>
              <a:spcBef>
                <a:spcPts val="0"/>
              </a:spcBef>
              <a:spcAft>
                <a:spcPts val="0"/>
              </a:spcAft>
              <a:buClr>
                <a:schemeClr val="dk1"/>
              </a:buClr>
              <a:buSzPts val="2400"/>
              <a:buFont typeface="Titillium Web Light"/>
              <a:buChar char="▫"/>
              <a:defRPr b="0" i="0" sz="2400" u="none" cap="none" strike="noStrike">
                <a:solidFill>
                  <a:schemeClr val="dk1"/>
                </a:solidFill>
                <a:latin typeface="Titillium Web Light"/>
                <a:ea typeface="Titillium Web Light"/>
                <a:cs typeface="Titillium Web Light"/>
                <a:sym typeface="Titillium Web Light"/>
              </a:defRPr>
            </a:lvl6pPr>
            <a:lvl7pPr indent="-381000" lvl="6" marL="3200400" marR="0" rtl="0" algn="l">
              <a:lnSpc>
                <a:spcPct val="100000"/>
              </a:lnSpc>
              <a:spcBef>
                <a:spcPts val="0"/>
              </a:spcBef>
              <a:spcAft>
                <a:spcPts val="0"/>
              </a:spcAft>
              <a:buClr>
                <a:schemeClr val="dk1"/>
              </a:buClr>
              <a:buSzPts val="2400"/>
              <a:buFont typeface="Titillium Web Light"/>
              <a:buChar char="●"/>
              <a:defRPr b="0" i="0" sz="2400" u="none" cap="none" strike="noStrike">
                <a:solidFill>
                  <a:schemeClr val="dk1"/>
                </a:solidFill>
                <a:latin typeface="Titillium Web Light"/>
                <a:ea typeface="Titillium Web Light"/>
                <a:cs typeface="Titillium Web Light"/>
                <a:sym typeface="Titillium Web Light"/>
              </a:defRPr>
            </a:lvl7pPr>
            <a:lvl8pPr indent="-381000" lvl="7" marL="3657600" marR="0" rtl="0" algn="l">
              <a:lnSpc>
                <a:spcPct val="100000"/>
              </a:lnSpc>
              <a:spcBef>
                <a:spcPts val="0"/>
              </a:spcBef>
              <a:spcAft>
                <a:spcPts val="0"/>
              </a:spcAft>
              <a:buClr>
                <a:schemeClr val="dk1"/>
              </a:buClr>
              <a:buSzPts val="2400"/>
              <a:buFont typeface="Titillium Web Light"/>
              <a:buChar char="○"/>
              <a:defRPr b="0" i="0" sz="2400" u="none" cap="none" strike="noStrike">
                <a:solidFill>
                  <a:schemeClr val="dk1"/>
                </a:solidFill>
                <a:latin typeface="Titillium Web Light"/>
                <a:ea typeface="Titillium Web Light"/>
                <a:cs typeface="Titillium Web Light"/>
                <a:sym typeface="Titillium Web Light"/>
              </a:defRPr>
            </a:lvl8pPr>
            <a:lvl9pPr indent="-381000" lvl="8" marL="4114800" marR="0" rtl="0" algn="l">
              <a:lnSpc>
                <a:spcPct val="100000"/>
              </a:lnSpc>
              <a:spcBef>
                <a:spcPts val="0"/>
              </a:spcBef>
              <a:spcAft>
                <a:spcPts val="0"/>
              </a:spcAft>
              <a:buClr>
                <a:schemeClr val="dk1"/>
              </a:buClr>
              <a:buSzPts val="2400"/>
              <a:buFont typeface="Titillium Web Light"/>
              <a:buChar char="■"/>
              <a:defRPr b="0" i="0" sz="2400" u="none" cap="none" strike="noStrike">
                <a:solidFill>
                  <a:schemeClr val="dk1"/>
                </a:solidFill>
                <a:latin typeface="Titillium Web Light"/>
                <a:ea typeface="Titillium Web Light"/>
                <a:cs typeface="Titillium Web Light"/>
                <a:sym typeface="Titillium Web Light"/>
              </a:defRPr>
            </a:lvl9pPr>
          </a:lstStyle>
          <a:p/>
        </p:txBody>
      </p:sp>
      <p:sp>
        <p:nvSpPr>
          <p:cNvPr id="8" name="Google Shape;8;p14"/>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5" name="Shape 3835"/>
        <p:cNvGrpSpPr/>
        <p:nvPr/>
      </p:nvGrpSpPr>
      <p:grpSpPr>
        <a:xfrm>
          <a:off x="0" y="0"/>
          <a:ext cx="0" cy="0"/>
          <a:chOff x="0" y="0"/>
          <a:chExt cx="0" cy="0"/>
        </a:xfrm>
      </p:grpSpPr>
      <p:sp>
        <p:nvSpPr>
          <p:cNvPr id="3836" name="Google Shape;3836;p1"/>
          <p:cNvSpPr txBox="1"/>
          <p:nvPr>
            <p:ph type="ctrTitle"/>
          </p:nvPr>
        </p:nvSpPr>
        <p:spPr>
          <a:xfrm>
            <a:off x="304800" y="2309900"/>
            <a:ext cx="6254700" cy="13656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6000"/>
              <a:buNone/>
            </a:pPr>
            <a:r>
              <a:rPr lang="en-US" sz="3000">
                <a:solidFill>
                  <a:schemeClr val="lt1"/>
                </a:solidFill>
                <a:latin typeface="Titillium Web Light"/>
                <a:ea typeface="Titillium Web Light"/>
                <a:cs typeface="Titillium Web Light"/>
                <a:sym typeface="Titillium Web Light"/>
              </a:rPr>
              <a:t>Deep Audiobook Tuner: </a:t>
            </a:r>
            <a:r>
              <a:rPr lang="en-US" sz="2400">
                <a:solidFill>
                  <a:schemeClr val="lt1"/>
                </a:solidFill>
                <a:latin typeface="Titillium Web Light"/>
                <a:ea typeface="Titillium Web Light"/>
                <a:cs typeface="Titillium Web Light"/>
                <a:sym typeface="Titillium Web Light"/>
              </a:rPr>
              <a:t>Background Music generation for audiobooks based on predicted sentiments.</a:t>
            </a:r>
            <a:endParaRPr sz="2400">
              <a:solidFill>
                <a:schemeClr val="lt1"/>
              </a:solidFill>
              <a:latin typeface="Titillium Web Light"/>
              <a:ea typeface="Titillium Web Light"/>
              <a:cs typeface="Titillium Web Light"/>
              <a:sym typeface="Titillium Web Light"/>
            </a:endParaRPr>
          </a:p>
        </p:txBody>
      </p:sp>
      <p:pic>
        <p:nvPicPr>
          <p:cNvPr id="3837" name="Google Shape;3837;p1"/>
          <p:cNvPicPr preferRelativeResize="0"/>
          <p:nvPr/>
        </p:nvPicPr>
        <p:blipFill rotWithShape="1">
          <a:blip r:embed="rId3">
            <a:alphaModFix/>
          </a:blip>
          <a:srcRect b="0" l="0" r="0" t="0"/>
          <a:stretch/>
        </p:blipFill>
        <p:spPr>
          <a:xfrm>
            <a:off x="304800" y="228600"/>
            <a:ext cx="1201695" cy="1128252"/>
          </a:xfrm>
          <a:prstGeom prst="rect">
            <a:avLst/>
          </a:prstGeom>
          <a:noFill/>
          <a:ln>
            <a:noFill/>
          </a:ln>
        </p:spPr>
      </p:pic>
      <p:sp>
        <p:nvSpPr>
          <p:cNvPr id="3838" name="Google Shape;3838;p1"/>
          <p:cNvSpPr txBox="1"/>
          <p:nvPr/>
        </p:nvSpPr>
        <p:spPr>
          <a:xfrm>
            <a:off x="1506493" y="228600"/>
            <a:ext cx="4936500" cy="1198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2400" u="none" cap="none" strike="noStrike">
                <a:solidFill>
                  <a:schemeClr val="lt1"/>
                </a:solidFill>
                <a:latin typeface="Titillium Web Light"/>
                <a:ea typeface="Titillium Web Light"/>
                <a:cs typeface="Titillium Web Light"/>
                <a:sym typeface="Titillium Web Light"/>
              </a:rPr>
              <a:t>St. Francis Institute of Technology</a:t>
            </a:r>
            <a:endParaRPr b="0" i="0" sz="2400" u="none" cap="none" strike="noStrike">
              <a:solidFill>
                <a:schemeClr val="lt1"/>
              </a:solidFill>
              <a:latin typeface="Titillium Web Light"/>
              <a:ea typeface="Titillium Web Light"/>
              <a:cs typeface="Titillium Web Light"/>
              <a:sym typeface="Titillium Web Light"/>
            </a:endParaRPr>
          </a:p>
          <a:p>
            <a:pPr indent="0" lvl="0" marL="0" marR="0" rtl="0" algn="ctr">
              <a:lnSpc>
                <a:spcPct val="100000"/>
              </a:lnSpc>
              <a:spcBef>
                <a:spcPts val="0"/>
              </a:spcBef>
              <a:spcAft>
                <a:spcPts val="0"/>
              </a:spcAft>
              <a:buNone/>
            </a:pPr>
            <a:r>
              <a:rPr b="0" i="0" lang="en-US" sz="2400" u="none" cap="none" strike="noStrike">
                <a:solidFill>
                  <a:schemeClr val="lt1"/>
                </a:solidFill>
                <a:latin typeface="Titillium Web Light"/>
                <a:ea typeface="Titillium Web Light"/>
                <a:cs typeface="Titillium Web Light"/>
                <a:sym typeface="Titillium Web Light"/>
              </a:rPr>
              <a:t>Department of Computer Engineering </a:t>
            </a:r>
            <a:endParaRPr b="0" i="0" sz="2400" u="none" cap="none" strike="noStrike">
              <a:solidFill>
                <a:schemeClr val="lt1"/>
              </a:solidFill>
              <a:latin typeface="Titillium Web Light"/>
              <a:ea typeface="Titillium Web Light"/>
              <a:cs typeface="Titillium Web Light"/>
              <a:sym typeface="Titillium Web Light"/>
            </a:endParaRPr>
          </a:p>
        </p:txBody>
      </p:sp>
      <p:sp>
        <p:nvSpPr>
          <p:cNvPr id="3839" name="Google Shape;3839;p1"/>
          <p:cNvSpPr/>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rPr b="0" i="0" lang="en-US" sz="1400" u="none" cap="none" strike="noStrike">
                <a:solidFill>
                  <a:schemeClr val="lt1"/>
                </a:solidFill>
                <a:latin typeface="Times New Roman"/>
                <a:ea typeface="Times New Roman"/>
                <a:cs typeface="Times New Roman"/>
                <a:sym typeface="Times New Roman"/>
              </a:rPr>
              <a:t>7/22/2020</a:t>
            </a:r>
            <a:endParaRPr b="0" i="0" sz="14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8" name="Shape 3908"/>
        <p:cNvGrpSpPr/>
        <p:nvPr/>
      </p:nvGrpSpPr>
      <p:grpSpPr>
        <a:xfrm>
          <a:off x="0" y="0"/>
          <a:ext cx="0" cy="0"/>
          <a:chOff x="0" y="0"/>
          <a:chExt cx="0" cy="0"/>
        </a:xfrm>
      </p:grpSpPr>
      <p:sp>
        <p:nvSpPr>
          <p:cNvPr id="3909" name="Google Shape;3909;p10"/>
          <p:cNvSpPr txBox="1"/>
          <p:nvPr>
            <p:ph idx="1" type="body"/>
          </p:nvPr>
        </p:nvSpPr>
        <p:spPr>
          <a:xfrm>
            <a:off x="391150" y="422400"/>
            <a:ext cx="7109700" cy="429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000">
                <a:solidFill>
                  <a:schemeClr val="dk2"/>
                </a:solidFill>
                <a:latin typeface="Dosis ExtraLight"/>
                <a:ea typeface="Dosis ExtraLight"/>
                <a:cs typeface="Dosis ExtraLight"/>
                <a:sym typeface="Dosis ExtraLight"/>
              </a:rPr>
              <a:t> Algorithm</a:t>
            </a:r>
            <a:endParaRPr b="1" sz="1900">
              <a:latin typeface="Titillium Web"/>
              <a:ea typeface="Titillium Web"/>
              <a:cs typeface="Titillium Web"/>
              <a:sym typeface="Titillium Web"/>
            </a:endParaRPr>
          </a:p>
          <a:p>
            <a:pPr indent="-381000" lvl="0" marL="457200" rtl="0" algn="just">
              <a:lnSpc>
                <a:spcPct val="115000"/>
              </a:lnSpc>
              <a:spcBef>
                <a:spcPts val="0"/>
              </a:spcBef>
              <a:spcAft>
                <a:spcPts val="0"/>
              </a:spcAft>
              <a:buSzPts val="2400"/>
              <a:buChar char="▪"/>
            </a:pPr>
            <a:r>
              <a:rPr lang="en-US" sz="1600"/>
              <a:t>Our system consists of two models, sentiment analysis model and a music generation model.</a:t>
            </a:r>
            <a:endParaRPr sz="1600"/>
          </a:p>
          <a:p>
            <a:pPr indent="-381000" lvl="0" marL="457200" rtl="0" algn="just">
              <a:lnSpc>
                <a:spcPct val="115000"/>
              </a:lnSpc>
              <a:spcBef>
                <a:spcPts val="0"/>
              </a:spcBef>
              <a:spcAft>
                <a:spcPts val="0"/>
              </a:spcAft>
              <a:buSzPts val="2400"/>
              <a:buChar char="▪"/>
            </a:pPr>
            <a:r>
              <a:rPr lang="en-US" sz="1600"/>
              <a:t>The initial model with take an audio book file (script, audio) as it's input .</a:t>
            </a:r>
            <a:endParaRPr sz="1600"/>
          </a:p>
          <a:p>
            <a:pPr indent="-381000" lvl="0" marL="457200" rtl="0" algn="just">
              <a:lnSpc>
                <a:spcPct val="115000"/>
              </a:lnSpc>
              <a:spcBef>
                <a:spcPts val="0"/>
              </a:spcBef>
              <a:spcAft>
                <a:spcPts val="0"/>
              </a:spcAft>
              <a:buSzPts val="2400"/>
              <a:buChar char="▪"/>
            </a:pPr>
            <a:r>
              <a:rPr lang="en-US" sz="1600"/>
              <a:t>It will segment the script.</a:t>
            </a:r>
            <a:endParaRPr sz="1600"/>
          </a:p>
          <a:p>
            <a:pPr indent="-381000" lvl="0" marL="457200" rtl="0" algn="just">
              <a:lnSpc>
                <a:spcPct val="115000"/>
              </a:lnSpc>
              <a:spcBef>
                <a:spcPts val="0"/>
              </a:spcBef>
              <a:spcAft>
                <a:spcPts val="0"/>
              </a:spcAft>
              <a:buSzPts val="2400"/>
              <a:buChar char="▪"/>
            </a:pPr>
            <a:r>
              <a:rPr lang="en-US" sz="1600"/>
              <a:t>Individual segments are processed and topics are extracted from them.</a:t>
            </a:r>
            <a:endParaRPr sz="1600"/>
          </a:p>
          <a:p>
            <a:pPr indent="-381000" lvl="0" marL="457200" rtl="0" algn="just">
              <a:lnSpc>
                <a:spcPct val="115000"/>
              </a:lnSpc>
              <a:spcBef>
                <a:spcPts val="0"/>
              </a:spcBef>
              <a:spcAft>
                <a:spcPts val="0"/>
              </a:spcAft>
              <a:buSzPts val="2400"/>
              <a:buChar char="▪"/>
            </a:pPr>
            <a:r>
              <a:rPr lang="en-US" sz="1600"/>
              <a:t>The sentiment for each segment is analyzed from the clusters of topics extracted.</a:t>
            </a:r>
            <a:endParaRPr sz="1600"/>
          </a:p>
          <a:p>
            <a:pPr indent="-381000" lvl="0" marL="457200" rtl="0" algn="just">
              <a:lnSpc>
                <a:spcPct val="115000"/>
              </a:lnSpc>
              <a:spcBef>
                <a:spcPts val="0"/>
              </a:spcBef>
              <a:spcAft>
                <a:spcPts val="0"/>
              </a:spcAft>
              <a:buSzPts val="2400"/>
              <a:buChar char="▪"/>
            </a:pPr>
            <a:r>
              <a:rPr lang="en-US" sz="1600"/>
              <a:t>These sentiments are passed on as the input to the music generation model.</a:t>
            </a:r>
            <a:endParaRPr sz="1600"/>
          </a:p>
          <a:p>
            <a:pPr indent="-228600" lvl="0" marL="457200" rtl="0" algn="just">
              <a:lnSpc>
                <a:spcPct val="115000"/>
              </a:lnSpc>
              <a:spcBef>
                <a:spcPts val="0"/>
              </a:spcBef>
              <a:spcAft>
                <a:spcPts val="0"/>
              </a:spcAft>
              <a:buSzPts val="2400"/>
              <a:buNone/>
            </a:pPr>
            <a:r>
              <a:t/>
            </a:r>
            <a:endParaRPr sz="1600"/>
          </a:p>
          <a:p>
            <a:pPr indent="0" lvl="0" marL="76200" rtl="0" algn="just">
              <a:lnSpc>
                <a:spcPct val="115000"/>
              </a:lnSpc>
              <a:spcBef>
                <a:spcPts val="0"/>
              </a:spcBef>
              <a:spcAft>
                <a:spcPts val="0"/>
              </a:spcAft>
              <a:buSzPts val="2400"/>
              <a:buNone/>
            </a:pPr>
            <a:r>
              <a:t/>
            </a:r>
            <a:endParaRPr sz="1600"/>
          </a:p>
        </p:txBody>
      </p:sp>
      <p:sp>
        <p:nvSpPr>
          <p:cNvPr id="3910" name="Google Shape;3910;p10"/>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sp>
        <p:nvSpPr>
          <p:cNvPr id="3911" name="Google Shape;3911;p10"/>
          <p:cNvSpPr txBox="1"/>
          <p:nvPr/>
        </p:nvSpPr>
        <p:spPr>
          <a:xfrm>
            <a:off x="139300" y="4720200"/>
            <a:ext cx="6258000" cy="309300"/>
          </a:xfrm>
          <a:prstGeom prst="rect">
            <a:avLst/>
          </a:prstGeom>
          <a:noFill/>
          <a:ln>
            <a:noFill/>
          </a:ln>
        </p:spPr>
        <p:txBody>
          <a:bodyPr anchorCtr="0" anchor="t" bIns="91425" lIns="91425" spcFirstLastPara="1" rIns="91425" wrap="square" tIns="91425">
            <a:noAutofit/>
          </a:bodyPr>
          <a:lstStyle/>
          <a:p>
            <a:pPr indent="457200" lvl="0" marL="1371600" rtl="0" algn="ctr">
              <a:spcBef>
                <a:spcPts val="0"/>
              </a:spcBef>
              <a:spcAft>
                <a:spcPts val="0"/>
              </a:spcAft>
              <a:buNone/>
            </a:pPr>
            <a:r>
              <a:rPr lang="en-US">
                <a:latin typeface="Titillium Web Light"/>
                <a:ea typeface="Titillium Web Light"/>
                <a:cs typeface="Titillium Web Light"/>
                <a:sym typeface="Titillium Web Light"/>
              </a:rPr>
              <a:t>Deep Audiobook Tuner				22-07-2020	</a:t>
            </a:r>
            <a:endParaRPr>
              <a:latin typeface="Titillium Web Light"/>
              <a:ea typeface="Titillium Web Light"/>
              <a:cs typeface="Titillium Web Light"/>
              <a:sym typeface="Titillium Web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5" name="Shape 3915"/>
        <p:cNvGrpSpPr/>
        <p:nvPr/>
      </p:nvGrpSpPr>
      <p:grpSpPr>
        <a:xfrm>
          <a:off x="0" y="0"/>
          <a:ext cx="0" cy="0"/>
          <a:chOff x="0" y="0"/>
          <a:chExt cx="0" cy="0"/>
        </a:xfrm>
      </p:grpSpPr>
      <p:sp>
        <p:nvSpPr>
          <p:cNvPr id="3916" name="Google Shape;3916;g8dd9a96112_0_12"/>
          <p:cNvSpPr txBox="1"/>
          <p:nvPr>
            <p:ph idx="1" type="body"/>
          </p:nvPr>
        </p:nvSpPr>
        <p:spPr>
          <a:xfrm>
            <a:off x="391150" y="422400"/>
            <a:ext cx="7109700" cy="1035000"/>
          </a:xfrm>
          <a:prstGeom prst="rect">
            <a:avLst/>
          </a:prstGeom>
          <a:noFill/>
          <a:ln>
            <a:noFill/>
          </a:ln>
        </p:spPr>
        <p:txBody>
          <a:bodyPr anchorCtr="0" anchor="t" bIns="91425" lIns="91425" spcFirstLastPara="1" rIns="91425" wrap="square" tIns="91425">
            <a:noAutofit/>
          </a:bodyPr>
          <a:lstStyle/>
          <a:p>
            <a:pPr indent="-381000" lvl="0" marL="457200" rtl="0" algn="just">
              <a:lnSpc>
                <a:spcPct val="115000"/>
              </a:lnSpc>
              <a:spcBef>
                <a:spcPts val="0"/>
              </a:spcBef>
              <a:spcAft>
                <a:spcPts val="0"/>
              </a:spcAft>
              <a:buSzPts val="2400"/>
              <a:buChar char="▪"/>
            </a:pPr>
            <a:r>
              <a:rPr lang="en-US" sz="1600"/>
              <a:t>In the second model, music is generated and the sentiments are an important factor in adjusting the components of our model.</a:t>
            </a:r>
            <a:endParaRPr sz="1600"/>
          </a:p>
          <a:p>
            <a:pPr indent="0" lvl="0" marL="0" rtl="0" algn="just">
              <a:lnSpc>
                <a:spcPct val="115000"/>
              </a:lnSpc>
              <a:spcBef>
                <a:spcPts val="0"/>
              </a:spcBef>
              <a:spcAft>
                <a:spcPts val="0"/>
              </a:spcAft>
              <a:buNone/>
            </a:pPr>
            <a:r>
              <a:t/>
            </a:r>
            <a:endParaRPr sz="1600"/>
          </a:p>
          <a:p>
            <a:pPr indent="-228600" lvl="0" marL="457200" rtl="0" algn="just">
              <a:lnSpc>
                <a:spcPct val="115000"/>
              </a:lnSpc>
              <a:spcBef>
                <a:spcPts val="0"/>
              </a:spcBef>
              <a:spcAft>
                <a:spcPts val="0"/>
              </a:spcAft>
              <a:buSzPts val="2400"/>
              <a:buNone/>
            </a:pPr>
            <a:r>
              <a:t/>
            </a:r>
            <a:endParaRPr sz="1600"/>
          </a:p>
          <a:p>
            <a:pPr indent="0" lvl="0" marL="76200" rtl="0" algn="just">
              <a:lnSpc>
                <a:spcPct val="115000"/>
              </a:lnSpc>
              <a:spcBef>
                <a:spcPts val="0"/>
              </a:spcBef>
              <a:spcAft>
                <a:spcPts val="0"/>
              </a:spcAft>
              <a:buSzPts val="2400"/>
              <a:buNone/>
            </a:pPr>
            <a:r>
              <a:t/>
            </a:r>
            <a:endParaRPr sz="1600"/>
          </a:p>
        </p:txBody>
      </p:sp>
      <p:sp>
        <p:nvSpPr>
          <p:cNvPr id="3917" name="Google Shape;3917;g8dd9a96112_0_12"/>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pic>
        <p:nvPicPr>
          <p:cNvPr id="3918" name="Google Shape;3918;g8dd9a96112_0_12"/>
          <p:cNvPicPr preferRelativeResize="0"/>
          <p:nvPr/>
        </p:nvPicPr>
        <p:blipFill>
          <a:blip r:embed="rId3">
            <a:alphaModFix/>
          </a:blip>
          <a:stretch>
            <a:fillRect/>
          </a:stretch>
        </p:blipFill>
        <p:spPr>
          <a:xfrm>
            <a:off x="4604344" y="1553775"/>
            <a:ext cx="3634073" cy="2389200"/>
          </a:xfrm>
          <a:prstGeom prst="rect">
            <a:avLst/>
          </a:prstGeom>
          <a:noFill/>
          <a:ln>
            <a:noFill/>
          </a:ln>
        </p:spPr>
      </p:pic>
      <p:sp>
        <p:nvSpPr>
          <p:cNvPr id="3919" name="Google Shape;3919;g8dd9a96112_0_12"/>
          <p:cNvSpPr txBox="1"/>
          <p:nvPr/>
        </p:nvSpPr>
        <p:spPr>
          <a:xfrm>
            <a:off x="391150" y="1489475"/>
            <a:ext cx="4213200" cy="3279000"/>
          </a:xfrm>
          <a:prstGeom prst="rect">
            <a:avLst/>
          </a:prstGeom>
          <a:noFill/>
          <a:ln>
            <a:noFill/>
          </a:ln>
        </p:spPr>
        <p:txBody>
          <a:bodyPr anchorCtr="0" anchor="t" bIns="91425" lIns="91425" spcFirstLastPara="1" rIns="91425" wrap="square" tIns="91425">
            <a:noAutofit/>
          </a:bodyPr>
          <a:lstStyle/>
          <a:p>
            <a:pPr indent="-381000" lvl="0" marL="457200" rtl="0" algn="just">
              <a:lnSpc>
                <a:spcPct val="115000"/>
              </a:lnSpc>
              <a:spcBef>
                <a:spcPts val="0"/>
              </a:spcBef>
              <a:spcAft>
                <a:spcPts val="0"/>
              </a:spcAft>
              <a:buClr>
                <a:schemeClr val="accent1"/>
              </a:buClr>
              <a:buSzPts val="2400"/>
              <a:buFont typeface="Titillium Web Light"/>
              <a:buChar char="▪"/>
            </a:pPr>
            <a:r>
              <a:rPr lang="en-US" sz="1600">
                <a:solidFill>
                  <a:schemeClr val="dk1"/>
                </a:solidFill>
                <a:latin typeface="Titillium Web Light"/>
                <a:ea typeface="Titillium Web Light"/>
                <a:cs typeface="Titillium Web Light"/>
                <a:sym typeface="Titillium Web Light"/>
              </a:rPr>
              <a:t>Sentiment is perceived in music due to several features such as melody, harmony, tempo, timbre, etc. Quieter volume, slower tempo and lower pitch is found to convey the emotion of sadness whereas louder volume, faster tempo and higher pitch is perceived as  happier.</a:t>
            </a:r>
            <a:endParaRPr sz="1600">
              <a:solidFill>
                <a:schemeClr val="dk1"/>
              </a:solidFill>
              <a:latin typeface="Titillium Web Light"/>
              <a:ea typeface="Titillium Web Light"/>
              <a:cs typeface="Titillium Web Light"/>
              <a:sym typeface="Titillium Web Light"/>
            </a:endParaRPr>
          </a:p>
          <a:p>
            <a:pPr indent="0" lvl="0" marL="0" rtl="0" algn="l">
              <a:spcBef>
                <a:spcPts val="0"/>
              </a:spcBef>
              <a:spcAft>
                <a:spcPts val="0"/>
              </a:spcAft>
              <a:buNone/>
            </a:pPr>
            <a:r>
              <a:t/>
            </a:r>
            <a:endParaRPr>
              <a:latin typeface="Titillium Web Light"/>
              <a:ea typeface="Titillium Web Light"/>
              <a:cs typeface="Titillium Web Light"/>
              <a:sym typeface="Titillium Web Light"/>
            </a:endParaRPr>
          </a:p>
        </p:txBody>
      </p:sp>
      <p:sp>
        <p:nvSpPr>
          <p:cNvPr id="3920" name="Google Shape;3920;g8dd9a96112_0_12"/>
          <p:cNvSpPr txBox="1"/>
          <p:nvPr/>
        </p:nvSpPr>
        <p:spPr>
          <a:xfrm>
            <a:off x="139300" y="4720200"/>
            <a:ext cx="6258000" cy="309300"/>
          </a:xfrm>
          <a:prstGeom prst="rect">
            <a:avLst/>
          </a:prstGeom>
          <a:noFill/>
          <a:ln>
            <a:noFill/>
          </a:ln>
        </p:spPr>
        <p:txBody>
          <a:bodyPr anchorCtr="0" anchor="t" bIns="91425" lIns="91425" spcFirstLastPara="1" rIns="91425" wrap="square" tIns="91425">
            <a:noAutofit/>
          </a:bodyPr>
          <a:lstStyle/>
          <a:p>
            <a:pPr indent="457200" lvl="0" marL="1371600" rtl="0" algn="ctr">
              <a:spcBef>
                <a:spcPts val="0"/>
              </a:spcBef>
              <a:spcAft>
                <a:spcPts val="0"/>
              </a:spcAft>
              <a:buNone/>
            </a:pPr>
            <a:r>
              <a:rPr lang="en-US">
                <a:latin typeface="Titillium Web Light"/>
                <a:ea typeface="Titillium Web Light"/>
                <a:cs typeface="Titillium Web Light"/>
                <a:sym typeface="Titillium Web Light"/>
              </a:rPr>
              <a:t>Deep Audiobook Tuner				22-07-2020	</a:t>
            </a:r>
            <a:endParaRPr>
              <a:latin typeface="Titillium Web Light"/>
              <a:ea typeface="Titillium Web Light"/>
              <a:cs typeface="Titillium Web Light"/>
              <a:sym typeface="Titillium Web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4" name="Shape 3924"/>
        <p:cNvGrpSpPr/>
        <p:nvPr/>
      </p:nvGrpSpPr>
      <p:grpSpPr>
        <a:xfrm>
          <a:off x="0" y="0"/>
          <a:ext cx="0" cy="0"/>
          <a:chOff x="0" y="0"/>
          <a:chExt cx="0" cy="0"/>
        </a:xfrm>
      </p:grpSpPr>
      <p:sp>
        <p:nvSpPr>
          <p:cNvPr id="3925" name="Google Shape;3925;g8dd9a96112_0_24"/>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fld id="{00000000-1234-1234-1234-123412341234}" type="slidenum">
              <a:rPr lang="en-US"/>
              <a:t>‹#›</a:t>
            </a:fld>
            <a:endParaRPr/>
          </a:p>
        </p:txBody>
      </p:sp>
      <p:sp>
        <p:nvSpPr>
          <p:cNvPr id="3926" name="Google Shape;3926;g8dd9a96112_0_24"/>
          <p:cNvSpPr txBox="1"/>
          <p:nvPr/>
        </p:nvSpPr>
        <p:spPr>
          <a:xfrm>
            <a:off x="450050" y="2588900"/>
            <a:ext cx="7050900" cy="2131200"/>
          </a:xfrm>
          <a:prstGeom prst="rect">
            <a:avLst/>
          </a:prstGeom>
          <a:noFill/>
          <a:ln>
            <a:noFill/>
          </a:ln>
        </p:spPr>
        <p:txBody>
          <a:bodyPr anchorCtr="0" anchor="t" bIns="91425" lIns="91425" spcFirstLastPara="1" rIns="91425" wrap="square" tIns="91425">
            <a:noAutofit/>
          </a:bodyPr>
          <a:lstStyle/>
          <a:p>
            <a:pPr indent="-381000" lvl="0" marL="457200" rtl="0" algn="just">
              <a:lnSpc>
                <a:spcPct val="115000"/>
              </a:lnSpc>
              <a:spcBef>
                <a:spcPts val="0"/>
              </a:spcBef>
              <a:spcAft>
                <a:spcPts val="0"/>
              </a:spcAft>
              <a:buClr>
                <a:schemeClr val="accent1"/>
              </a:buClr>
              <a:buSzPts val="2400"/>
              <a:buFont typeface="Titillium Web Light"/>
              <a:buChar char="▪"/>
            </a:pPr>
            <a:r>
              <a:rPr lang="en-US" sz="1600">
                <a:solidFill>
                  <a:schemeClr val="dk1"/>
                </a:solidFill>
                <a:latin typeface="Titillium Web Light"/>
                <a:ea typeface="Titillium Web Light"/>
                <a:cs typeface="Titillium Web Light"/>
                <a:sym typeface="Titillium Web Light"/>
              </a:rPr>
              <a:t>Using SeqGAN or LSTMs we can train a generative model that will use these components to adjust and generate musical segments with varying emotions.</a:t>
            </a:r>
            <a:endParaRPr sz="1600">
              <a:solidFill>
                <a:schemeClr val="dk1"/>
              </a:solidFill>
              <a:latin typeface="Titillium Web Light"/>
              <a:ea typeface="Titillium Web Light"/>
              <a:cs typeface="Titillium Web Light"/>
              <a:sym typeface="Titillium Web Light"/>
            </a:endParaRPr>
          </a:p>
          <a:p>
            <a:pPr indent="-381000" lvl="0" marL="457200" rtl="0" algn="just">
              <a:lnSpc>
                <a:spcPct val="115000"/>
              </a:lnSpc>
              <a:spcBef>
                <a:spcPts val="0"/>
              </a:spcBef>
              <a:spcAft>
                <a:spcPts val="0"/>
              </a:spcAft>
              <a:buClr>
                <a:schemeClr val="accent1"/>
              </a:buClr>
              <a:buSzPts val="2400"/>
              <a:buFont typeface="Titillium Web Light"/>
              <a:buChar char="▪"/>
            </a:pPr>
            <a:r>
              <a:rPr lang="en-US" sz="1600">
                <a:solidFill>
                  <a:schemeClr val="dk1"/>
                </a:solidFill>
                <a:latin typeface="Titillium Web Light"/>
                <a:ea typeface="Titillium Web Light"/>
                <a:cs typeface="Titillium Web Light"/>
                <a:sym typeface="Titillium Web Light"/>
              </a:rPr>
              <a:t>Finally, the music file is combined with the audio file that gives us our output which is an audiobook with an emotionally relevant musical score.</a:t>
            </a:r>
            <a:endParaRPr sz="1600">
              <a:solidFill>
                <a:schemeClr val="dk1"/>
              </a:solidFill>
              <a:latin typeface="Titillium Web Light"/>
              <a:ea typeface="Titillium Web Light"/>
              <a:cs typeface="Titillium Web Light"/>
              <a:sym typeface="Titillium Web Light"/>
            </a:endParaRPr>
          </a:p>
          <a:p>
            <a:pPr indent="0" lvl="0" marL="0" rtl="0" algn="l">
              <a:spcBef>
                <a:spcPts val="0"/>
              </a:spcBef>
              <a:spcAft>
                <a:spcPts val="0"/>
              </a:spcAft>
              <a:buNone/>
            </a:pPr>
            <a:r>
              <a:t/>
            </a:r>
            <a:endParaRPr>
              <a:latin typeface="Titillium Web Light"/>
              <a:ea typeface="Titillium Web Light"/>
              <a:cs typeface="Titillium Web Light"/>
              <a:sym typeface="Titillium Web Light"/>
            </a:endParaRPr>
          </a:p>
        </p:txBody>
      </p:sp>
      <p:pic>
        <p:nvPicPr>
          <p:cNvPr id="3927" name="Google Shape;3927;g8dd9a96112_0_24"/>
          <p:cNvPicPr preferRelativeResize="0"/>
          <p:nvPr/>
        </p:nvPicPr>
        <p:blipFill>
          <a:blip r:embed="rId3">
            <a:alphaModFix/>
          </a:blip>
          <a:stretch>
            <a:fillRect/>
          </a:stretch>
        </p:blipFill>
        <p:spPr>
          <a:xfrm>
            <a:off x="640225" y="192864"/>
            <a:ext cx="7109701" cy="2459938"/>
          </a:xfrm>
          <a:prstGeom prst="rect">
            <a:avLst/>
          </a:prstGeom>
          <a:noFill/>
          <a:ln>
            <a:noFill/>
          </a:ln>
        </p:spPr>
      </p:pic>
      <p:sp>
        <p:nvSpPr>
          <p:cNvPr id="3928" name="Google Shape;3928;g8dd9a96112_0_24"/>
          <p:cNvSpPr txBox="1"/>
          <p:nvPr/>
        </p:nvSpPr>
        <p:spPr>
          <a:xfrm>
            <a:off x="139300" y="4720200"/>
            <a:ext cx="6258000" cy="309300"/>
          </a:xfrm>
          <a:prstGeom prst="rect">
            <a:avLst/>
          </a:prstGeom>
          <a:noFill/>
          <a:ln>
            <a:noFill/>
          </a:ln>
        </p:spPr>
        <p:txBody>
          <a:bodyPr anchorCtr="0" anchor="t" bIns="91425" lIns="91425" spcFirstLastPara="1" rIns="91425" wrap="square" tIns="91425">
            <a:noAutofit/>
          </a:bodyPr>
          <a:lstStyle/>
          <a:p>
            <a:pPr indent="457200" lvl="0" marL="1371600" rtl="0" algn="ctr">
              <a:spcBef>
                <a:spcPts val="0"/>
              </a:spcBef>
              <a:spcAft>
                <a:spcPts val="0"/>
              </a:spcAft>
              <a:buNone/>
            </a:pPr>
            <a:r>
              <a:rPr lang="en-US">
                <a:latin typeface="Titillium Web Light"/>
                <a:ea typeface="Titillium Web Light"/>
                <a:cs typeface="Titillium Web Light"/>
                <a:sym typeface="Titillium Web Light"/>
              </a:rPr>
              <a:t>Deep Audiobook Tuner				22-07-2020	</a:t>
            </a:r>
            <a:endParaRPr>
              <a:latin typeface="Titillium Web Light"/>
              <a:ea typeface="Titillium Web Light"/>
              <a:cs typeface="Titillium Web Light"/>
              <a:sym typeface="Titillium Web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2" name="Shape 3932"/>
        <p:cNvGrpSpPr/>
        <p:nvPr/>
      </p:nvGrpSpPr>
      <p:grpSpPr>
        <a:xfrm>
          <a:off x="0" y="0"/>
          <a:ext cx="0" cy="0"/>
          <a:chOff x="0" y="0"/>
          <a:chExt cx="0" cy="0"/>
        </a:xfrm>
      </p:grpSpPr>
      <p:sp>
        <p:nvSpPr>
          <p:cNvPr id="3933" name="Google Shape;3933;p11"/>
          <p:cNvSpPr txBox="1"/>
          <p:nvPr>
            <p:ph type="title"/>
          </p:nvPr>
        </p:nvSpPr>
        <p:spPr>
          <a:xfrm>
            <a:off x="718300" y="265665"/>
            <a:ext cx="6761100" cy="857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rPr lang="en-US" sz="4000"/>
              <a:t>Conclusion</a:t>
            </a:r>
            <a:endParaRPr sz="4000"/>
          </a:p>
        </p:txBody>
      </p:sp>
      <p:sp>
        <p:nvSpPr>
          <p:cNvPr id="3934" name="Google Shape;3934;p11"/>
          <p:cNvSpPr txBox="1"/>
          <p:nvPr>
            <p:ph idx="1" type="body"/>
          </p:nvPr>
        </p:nvSpPr>
        <p:spPr>
          <a:xfrm>
            <a:off x="390350" y="1123075"/>
            <a:ext cx="7271400" cy="29808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600"/>
              </a:spcBef>
              <a:spcAft>
                <a:spcPts val="0"/>
              </a:spcAft>
              <a:buNone/>
            </a:pPr>
            <a:r>
              <a:rPr lang="en-US" sz="1600"/>
              <a:t>High-quality narrations are integral to creating captivating digital content, but most audio books do not have background musical scores. The few that do have it are expensive as it a tedious task to create a </a:t>
            </a:r>
            <a:r>
              <a:rPr lang="en-US" sz="1600"/>
              <a:t>soundtrack</a:t>
            </a:r>
            <a:r>
              <a:rPr lang="en-US" sz="1600"/>
              <a:t> for it. Our proposed system can generate emotionally relevant scores which are cost effective, efficient and easily accessible to authors who want to add a soundtrack to their audiobook.</a:t>
            </a:r>
            <a:endParaRPr sz="1600"/>
          </a:p>
        </p:txBody>
      </p:sp>
      <p:sp>
        <p:nvSpPr>
          <p:cNvPr id="3935" name="Google Shape;3935;p11"/>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sp>
        <p:nvSpPr>
          <p:cNvPr id="3936" name="Google Shape;3936;p11"/>
          <p:cNvSpPr txBox="1"/>
          <p:nvPr/>
        </p:nvSpPr>
        <p:spPr>
          <a:xfrm>
            <a:off x="139300" y="4720200"/>
            <a:ext cx="6258000" cy="309300"/>
          </a:xfrm>
          <a:prstGeom prst="rect">
            <a:avLst/>
          </a:prstGeom>
          <a:noFill/>
          <a:ln>
            <a:noFill/>
          </a:ln>
        </p:spPr>
        <p:txBody>
          <a:bodyPr anchorCtr="0" anchor="t" bIns="91425" lIns="91425" spcFirstLastPara="1" rIns="91425" wrap="square" tIns="91425">
            <a:noAutofit/>
          </a:bodyPr>
          <a:lstStyle/>
          <a:p>
            <a:pPr indent="457200" lvl="0" marL="1371600" rtl="0" algn="ctr">
              <a:spcBef>
                <a:spcPts val="0"/>
              </a:spcBef>
              <a:spcAft>
                <a:spcPts val="0"/>
              </a:spcAft>
              <a:buNone/>
            </a:pPr>
            <a:r>
              <a:rPr lang="en-US">
                <a:latin typeface="Titillium Web Light"/>
                <a:ea typeface="Titillium Web Light"/>
                <a:cs typeface="Titillium Web Light"/>
                <a:sym typeface="Titillium Web Light"/>
              </a:rPr>
              <a:t>Deep Audiobook Tuner				22-07-2020	</a:t>
            </a:r>
            <a:endParaRPr>
              <a:latin typeface="Titillium Web Light"/>
              <a:ea typeface="Titillium Web Light"/>
              <a:cs typeface="Titillium Web Light"/>
              <a:sym typeface="Titillium Web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0" name="Shape 3940"/>
        <p:cNvGrpSpPr/>
        <p:nvPr/>
      </p:nvGrpSpPr>
      <p:grpSpPr>
        <a:xfrm>
          <a:off x="0" y="0"/>
          <a:ext cx="0" cy="0"/>
          <a:chOff x="0" y="0"/>
          <a:chExt cx="0" cy="0"/>
        </a:xfrm>
      </p:grpSpPr>
      <p:sp>
        <p:nvSpPr>
          <p:cNvPr id="3941" name="Google Shape;3941;p12"/>
          <p:cNvSpPr txBox="1"/>
          <p:nvPr>
            <p:ph type="title"/>
          </p:nvPr>
        </p:nvSpPr>
        <p:spPr>
          <a:xfrm>
            <a:off x="718300" y="298677"/>
            <a:ext cx="6761100" cy="644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sz="4000"/>
              <a:t>References</a:t>
            </a:r>
            <a:endParaRPr sz="4000"/>
          </a:p>
        </p:txBody>
      </p:sp>
      <p:sp>
        <p:nvSpPr>
          <p:cNvPr id="3942" name="Google Shape;3942;p12"/>
          <p:cNvSpPr txBox="1"/>
          <p:nvPr>
            <p:ph idx="1" type="body"/>
          </p:nvPr>
        </p:nvSpPr>
        <p:spPr>
          <a:xfrm>
            <a:off x="490460" y="943080"/>
            <a:ext cx="7216800" cy="29808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SzPts val="2400"/>
              <a:buNone/>
            </a:pPr>
            <a:r>
              <a:rPr lang="en-US" sz="1500">
                <a:solidFill>
                  <a:schemeClr val="accent5"/>
                </a:solidFill>
                <a:latin typeface="Titillium Web Light"/>
                <a:ea typeface="Titillium Web Light"/>
                <a:cs typeface="Titillium Web Light"/>
                <a:sym typeface="Titillium Web Light"/>
              </a:rPr>
              <a:t>[1] Steve Rubin, Maneesh Agrawala </a:t>
            </a:r>
            <a:r>
              <a:rPr lang="en-US" sz="1500">
                <a:solidFill>
                  <a:schemeClr val="accent5"/>
                </a:solidFill>
              </a:rPr>
              <a:t>“</a:t>
            </a:r>
            <a:r>
              <a:rPr i="1" lang="en-US" sz="1500">
                <a:solidFill>
                  <a:schemeClr val="accent5"/>
                </a:solidFill>
              </a:rPr>
              <a:t>Generating Emotionally Relevant Musical Scores for Audio Stories</a:t>
            </a:r>
            <a:r>
              <a:rPr lang="en-US" sz="1500">
                <a:solidFill>
                  <a:schemeClr val="accent5"/>
                </a:solidFill>
              </a:rPr>
              <a:t>”, University of California, Berkeley, 2014</a:t>
            </a:r>
            <a:endParaRPr sz="1500">
              <a:solidFill>
                <a:schemeClr val="accent5"/>
              </a:solidFill>
              <a:latin typeface="Titillium Web Light"/>
              <a:ea typeface="Titillium Web Light"/>
              <a:cs typeface="Titillium Web Light"/>
              <a:sym typeface="Titillium Web Light"/>
            </a:endParaRPr>
          </a:p>
          <a:p>
            <a:pPr indent="0" lvl="0" marL="0" rtl="0" algn="just">
              <a:lnSpc>
                <a:spcPct val="150000"/>
              </a:lnSpc>
              <a:spcBef>
                <a:spcPts val="0"/>
              </a:spcBef>
              <a:spcAft>
                <a:spcPts val="0"/>
              </a:spcAft>
              <a:buSzPts val="2400"/>
              <a:buNone/>
            </a:pPr>
            <a:r>
              <a:rPr lang="en-US" sz="1500">
                <a:solidFill>
                  <a:schemeClr val="accent5"/>
                </a:solidFill>
              </a:rPr>
              <a:t>[2] </a:t>
            </a:r>
            <a:r>
              <a:rPr lang="en-US" sz="1500">
                <a:solidFill>
                  <a:schemeClr val="accent5"/>
                </a:solidFill>
                <a:latin typeface="Titillium Web Light"/>
                <a:ea typeface="Titillium Web Light"/>
                <a:cs typeface="Titillium Web Light"/>
                <a:sym typeface="Titillium Web Light"/>
              </a:rPr>
              <a:t>Sang-gil Lee, Uiwon Hwang, Seonwoo Min, and Sungroh Yoon </a:t>
            </a:r>
            <a:r>
              <a:rPr i="1" lang="en-US" sz="1500">
                <a:solidFill>
                  <a:schemeClr val="accent5"/>
                </a:solidFill>
                <a:latin typeface="Titillium Web Light"/>
                <a:ea typeface="Titillium Web Light"/>
                <a:cs typeface="Titillium Web Light"/>
                <a:sym typeface="Titillium Web Light"/>
              </a:rPr>
              <a:t>“Polyphonic music generation with sequence generative </a:t>
            </a:r>
            <a:r>
              <a:rPr i="1" lang="en-US" sz="1500">
                <a:solidFill>
                  <a:schemeClr val="accent5"/>
                </a:solidFill>
              </a:rPr>
              <a:t>adversarial</a:t>
            </a:r>
            <a:r>
              <a:rPr i="1" lang="en-US" sz="1500">
                <a:solidFill>
                  <a:schemeClr val="accent5"/>
                </a:solidFill>
                <a:latin typeface="Titillium Web Light"/>
                <a:ea typeface="Titillium Web Light"/>
                <a:cs typeface="Titillium Web Light"/>
                <a:sym typeface="Titillium Web Light"/>
              </a:rPr>
              <a:t> networks” , </a:t>
            </a:r>
            <a:r>
              <a:rPr lang="en-US" sz="1500">
                <a:solidFill>
                  <a:schemeClr val="accent5"/>
                </a:solidFill>
                <a:latin typeface="Titillium Web Light"/>
                <a:ea typeface="Titillium Web Light"/>
                <a:cs typeface="Titillium Web Light"/>
                <a:sym typeface="Titillium Web Light"/>
              </a:rPr>
              <a:t>Seoul National University, Seoul, Korea, 2018</a:t>
            </a:r>
            <a:endParaRPr sz="1500">
              <a:solidFill>
                <a:schemeClr val="accent5"/>
              </a:solidFill>
            </a:endParaRPr>
          </a:p>
          <a:p>
            <a:pPr indent="0" lvl="0" marL="0" rtl="0" algn="just">
              <a:lnSpc>
                <a:spcPct val="150000"/>
              </a:lnSpc>
              <a:spcBef>
                <a:spcPts val="0"/>
              </a:spcBef>
              <a:spcAft>
                <a:spcPts val="0"/>
              </a:spcAft>
              <a:buSzPts val="2400"/>
              <a:buNone/>
            </a:pPr>
            <a:r>
              <a:rPr lang="en-US" sz="1500">
                <a:solidFill>
                  <a:schemeClr val="accent5"/>
                </a:solidFill>
                <a:latin typeface="Titillium Web Light"/>
                <a:ea typeface="Titillium Web Light"/>
                <a:cs typeface="Titillium Web Light"/>
                <a:sym typeface="Titillium Web Light"/>
              </a:rPr>
              <a:t>[</a:t>
            </a:r>
            <a:r>
              <a:rPr lang="en-US" sz="1500">
                <a:solidFill>
                  <a:schemeClr val="accent5"/>
                </a:solidFill>
              </a:rPr>
              <a:t>3</a:t>
            </a:r>
            <a:r>
              <a:rPr lang="en-US" sz="1500">
                <a:solidFill>
                  <a:schemeClr val="accent5"/>
                </a:solidFill>
                <a:latin typeface="Titillium Web Light"/>
                <a:ea typeface="Titillium Web Light"/>
                <a:cs typeface="Titillium Web Light"/>
                <a:sym typeface="Titillium Web Light"/>
              </a:rPr>
              <a:t>] J. Salas, </a:t>
            </a:r>
            <a:r>
              <a:rPr i="1" lang="en-US" sz="1500">
                <a:solidFill>
                  <a:schemeClr val="accent5"/>
                </a:solidFill>
                <a:latin typeface="Titillium Web Light"/>
                <a:ea typeface="Titillium Web Light"/>
                <a:cs typeface="Titillium Web Light"/>
                <a:sym typeface="Titillium Web Light"/>
              </a:rPr>
              <a:t>"Generating Music from Literature Using Topic Extraction and Sentiment Analysis"</a:t>
            </a:r>
            <a:r>
              <a:rPr lang="en-US" sz="1500">
                <a:solidFill>
                  <a:schemeClr val="accent5"/>
                </a:solidFill>
                <a:latin typeface="Titillium Web Light"/>
                <a:ea typeface="Titillium Web Light"/>
                <a:cs typeface="Titillium Web Light"/>
                <a:sym typeface="Titillium Web Light"/>
              </a:rPr>
              <a:t> , in IEEE Potentials, vol. 37, no. 1, pp. 15-18, Jan.-Feb. 2018, doi: 10.1109/MPOT.2016.2550015.</a:t>
            </a:r>
            <a:endParaRPr sz="1500">
              <a:solidFill>
                <a:schemeClr val="accent5"/>
              </a:solidFill>
            </a:endParaRPr>
          </a:p>
          <a:p>
            <a:pPr indent="0" lvl="0" marL="0" rtl="0" algn="just">
              <a:lnSpc>
                <a:spcPct val="150000"/>
              </a:lnSpc>
              <a:spcBef>
                <a:spcPts val="0"/>
              </a:spcBef>
              <a:spcAft>
                <a:spcPts val="0"/>
              </a:spcAft>
              <a:buSzPts val="2400"/>
              <a:buNone/>
            </a:pPr>
            <a:r>
              <a:rPr lang="en-US" sz="1500">
                <a:solidFill>
                  <a:schemeClr val="accent5"/>
                </a:solidFill>
                <a:latin typeface="Titillium Web Light"/>
                <a:ea typeface="Titillium Web Light"/>
                <a:cs typeface="Titillium Web Light"/>
                <a:sym typeface="Titillium Web Light"/>
              </a:rPr>
              <a:t>[</a:t>
            </a:r>
            <a:r>
              <a:rPr lang="en-US" sz="1500">
                <a:solidFill>
                  <a:schemeClr val="accent5"/>
                </a:solidFill>
              </a:rPr>
              <a:t>4</a:t>
            </a:r>
            <a:r>
              <a:rPr lang="en-US" sz="1500">
                <a:solidFill>
                  <a:schemeClr val="accent5"/>
                </a:solidFill>
                <a:latin typeface="Titillium Web Light"/>
                <a:ea typeface="Titillium Web Light"/>
                <a:cs typeface="Titillium Web Light"/>
                <a:sym typeface="Titillium Web Light"/>
              </a:rPr>
              <a:t>] Lucas N. Ferreira, Jim Whitehead.</a:t>
            </a:r>
            <a:r>
              <a:rPr i="1" lang="en-US" sz="1500">
                <a:solidFill>
                  <a:schemeClr val="accent5"/>
                </a:solidFill>
                <a:latin typeface="Titillium Web Light"/>
                <a:ea typeface="Titillium Web Light"/>
                <a:cs typeface="Titillium Web Light"/>
                <a:sym typeface="Titillium Web Light"/>
              </a:rPr>
              <a:t> “Learning to Generate</a:t>
            </a:r>
            <a:r>
              <a:rPr i="1" lang="en-US" sz="1500">
                <a:solidFill>
                  <a:schemeClr val="accent5"/>
                </a:solidFill>
              </a:rPr>
              <a:t> </a:t>
            </a:r>
            <a:r>
              <a:rPr i="1" lang="en-US" sz="1500">
                <a:solidFill>
                  <a:schemeClr val="accent5"/>
                </a:solidFill>
                <a:latin typeface="Titillium Web Light"/>
                <a:ea typeface="Titillium Web Light"/>
                <a:cs typeface="Titillium Web Light"/>
                <a:sym typeface="Titillium Web Light"/>
              </a:rPr>
              <a:t>Music With Sentiment”</a:t>
            </a:r>
            <a:r>
              <a:rPr lang="en-US" sz="1500">
                <a:solidFill>
                  <a:schemeClr val="accent5"/>
                </a:solidFill>
                <a:latin typeface="Titillium Web Light"/>
                <a:ea typeface="Titillium Web Light"/>
                <a:cs typeface="Titillium Web Light"/>
                <a:sym typeface="Titillium Web Light"/>
              </a:rPr>
              <a:t>, 20th International Society for Music Information Retrieval Conference, Delft, The Netherlands, 2019</a:t>
            </a:r>
            <a:endParaRPr sz="1500">
              <a:solidFill>
                <a:schemeClr val="accent5"/>
              </a:solidFill>
              <a:latin typeface="Titillium Web Light"/>
              <a:ea typeface="Titillium Web Light"/>
              <a:cs typeface="Titillium Web Light"/>
              <a:sym typeface="Titillium Web Light"/>
            </a:endParaRPr>
          </a:p>
          <a:p>
            <a:pPr indent="0" lvl="0" marL="0" rtl="0" algn="l">
              <a:lnSpc>
                <a:spcPct val="150000"/>
              </a:lnSpc>
              <a:spcBef>
                <a:spcPts val="600"/>
              </a:spcBef>
              <a:spcAft>
                <a:spcPts val="0"/>
              </a:spcAft>
              <a:buSzPts val="2400"/>
              <a:buNone/>
            </a:pPr>
            <a:r>
              <a:t/>
            </a:r>
            <a:endParaRPr sz="1500">
              <a:solidFill>
                <a:schemeClr val="accent5"/>
              </a:solidFill>
              <a:latin typeface="Titillium Web Light"/>
              <a:ea typeface="Titillium Web Light"/>
              <a:cs typeface="Titillium Web Light"/>
              <a:sym typeface="Titillium Web Light"/>
            </a:endParaRPr>
          </a:p>
        </p:txBody>
      </p:sp>
      <p:sp>
        <p:nvSpPr>
          <p:cNvPr id="3943" name="Google Shape;3943;p12"/>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sp>
        <p:nvSpPr>
          <p:cNvPr id="3944" name="Google Shape;3944;p12"/>
          <p:cNvSpPr txBox="1"/>
          <p:nvPr/>
        </p:nvSpPr>
        <p:spPr>
          <a:xfrm>
            <a:off x="139300" y="4720200"/>
            <a:ext cx="6258000" cy="309300"/>
          </a:xfrm>
          <a:prstGeom prst="rect">
            <a:avLst/>
          </a:prstGeom>
          <a:noFill/>
          <a:ln>
            <a:noFill/>
          </a:ln>
        </p:spPr>
        <p:txBody>
          <a:bodyPr anchorCtr="0" anchor="t" bIns="91425" lIns="91425" spcFirstLastPara="1" rIns="91425" wrap="square" tIns="91425">
            <a:noAutofit/>
          </a:bodyPr>
          <a:lstStyle/>
          <a:p>
            <a:pPr indent="457200" lvl="0" marL="1371600" rtl="0" algn="ctr">
              <a:spcBef>
                <a:spcPts val="0"/>
              </a:spcBef>
              <a:spcAft>
                <a:spcPts val="0"/>
              </a:spcAft>
              <a:buNone/>
            </a:pPr>
            <a:r>
              <a:rPr lang="en-US">
                <a:latin typeface="Titillium Web Light"/>
                <a:ea typeface="Titillium Web Light"/>
                <a:cs typeface="Titillium Web Light"/>
                <a:sym typeface="Titillium Web Light"/>
              </a:rPr>
              <a:t>Deep Audiobook Tuner				22-07-2020	</a:t>
            </a:r>
            <a:endParaRPr>
              <a:latin typeface="Titillium Web Light"/>
              <a:ea typeface="Titillium Web Light"/>
              <a:cs typeface="Titillium Web Light"/>
              <a:sym typeface="Titillium Web 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5"/>
        </a:solidFill>
      </p:bgPr>
    </p:bg>
    <p:spTree>
      <p:nvGrpSpPr>
        <p:cNvPr id="3948" name="Shape 3948"/>
        <p:cNvGrpSpPr/>
        <p:nvPr/>
      </p:nvGrpSpPr>
      <p:grpSpPr>
        <a:xfrm>
          <a:off x="0" y="0"/>
          <a:ext cx="0" cy="0"/>
          <a:chOff x="0" y="0"/>
          <a:chExt cx="0" cy="0"/>
        </a:xfrm>
      </p:grpSpPr>
      <p:sp>
        <p:nvSpPr>
          <p:cNvPr id="3949" name="Google Shape;3949;p13"/>
          <p:cNvSpPr txBox="1"/>
          <p:nvPr>
            <p:ph idx="4294967295" type="sldNum"/>
          </p:nvPr>
        </p:nvSpPr>
        <p:spPr>
          <a:xfrm>
            <a:off x="0" y="4719955"/>
            <a:ext cx="548640" cy="393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sp>
        <p:nvSpPr>
          <p:cNvPr id="3950" name="Google Shape;3950;p13"/>
          <p:cNvSpPr/>
          <p:nvPr/>
        </p:nvSpPr>
        <p:spPr>
          <a:xfrm>
            <a:off x="2193608" y="1972310"/>
            <a:ext cx="4756785" cy="119888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7200" u="none" cap="none" strike="noStrike">
                <a:solidFill>
                  <a:srgbClr val="FFFFFF"/>
                </a:solidFill>
                <a:latin typeface="Arial"/>
                <a:ea typeface="Arial"/>
                <a:cs typeface="Arial"/>
                <a:sym typeface="Arial"/>
              </a:rPr>
              <a:t>Thank you</a:t>
            </a:r>
            <a:endParaRPr b="1" i="0" sz="7200" u="none" cap="none" strike="noStrike">
              <a:solidFill>
                <a:srgbClr val="FFFFFF"/>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3" name="Shape 3843"/>
        <p:cNvGrpSpPr/>
        <p:nvPr/>
      </p:nvGrpSpPr>
      <p:grpSpPr>
        <a:xfrm>
          <a:off x="0" y="0"/>
          <a:ext cx="0" cy="0"/>
          <a:chOff x="0" y="0"/>
          <a:chExt cx="0" cy="0"/>
        </a:xfrm>
      </p:grpSpPr>
      <p:sp>
        <p:nvSpPr>
          <p:cNvPr id="3844" name="Google Shape;3844;p2"/>
          <p:cNvSpPr txBox="1"/>
          <p:nvPr>
            <p:ph type="title"/>
          </p:nvPr>
        </p:nvSpPr>
        <p:spPr>
          <a:xfrm>
            <a:off x="640225" y="717950"/>
            <a:ext cx="6761100" cy="857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rPr lang="en-US" sz="4000"/>
              <a:t>Group Members</a:t>
            </a:r>
            <a:endParaRPr sz="4000"/>
          </a:p>
        </p:txBody>
      </p:sp>
      <p:sp>
        <p:nvSpPr>
          <p:cNvPr id="3845" name="Google Shape;3845;p2"/>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graphicFrame>
        <p:nvGraphicFramePr>
          <p:cNvPr id="3846" name="Google Shape;3846;p2"/>
          <p:cNvGraphicFramePr/>
          <p:nvPr/>
        </p:nvGraphicFramePr>
        <p:xfrm>
          <a:off x="914835" y="1859985"/>
          <a:ext cx="3000000" cy="3000000"/>
        </p:xfrm>
        <a:graphic>
          <a:graphicData uri="http://schemas.openxmlformats.org/drawingml/2006/table">
            <a:tbl>
              <a:tblPr bandRow="1" firstRow="1">
                <a:noFill/>
                <a:tableStyleId>{14112994-C150-4A0E-86D5-5132F994FB2C}</a:tableStyleId>
              </a:tblPr>
              <a:tblGrid>
                <a:gridCol w="3106025"/>
                <a:gridCol w="3106025"/>
              </a:tblGrid>
              <a:tr h="381000">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rgbClr val="224C26"/>
                          </a:solidFill>
                          <a:latin typeface="Titillium Web Light"/>
                          <a:ea typeface="Titillium Web Light"/>
                          <a:cs typeface="Titillium Web Light"/>
                          <a:sym typeface="Titillium Web Light"/>
                        </a:rPr>
                        <a:t>Name</a:t>
                      </a:r>
                      <a:endParaRPr sz="1600" u="none" cap="none" strike="noStrike">
                        <a:solidFill>
                          <a:srgbClr val="224C26"/>
                        </a:solidFill>
                        <a:latin typeface="Titillium Web Light"/>
                        <a:ea typeface="Titillium Web Light"/>
                        <a:cs typeface="Titillium Web Light"/>
                        <a:sym typeface="Titillium Web Light"/>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rgbClr val="224C26"/>
                          </a:solidFill>
                          <a:latin typeface="Titillium Web Light"/>
                          <a:ea typeface="Titillium Web Light"/>
                          <a:cs typeface="Titillium Web Light"/>
                          <a:sym typeface="Titillium Web Light"/>
                        </a:rPr>
                        <a:t>Roll No.</a:t>
                      </a:r>
                      <a:endParaRPr sz="1600" u="none" cap="none" strike="noStrike">
                        <a:solidFill>
                          <a:srgbClr val="224C26"/>
                        </a:solidFill>
                        <a:latin typeface="Titillium Web Light"/>
                        <a:ea typeface="Titillium Web Light"/>
                        <a:cs typeface="Titillium Web Light"/>
                        <a:sym typeface="Titillium Web Light"/>
                      </a:endParaRPr>
                    </a:p>
                  </a:txBody>
                  <a:tcPr marT="45725" marB="45725" marR="91450" marL="91450"/>
                </a:tc>
              </a:tr>
              <a:tr h="381000">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rgbClr val="224C26"/>
                          </a:solidFill>
                          <a:latin typeface="Titillium Web Light"/>
                          <a:ea typeface="Titillium Web Light"/>
                          <a:cs typeface="Titillium Web Light"/>
                          <a:sym typeface="Titillium Web Light"/>
                        </a:rPr>
                        <a:t>Daniel Lobo</a:t>
                      </a:r>
                      <a:endParaRPr sz="1600" u="none" cap="none" strike="noStrike">
                        <a:solidFill>
                          <a:srgbClr val="224C26"/>
                        </a:solidFill>
                        <a:latin typeface="Titillium Web Light"/>
                        <a:ea typeface="Titillium Web Light"/>
                        <a:cs typeface="Titillium Web Light"/>
                        <a:sym typeface="Titillium Web Light"/>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rgbClr val="224C26"/>
                          </a:solidFill>
                          <a:latin typeface="Titillium Web Light"/>
                          <a:ea typeface="Titillium Web Light"/>
                          <a:cs typeface="Titillium Web Light"/>
                          <a:sym typeface="Titillium Web Light"/>
                        </a:rPr>
                        <a:t>07</a:t>
                      </a:r>
                      <a:endParaRPr sz="1600" u="none" cap="none" strike="noStrike">
                        <a:solidFill>
                          <a:srgbClr val="224C26"/>
                        </a:solidFill>
                        <a:latin typeface="Titillium Web Light"/>
                        <a:ea typeface="Titillium Web Light"/>
                        <a:cs typeface="Titillium Web Light"/>
                        <a:sym typeface="Titillium Web Light"/>
                      </a:endParaRPr>
                    </a:p>
                  </a:txBody>
                  <a:tcPr marT="45725" marB="45725" marR="91450" marL="91450"/>
                </a:tc>
              </a:tr>
              <a:tr h="381000">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rgbClr val="224C26"/>
                          </a:solidFill>
                          <a:latin typeface="Titillium Web Light"/>
                          <a:ea typeface="Titillium Web Light"/>
                          <a:cs typeface="Titillium Web Light"/>
                          <a:sym typeface="Titillium Web Light"/>
                        </a:rPr>
                        <a:t>Jenny Dcruz</a:t>
                      </a:r>
                      <a:endParaRPr sz="1600" u="none" cap="none" strike="noStrike">
                        <a:solidFill>
                          <a:srgbClr val="224C26"/>
                        </a:solidFill>
                        <a:latin typeface="Titillium Web Light"/>
                        <a:ea typeface="Titillium Web Light"/>
                        <a:cs typeface="Titillium Web Light"/>
                        <a:sym typeface="Titillium Web Light"/>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rgbClr val="224C26"/>
                          </a:solidFill>
                          <a:latin typeface="Titillium Web Light"/>
                          <a:ea typeface="Titillium Web Light"/>
                          <a:cs typeface="Titillium Web Light"/>
                          <a:sym typeface="Titillium Web Light"/>
                        </a:rPr>
                        <a:t>16</a:t>
                      </a:r>
                      <a:endParaRPr sz="1600" u="none" cap="none" strike="noStrike">
                        <a:solidFill>
                          <a:srgbClr val="224C26"/>
                        </a:solidFill>
                        <a:latin typeface="Titillium Web Light"/>
                        <a:ea typeface="Titillium Web Light"/>
                        <a:cs typeface="Titillium Web Light"/>
                        <a:sym typeface="Titillium Web Light"/>
                      </a:endParaRPr>
                    </a:p>
                  </a:txBody>
                  <a:tcPr marT="45725" marB="45725" marR="91450" marL="91450"/>
                </a:tc>
              </a:tr>
              <a:tr h="381000">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rgbClr val="224C26"/>
                          </a:solidFill>
                          <a:latin typeface="Titillium Web Light"/>
                          <a:ea typeface="Titillium Web Light"/>
                          <a:cs typeface="Titillium Web Light"/>
                          <a:sym typeface="Titillium Web Light"/>
                        </a:rPr>
                        <a:t>Smita Deulkar</a:t>
                      </a:r>
                      <a:endParaRPr sz="1600" u="none" cap="none" strike="noStrike">
                        <a:solidFill>
                          <a:srgbClr val="224C26"/>
                        </a:solidFill>
                        <a:latin typeface="Titillium Web Light"/>
                        <a:ea typeface="Titillium Web Light"/>
                        <a:cs typeface="Titillium Web Light"/>
                        <a:sym typeface="Titillium Web Light"/>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rgbClr val="224C26"/>
                          </a:solidFill>
                          <a:latin typeface="Titillium Web Light"/>
                          <a:ea typeface="Titillium Web Light"/>
                          <a:cs typeface="Titillium Web Light"/>
                          <a:sym typeface="Titillium Web Light"/>
                        </a:rPr>
                        <a:t>19</a:t>
                      </a:r>
                      <a:endParaRPr sz="1600" u="none" cap="none" strike="noStrike">
                        <a:solidFill>
                          <a:srgbClr val="224C26"/>
                        </a:solidFill>
                        <a:latin typeface="Titillium Web Light"/>
                        <a:ea typeface="Titillium Web Light"/>
                        <a:cs typeface="Titillium Web Light"/>
                        <a:sym typeface="Titillium Web Light"/>
                      </a:endParaRPr>
                    </a:p>
                  </a:txBody>
                  <a:tcPr marT="45725" marB="45725" marR="91450" marL="91450"/>
                </a:tc>
              </a:tr>
              <a:tr h="381000">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rgbClr val="224C26"/>
                          </a:solidFill>
                          <a:latin typeface="Titillium Web Light"/>
                          <a:ea typeface="Titillium Web Light"/>
                          <a:cs typeface="Titillium Web Light"/>
                          <a:sym typeface="Titillium Web Light"/>
                        </a:rPr>
                        <a:t>Leander Fernandes</a:t>
                      </a:r>
                      <a:endParaRPr sz="1600" u="none" cap="none" strike="noStrike">
                        <a:solidFill>
                          <a:srgbClr val="224C26"/>
                        </a:solidFill>
                        <a:latin typeface="Titillium Web Light"/>
                        <a:ea typeface="Titillium Web Light"/>
                        <a:cs typeface="Titillium Web Light"/>
                        <a:sym typeface="Titillium Web Light"/>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rgbClr val="224C26"/>
                          </a:solidFill>
                          <a:latin typeface="Titillium Web Light"/>
                          <a:ea typeface="Titillium Web Light"/>
                          <a:cs typeface="Titillium Web Light"/>
                          <a:sym typeface="Titillium Web Light"/>
                        </a:rPr>
                        <a:t>20</a:t>
                      </a:r>
                      <a:endParaRPr sz="1600" u="none" cap="none" strike="noStrike">
                        <a:solidFill>
                          <a:srgbClr val="224C26"/>
                        </a:solidFill>
                        <a:latin typeface="Titillium Web Light"/>
                        <a:ea typeface="Titillium Web Light"/>
                        <a:cs typeface="Titillium Web Light"/>
                        <a:sym typeface="Titillium Web Light"/>
                      </a:endParaRPr>
                    </a:p>
                  </a:txBody>
                  <a:tcPr marT="45725" marB="45725" marR="91450" marL="91450"/>
                </a:tc>
              </a:tr>
            </a:tbl>
          </a:graphicData>
        </a:graphic>
      </p:graphicFrame>
      <p:sp>
        <p:nvSpPr>
          <p:cNvPr id="3847" name="Google Shape;3847;p2"/>
          <p:cNvSpPr txBox="1"/>
          <p:nvPr/>
        </p:nvSpPr>
        <p:spPr>
          <a:xfrm>
            <a:off x="139300" y="4720200"/>
            <a:ext cx="6258000" cy="309300"/>
          </a:xfrm>
          <a:prstGeom prst="rect">
            <a:avLst/>
          </a:prstGeom>
          <a:noFill/>
          <a:ln>
            <a:noFill/>
          </a:ln>
        </p:spPr>
        <p:txBody>
          <a:bodyPr anchorCtr="0" anchor="t" bIns="91425" lIns="91425" spcFirstLastPara="1" rIns="91425" wrap="square" tIns="91425">
            <a:noAutofit/>
          </a:bodyPr>
          <a:lstStyle/>
          <a:p>
            <a:pPr indent="457200" lvl="0" marL="1371600" rtl="0" algn="ctr">
              <a:spcBef>
                <a:spcPts val="0"/>
              </a:spcBef>
              <a:spcAft>
                <a:spcPts val="0"/>
              </a:spcAft>
              <a:buNone/>
            </a:pPr>
            <a:r>
              <a:rPr lang="en-US">
                <a:latin typeface="Titillium Web Light"/>
                <a:ea typeface="Titillium Web Light"/>
                <a:cs typeface="Titillium Web Light"/>
                <a:sym typeface="Titillium Web Light"/>
              </a:rPr>
              <a:t>Deep Audiobook Tuner				22-07-2020	</a:t>
            </a:r>
            <a:endParaRPr>
              <a:latin typeface="Titillium Web Light"/>
              <a:ea typeface="Titillium Web Light"/>
              <a:cs typeface="Titillium Web Light"/>
              <a:sym typeface="Titillium Web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1" name="Shape 3851"/>
        <p:cNvGrpSpPr/>
        <p:nvPr/>
      </p:nvGrpSpPr>
      <p:grpSpPr>
        <a:xfrm>
          <a:off x="0" y="0"/>
          <a:ext cx="0" cy="0"/>
          <a:chOff x="0" y="0"/>
          <a:chExt cx="0" cy="0"/>
        </a:xfrm>
      </p:grpSpPr>
      <p:sp>
        <p:nvSpPr>
          <p:cNvPr id="3852" name="Google Shape;3852;p3"/>
          <p:cNvSpPr txBox="1"/>
          <p:nvPr>
            <p:ph idx="4294967295" type="title"/>
          </p:nvPr>
        </p:nvSpPr>
        <p:spPr>
          <a:xfrm>
            <a:off x="510020" y="331070"/>
            <a:ext cx="6761100" cy="857400"/>
          </a:xfrm>
          <a:prstGeom prst="rect">
            <a:avLst/>
          </a:prstGeom>
          <a:noFill/>
          <a:ln>
            <a:noFill/>
          </a:ln>
        </p:spPr>
        <p:txBody>
          <a:bodyPr anchorCtr="0" anchor="b" bIns="91425" lIns="91425" spcFirstLastPara="1" rIns="91425" wrap="square" tIns="91425">
            <a:normAutofit/>
          </a:bodyPr>
          <a:lstStyle/>
          <a:p>
            <a:pPr indent="0" lvl="0" marL="0" marR="0" rtl="0" algn="ctr">
              <a:lnSpc>
                <a:spcPct val="100000"/>
              </a:lnSpc>
              <a:spcBef>
                <a:spcPts val="0"/>
              </a:spcBef>
              <a:spcAft>
                <a:spcPts val="0"/>
              </a:spcAft>
              <a:buClr>
                <a:schemeClr val="dk2"/>
              </a:buClr>
              <a:buSzPts val="4800"/>
              <a:buFont typeface="Dosis ExtraLight"/>
              <a:buNone/>
            </a:pPr>
            <a:r>
              <a:rPr b="0" i="0" lang="en-US" sz="4020" u="none" cap="none" strike="noStrike">
                <a:solidFill>
                  <a:schemeClr val="dk2"/>
                </a:solidFill>
                <a:latin typeface="Dosis ExtraLight"/>
                <a:ea typeface="Dosis ExtraLight"/>
                <a:cs typeface="Dosis ExtraLight"/>
                <a:sym typeface="Dosis ExtraLight"/>
              </a:rPr>
              <a:t>Content</a:t>
            </a:r>
            <a:endParaRPr b="0" i="0" sz="4020" u="none" cap="none" strike="noStrike">
              <a:solidFill>
                <a:schemeClr val="accent4"/>
              </a:solidFill>
              <a:latin typeface="Dosis ExtraLight"/>
              <a:ea typeface="Dosis ExtraLight"/>
              <a:cs typeface="Dosis ExtraLight"/>
              <a:sym typeface="Dosis ExtraLight"/>
            </a:endParaRPr>
          </a:p>
        </p:txBody>
      </p:sp>
      <p:sp>
        <p:nvSpPr>
          <p:cNvPr id="3853" name="Google Shape;3853;p3"/>
          <p:cNvSpPr txBox="1"/>
          <p:nvPr>
            <p:ph idx="4294967295" type="body"/>
          </p:nvPr>
        </p:nvSpPr>
        <p:spPr>
          <a:xfrm>
            <a:off x="391925" y="1188475"/>
            <a:ext cx="5930400" cy="3609000"/>
          </a:xfrm>
          <a:prstGeom prst="rect">
            <a:avLst/>
          </a:prstGeom>
          <a:noFill/>
          <a:ln>
            <a:noFill/>
          </a:ln>
        </p:spPr>
        <p:txBody>
          <a:bodyPr anchorCtr="0" anchor="t" bIns="91425" lIns="91425" spcFirstLastPara="1" rIns="91425" wrap="square" tIns="91425">
            <a:normAutofit/>
          </a:bodyPr>
          <a:lstStyle/>
          <a:p>
            <a:pPr indent="-381000" lvl="0" marL="457200" marR="0" rtl="0" algn="l">
              <a:lnSpc>
                <a:spcPct val="150000"/>
              </a:lnSpc>
              <a:spcBef>
                <a:spcPts val="0"/>
              </a:spcBef>
              <a:spcAft>
                <a:spcPts val="0"/>
              </a:spcAft>
              <a:buClr>
                <a:schemeClr val="accent2"/>
              </a:buClr>
              <a:buSzPts val="2400"/>
              <a:buFont typeface="Arial"/>
              <a:buChar char="•"/>
            </a:pPr>
            <a:r>
              <a:rPr b="0" i="0" lang="en-US" sz="1800" u="none" cap="none" strike="noStrike">
                <a:solidFill>
                  <a:schemeClr val="accent5"/>
                </a:solidFill>
                <a:latin typeface="Titillium Web Light"/>
                <a:ea typeface="Titillium Web Light"/>
                <a:cs typeface="Titillium Web Light"/>
                <a:sym typeface="Titillium Web Light"/>
              </a:rPr>
              <a:t>Introduction </a:t>
            </a:r>
            <a:endParaRPr b="0" i="0" sz="1800" u="none" cap="none" strike="noStrike">
              <a:solidFill>
                <a:schemeClr val="accent5"/>
              </a:solidFill>
              <a:latin typeface="Titillium Web Light"/>
              <a:ea typeface="Titillium Web Light"/>
              <a:cs typeface="Titillium Web Light"/>
              <a:sym typeface="Titillium Web Light"/>
            </a:endParaRPr>
          </a:p>
          <a:p>
            <a:pPr indent="-381000" lvl="0" marL="457200" marR="0" rtl="0" algn="l">
              <a:lnSpc>
                <a:spcPct val="150000"/>
              </a:lnSpc>
              <a:spcBef>
                <a:spcPts val="0"/>
              </a:spcBef>
              <a:spcAft>
                <a:spcPts val="0"/>
              </a:spcAft>
              <a:buClr>
                <a:schemeClr val="accent2"/>
              </a:buClr>
              <a:buSzPts val="2400"/>
              <a:buFont typeface="Arial"/>
              <a:buChar char="•"/>
            </a:pPr>
            <a:r>
              <a:rPr b="0" i="0" lang="en-US" sz="1800" u="none" cap="none" strike="noStrike">
                <a:solidFill>
                  <a:schemeClr val="accent5"/>
                </a:solidFill>
                <a:latin typeface="Titillium Web Light"/>
                <a:ea typeface="Titillium Web Light"/>
                <a:cs typeface="Titillium Web Light"/>
                <a:sym typeface="Titillium Web Light"/>
              </a:rPr>
              <a:t>Literature Review</a:t>
            </a:r>
            <a:endParaRPr b="0" i="0" sz="1800" u="none" cap="none" strike="noStrike">
              <a:solidFill>
                <a:schemeClr val="accent5"/>
              </a:solidFill>
              <a:latin typeface="Titillium Web Light"/>
              <a:ea typeface="Titillium Web Light"/>
              <a:cs typeface="Titillium Web Light"/>
              <a:sym typeface="Titillium Web Light"/>
            </a:endParaRPr>
          </a:p>
          <a:p>
            <a:pPr indent="-381000" lvl="0" marL="457200" marR="0" rtl="0" algn="l">
              <a:lnSpc>
                <a:spcPct val="150000"/>
              </a:lnSpc>
              <a:spcBef>
                <a:spcPts val="0"/>
              </a:spcBef>
              <a:spcAft>
                <a:spcPts val="0"/>
              </a:spcAft>
              <a:buClr>
                <a:schemeClr val="accent2"/>
              </a:buClr>
              <a:buSzPts val="2400"/>
              <a:buFont typeface="Arial"/>
              <a:buChar char="•"/>
            </a:pPr>
            <a:r>
              <a:rPr b="0" i="0" lang="en-US" sz="1800" u="none" cap="none" strike="noStrike">
                <a:solidFill>
                  <a:schemeClr val="accent5"/>
                </a:solidFill>
                <a:latin typeface="Titillium Web Light"/>
                <a:ea typeface="Titillium Web Light"/>
                <a:cs typeface="Titillium Web Light"/>
                <a:sym typeface="Titillium Web Light"/>
              </a:rPr>
              <a:t>Problem definition and Proposed solution  </a:t>
            </a:r>
            <a:endParaRPr b="0" i="0" sz="1800" u="none" cap="none" strike="noStrike">
              <a:solidFill>
                <a:schemeClr val="accent5"/>
              </a:solidFill>
              <a:latin typeface="Titillium Web Light"/>
              <a:ea typeface="Titillium Web Light"/>
              <a:cs typeface="Titillium Web Light"/>
              <a:sym typeface="Titillium Web Light"/>
            </a:endParaRPr>
          </a:p>
          <a:p>
            <a:pPr indent="-381000" lvl="0" marL="457200" marR="0" rtl="0" algn="l">
              <a:lnSpc>
                <a:spcPct val="150000"/>
              </a:lnSpc>
              <a:spcBef>
                <a:spcPts val="0"/>
              </a:spcBef>
              <a:spcAft>
                <a:spcPts val="0"/>
              </a:spcAft>
              <a:buClr>
                <a:schemeClr val="accent2"/>
              </a:buClr>
              <a:buSzPts val="2400"/>
              <a:buFont typeface="Arial"/>
              <a:buChar char="•"/>
            </a:pPr>
            <a:r>
              <a:rPr b="0" i="0" lang="en-US" sz="1800" u="none" cap="none" strike="noStrike">
                <a:solidFill>
                  <a:schemeClr val="accent5"/>
                </a:solidFill>
                <a:latin typeface="Titillium Web Light"/>
                <a:ea typeface="Titillium Web Light"/>
                <a:cs typeface="Titillium Web Light"/>
                <a:sym typeface="Titillium Web Light"/>
              </a:rPr>
              <a:t>Conclusion</a:t>
            </a:r>
            <a:endParaRPr b="0" i="0" sz="1800" u="none" cap="none" strike="noStrike">
              <a:solidFill>
                <a:schemeClr val="accent5"/>
              </a:solidFill>
              <a:latin typeface="Titillium Web Light"/>
              <a:ea typeface="Titillium Web Light"/>
              <a:cs typeface="Titillium Web Light"/>
              <a:sym typeface="Titillium Web Light"/>
            </a:endParaRPr>
          </a:p>
          <a:p>
            <a:pPr indent="-381000" lvl="0" marL="457200" marR="0" rtl="0" algn="l">
              <a:lnSpc>
                <a:spcPct val="150000"/>
              </a:lnSpc>
              <a:spcBef>
                <a:spcPts val="0"/>
              </a:spcBef>
              <a:spcAft>
                <a:spcPts val="0"/>
              </a:spcAft>
              <a:buClr>
                <a:schemeClr val="accent2"/>
              </a:buClr>
              <a:buSzPts val="2400"/>
              <a:buFont typeface="Arial"/>
              <a:buChar char="•"/>
            </a:pPr>
            <a:r>
              <a:rPr b="0" i="0" lang="en-US" sz="1800" u="none" cap="none" strike="noStrike">
                <a:solidFill>
                  <a:schemeClr val="accent5"/>
                </a:solidFill>
                <a:latin typeface="Titillium Web Light"/>
                <a:ea typeface="Titillium Web Light"/>
                <a:cs typeface="Titillium Web Light"/>
                <a:sym typeface="Titillium Web Light"/>
              </a:rPr>
              <a:t>References</a:t>
            </a:r>
            <a:endParaRPr b="0" i="0" sz="1800" u="none" cap="none" strike="noStrike">
              <a:solidFill>
                <a:schemeClr val="accent5"/>
              </a:solidFill>
              <a:latin typeface="Titillium Web Light"/>
              <a:ea typeface="Titillium Web Light"/>
              <a:cs typeface="Titillium Web Light"/>
              <a:sym typeface="Titillium Web Light"/>
            </a:endParaRPr>
          </a:p>
          <a:p>
            <a:pPr indent="-133350" lvl="0" marL="285750" marR="0" rtl="0" algn="l">
              <a:lnSpc>
                <a:spcPct val="150000"/>
              </a:lnSpc>
              <a:spcBef>
                <a:spcPts val="0"/>
              </a:spcBef>
              <a:spcAft>
                <a:spcPts val="0"/>
              </a:spcAft>
              <a:buClr>
                <a:schemeClr val="accent2"/>
              </a:buClr>
              <a:buSzPts val="2400"/>
              <a:buFont typeface="Arial"/>
              <a:buNone/>
            </a:pPr>
            <a:r>
              <a:t/>
            </a:r>
            <a:endParaRPr b="0" i="0" sz="1800" u="none" cap="none" strike="noStrike">
              <a:solidFill>
                <a:schemeClr val="accent5"/>
              </a:solidFill>
              <a:latin typeface="Titillium Web Light"/>
              <a:ea typeface="Titillium Web Light"/>
              <a:cs typeface="Titillium Web Light"/>
              <a:sym typeface="Titillium Web Light"/>
            </a:endParaRPr>
          </a:p>
        </p:txBody>
      </p:sp>
      <p:sp>
        <p:nvSpPr>
          <p:cNvPr id="3854" name="Google Shape;3854;p3"/>
          <p:cNvSpPr txBox="1"/>
          <p:nvPr>
            <p:ph idx="4294967295"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sp>
        <p:nvSpPr>
          <p:cNvPr id="3855" name="Google Shape;3855;p3"/>
          <p:cNvSpPr txBox="1"/>
          <p:nvPr/>
        </p:nvSpPr>
        <p:spPr>
          <a:xfrm>
            <a:off x="139300" y="4720200"/>
            <a:ext cx="6258000" cy="309300"/>
          </a:xfrm>
          <a:prstGeom prst="rect">
            <a:avLst/>
          </a:prstGeom>
          <a:noFill/>
          <a:ln>
            <a:noFill/>
          </a:ln>
        </p:spPr>
        <p:txBody>
          <a:bodyPr anchorCtr="0" anchor="t" bIns="91425" lIns="91425" spcFirstLastPara="1" rIns="91425" wrap="square" tIns="91425">
            <a:noAutofit/>
          </a:bodyPr>
          <a:lstStyle/>
          <a:p>
            <a:pPr indent="457200" lvl="0" marL="1371600" rtl="0" algn="ctr">
              <a:spcBef>
                <a:spcPts val="0"/>
              </a:spcBef>
              <a:spcAft>
                <a:spcPts val="0"/>
              </a:spcAft>
              <a:buNone/>
            </a:pPr>
            <a:r>
              <a:rPr lang="en-US">
                <a:latin typeface="Titillium Web Light"/>
                <a:ea typeface="Titillium Web Light"/>
                <a:cs typeface="Titillium Web Light"/>
                <a:sym typeface="Titillium Web Light"/>
              </a:rPr>
              <a:t>Deep Audiobook Tuner				22-07-2020	</a:t>
            </a:r>
            <a:endParaRPr>
              <a:latin typeface="Titillium Web Light"/>
              <a:ea typeface="Titillium Web Light"/>
              <a:cs typeface="Titillium Web Light"/>
              <a:sym typeface="Titillium Web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9" name="Shape 3859"/>
        <p:cNvGrpSpPr/>
        <p:nvPr/>
      </p:nvGrpSpPr>
      <p:grpSpPr>
        <a:xfrm>
          <a:off x="0" y="0"/>
          <a:ext cx="0" cy="0"/>
          <a:chOff x="0" y="0"/>
          <a:chExt cx="0" cy="0"/>
        </a:xfrm>
      </p:grpSpPr>
      <p:sp>
        <p:nvSpPr>
          <p:cNvPr id="3860" name="Google Shape;3860;p4"/>
          <p:cNvSpPr txBox="1"/>
          <p:nvPr>
            <p:ph idx="4294967295" type="title"/>
          </p:nvPr>
        </p:nvSpPr>
        <p:spPr>
          <a:xfrm>
            <a:off x="470015" y="347580"/>
            <a:ext cx="6761100" cy="857400"/>
          </a:xfrm>
          <a:prstGeom prst="rect">
            <a:avLst/>
          </a:prstGeom>
          <a:noFill/>
          <a:ln>
            <a:noFill/>
          </a:ln>
        </p:spPr>
        <p:txBody>
          <a:bodyPr anchorCtr="0" anchor="b" bIns="91425" lIns="91425" spcFirstLastPara="1" rIns="91425" wrap="square" tIns="91425">
            <a:normAutofit/>
          </a:bodyPr>
          <a:lstStyle/>
          <a:p>
            <a:pPr indent="0" lvl="0" marL="0" marR="0" rtl="0" algn="l">
              <a:lnSpc>
                <a:spcPct val="100000"/>
              </a:lnSpc>
              <a:spcBef>
                <a:spcPts val="0"/>
              </a:spcBef>
              <a:spcAft>
                <a:spcPts val="0"/>
              </a:spcAft>
              <a:buClr>
                <a:schemeClr val="dk2"/>
              </a:buClr>
              <a:buSzPts val="4800"/>
              <a:buFont typeface="Dosis ExtraLight"/>
              <a:buNone/>
            </a:pPr>
            <a:r>
              <a:rPr b="0" i="0" lang="en-US" sz="4020" u="none" cap="none" strike="noStrike">
                <a:solidFill>
                  <a:schemeClr val="dk2"/>
                </a:solidFill>
                <a:latin typeface="Dosis ExtraLight"/>
                <a:ea typeface="Dosis ExtraLight"/>
                <a:cs typeface="Dosis ExtraLight"/>
                <a:sym typeface="Dosis ExtraLight"/>
              </a:rPr>
              <a:t>Introduction</a:t>
            </a:r>
            <a:endParaRPr b="0" i="0" sz="4020" u="none" cap="none" strike="noStrike">
              <a:solidFill>
                <a:schemeClr val="accent4"/>
              </a:solidFill>
              <a:latin typeface="Dosis ExtraLight"/>
              <a:ea typeface="Dosis ExtraLight"/>
              <a:cs typeface="Dosis ExtraLight"/>
              <a:sym typeface="Dosis ExtraLight"/>
            </a:endParaRPr>
          </a:p>
        </p:txBody>
      </p:sp>
      <p:sp>
        <p:nvSpPr>
          <p:cNvPr id="3861" name="Google Shape;3861;p4"/>
          <p:cNvSpPr txBox="1"/>
          <p:nvPr>
            <p:ph idx="4294967295" type="body"/>
          </p:nvPr>
        </p:nvSpPr>
        <p:spPr>
          <a:xfrm>
            <a:off x="421650" y="1036325"/>
            <a:ext cx="5975700" cy="3907800"/>
          </a:xfrm>
          <a:prstGeom prst="rect">
            <a:avLst/>
          </a:prstGeom>
          <a:noFill/>
          <a:ln>
            <a:noFill/>
          </a:ln>
        </p:spPr>
        <p:txBody>
          <a:bodyPr anchorCtr="0" anchor="t" bIns="91425" lIns="91425" spcFirstLastPara="1" rIns="91425" wrap="square" tIns="91425">
            <a:normAutofit/>
          </a:bodyPr>
          <a:lstStyle/>
          <a:p>
            <a:pPr indent="-285750" lvl="0" marL="285750" marR="0" rtl="0" algn="just">
              <a:lnSpc>
                <a:spcPct val="115000"/>
              </a:lnSpc>
              <a:spcBef>
                <a:spcPts val="0"/>
              </a:spcBef>
              <a:spcAft>
                <a:spcPts val="0"/>
              </a:spcAft>
              <a:buClr>
                <a:schemeClr val="accent2"/>
              </a:buClr>
              <a:buSzPts val="2400"/>
              <a:buFont typeface="Arial"/>
              <a:buChar char="•"/>
            </a:pPr>
            <a:r>
              <a:rPr b="0" i="0" lang="en-US" sz="1600" u="none" cap="none" strike="noStrike">
                <a:solidFill>
                  <a:schemeClr val="accent4"/>
                </a:solidFill>
                <a:latin typeface="Titillium Web Light"/>
                <a:ea typeface="Titillium Web Light"/>
                <a:cs typeface="Titillium Web Light"/>
                <a:sym typeface="Titillium Web Light"/>
              </a:rPr>
              <a:t>Musical scores are a vital part of any form of entertainment. </a:t>
            </a:r>
            <a:endParaRPr b="0" i="0" sz="1600" u="none" cap="none" strike="noStrike">
              <a:solidFill>
                <a:schemeClr val="accent4"/>
              </a:solidFill>
              <a:latin typeface="Titillium Web Light"/>
              <a:ea typeface="Titillium Web Light"/>
              <a:cs typeface="Titillium Web Light"/>
              <a:sym typeface="Titillium Web Light"/>
            </a:endParaRPr>
          </a:p>
          <a:p>
            <a:pPr indent="-285750" lvl="0" marL="285750" marR="0" rtl="0" algn="just">
              <a:lnSpc>
                <a:spcPct val="115000"/>
              </a:lnSpc>
              <a:spcBef>
                <a:spcPts val="1000"/>
              </a:spcBef>
              <a:spcAft>
                <a:spcPts val="0"/>
              </a:spcAft>
              <a:buClr>
                <a:schemeClr val="accent2"/>
              </a:buClr>
              <a:buSzPts val="2400"/>
              <a:buFont typeface="Arial"/>
              <a:buChar char="•"/>
            </a:pPr>
            <a:r>
              <a:rPr b="0" i="0" lang="en-US" sz="1600" u="none" cap="none" strike="noStrike">
                <a:solidFill>
                  <a:schemeClr val="accent4"/>
                </a:solidFill>
                <a:latin typeface="Titillium Web Light"/>
                <a:ea typeface="Titillium Web Light"/>
                <a:cs typeface="Titillium Web Light"/>
                <a:sym typeface="Titillium Web Light"/>
              </a:rPr>
              <a:t>There has been major advancements in music generation using </a:t>
            </a:r>
            <a:r>
              <a:rPr lang="en-US" sz="1600">
                <a:solidFill>
                  <a:schemeClr val="accent4"/>
                </a:solidFill>
              </a:rPr>
              <a:t>artificial</a:t>
            </a:r>
            <a:r>
              <a:rPr b="0" i="0" lang="en-US" sz="1600" u="none" cap="none" strike="noStrike">
                <a:solidFill>
                  <a:schemeClr val="accent4"/>
                </a:solidFill>
                <a:latin typeface="Titillium Web Light"/>
                <a:ea typeface="Titillium Web Light"/>
                <a:cs typeface="Titillium Web Light"/>
                <a:sym typeface="Titillium Web Light"/>
              </a:rPr>
              <a:t> intelligence.</a:t>
            </a:r>
            <a:endParaRPr b="0" i="0" sz="1600" u="none" cap="none" strike="noStrike">
              <a:solidFill>
                <a:schemeClr val="accent4"/>
              </a:solidFill>
              <a:latin typeface="Titillium Web Light"/>
              <a:ea typeface="Titillium Web Light"/>
              <a:cs typeface="Titillium Web Light"/>
              <a:sym typeface="Titillium Web Light"/>
            </a:endParaRPr>
          </a:p>
          <a:p>
            <a:pPr indent="-285750" lvl="0" marL="285750" marR="0" rtl="0" algn="just">
              <a:lnSpc>
                <a:spcPct val="115000"/>
              </a:lnSpc>
              <a:spcBef>
                <a:spcPts val="1000"/>
              </a:spcBef>
              <a:spcAft>
                <a:spcPts val="0"/>
              </a:spcAft>
              <a:buClr>
                <a:schemeClr val="accent2"/>
              </a:buClr>
              <a:buSzPts val="2400"/>
              <a:buFont typeface="Arial"/>
              <a:buChar char="•"/>
            </a:pPr>
            <a:r>
              <a:rPr b="0" i="0" lang="en-US" sz="1600" u="none" cap="none" strike="noStrike">
                <a:solidFill>
                  <a:schemeClr val="accent4"/>
                </a:solidFill>
                <a:latin typeface="Titillium Web Light"/>
                <a:ea typeface="Titillium Web Light"/>
                <a:cs typeface="Titillium Web Light"/>
                <a:sym typeface="Titillium Web Light"/>
              </a:rPr>
              <a:t>Audio books are preferred over reading books. Most audiobooks</a:t>
            </a:r>
            <a:r>
              <a:rPr lang="en-US" sz="1600">
                <a:solidFill>
                  <a:schemeClr val="accent4"/>
                </a:solidFill>
              </a:rPr>
              <a:t> </a:t>
            </a:r>
            <a:r>
              <a:rPr b="0" i="0" lang="en-US" sz="1600" u="none" cap="none" strike="noStrike">
                <a:solidFill>
                  <a:schemeClr val="accent4"/>
                </a:solidFill>
                <a:latin typeface="Titillium Web Light"/>
                <a:ea typeface="Titillium Web Light"/>
                <a:cs typeface="Titillium Web Light"/>
                <a:sym typeface="Titillium Web Light"/>
              </a:rPr>
              <a:t>do no</a:t>
            </a:r>
            <a:r>
              <a:rPr lang="en-US" sz="1600">
                <a:solidFill>
                  <a:schemeClr val="accent4"/>
                </a:solidFill>
              </a:rPr>
              <a:t>t </a:t>
            </a:r>
            <a:r>
              <a:rPr b="0" i="0" lang="en-US" sz="1600" u="none" cap="none" strike="noStrike">
                <a:solidFill>
                  <a:schemeClr val="accent4"/>
                </a:solidFill>
                <a:latin typeface="Titillium Web Light"/>
                <a:ea typeface="Titillium Web Light"/>
                <a:cs typeface="Titillium Web Light"/>
                <a:sym typeface="Titillium Web Light"/>
              </a:rPr>
              <a:t>include background music due to issues of copyright infringements and licensing costs. Furthermore, it's not feasible to create musical scores for every </a:t>
            </a:r>
            <a:r>
              <a:rPr lang="en-US" sz="1600">
                <a:solidFill>
                  <a:schemeClr val="accent4"/>
                </a:solidFill>
              </a:rPr>
              <a:t>audiobook</a:t>
            </a:r>
            <a:r>
              <a:rPr b="0" i="0" lang="en-US" sz="1600" u="none" cap="none" strike="noStrike">
                <a:solidFill>
                  <a:schemeClr val="accent4"/>
                </a:solidFill>
                <a:latin typeface="Titillium Web Light"/>
                <a:ea typeface="Titillium Web Light"/>
                <a:cs typeface="Titillium Web Light"/>
                <a:sym typeface="Titillium Web Light"/>
              </a:rPr>
              <a:t>.</a:t>
            </a:r>
            <a:endParaRPr b="0" i="0" sz="1600" u="none" cap="none" strike="noStrike">
              <a:solidFill>
                <a:schemeClr val="accent4"/>
              </a:solidFill>
              <a:latin typeface="Titillium Web Light"/>
              <a:ea typeface="Titillium Web Light"/>
              <a:cs typeface="Titillium Web Light"/>
              <a:sym typeface="Titillium Web Light"/>
            </a:endParaRPr>
          </a:p>
          <a:p>
            <a:pPr indent="-285750" lvl="0" marL="285750" marR="0" rtl="0" algn="just">
              <a:lnSpc>
                <a:spcPct val="115000"/>
              </a:lnSpc>
              <a:spcBef>
                <a:spcPts val="1000"/>
              </a:spcBef>
              <a:spcAft>
                <a:spcPts val="0"/>
              </a:spcAft>
              <a:buClr>
                <a:schemeClr val="accent2"/>
              </a:buClr>
              <a:buSzPts val="2400"/>
              <a:buFont typeface="Arial"/>
              <a:buChar char="•"/>
            </a:pPr>
            <a:r>
              <a:rPr b="0" i="0" lang="en-US" sz="1600" u="none" cap="none" strike="noStrike">
                <a:solidFill>
                  <a:schemeClr val="accent4"/>
                </a:solidFill>
                <a:latin typeface="Titillium Web Light"/>
                <a:ea typeface="Titillium Web Light"/>
                <a:cs typeface="Titillium Web Light"/>
                <a:sym typeface="Titillium Web Light"/>
              </a:rPr>
              <a:t>At audiobook sites like Audible and LibriVox, these recordings number in the hundreds of thousands</a:t>
            </a:r>
            <a:endParaRPr b="0" i="0" sz="1600" u="none" cap="none" strike="noStrike">
              <a:solidFill>
                <a:schemeClr val="accent4"/>
              </a:solidFill>
              <a:latin typeface="Titillium Web Light"/>
              <a:ea typeface="Titillium Web Light"/>
              <a:cs typeface="Titillium Web Light"/>
              <a:sym typeface="Titillium Web Light"/>
            </a:endParaRPr>
          </a:p>
          <a:p>
            <a:pPr indent="-133350" lvl="0" marL="285750" marR="0" rtl="0" algn="just">
              <a:lnSpc>
                <a:spcPct val="115000"/>
              </a:lnSpc>
              <a:spcBef>
                <a:spcPts val="1000"/>
              </a:spcBef>
              <a:spcAft>
                <a:spcPts val="0"/>
              </a:spcAft>
              <a:buClr>
                <a:schemeClr val="accent2"/>
              </a:buClr>
              <a:buSzPts val="2400"/>
              <a:buFont typeface="Arial"/>
              <a:buNone/>
            </a:pPr>
            <a:r>
              <a:t/>
            </a:r>
            <a:endParaRPr b="0" i="0" sz="1600" u="none" cap="none" strike="noStrike">
              <a:solidFill>
                <a:schemeClr val="accent4"/>
              </a:solidFill>
              <a:latin typeface="Titillium Web Light"/>
              <a:ea typeface="Titillium Web Light"/>
              <a:cs typeface="Titillium Web Light"/>
              <a:sym typeface="Titillium Web Light"/>
            </a:endParaRPr>
          </a:p>
          <a:p>
            <a:pPr indent="-133350" lvl="0" marL="285750" marR="0" rtl="0" algn="just">
              <a:lnSpc>
                <a:spcPct val="115000"/>
              </a:lnSpc>
              <a:spcBef>
                <a:spcPts val="0"/>
              </a:spcBef>
              <a:spcAft>
                <a:spcPts val="0"/>
              </a:spcAft>
              <a:buClr>
                <a:schemeClr val="accent2"/>
              </a:buClr>
              <a:buSzPts val="2400"/>
              <a:buFont typeface="Arial"/>
              <a:buNone/>
            </a:pPr>
            <a:r>
              <a:t/>
            </a:r>
            <a:endParaRPr b="0" i="0" sz="1600" u="none" cap="none" strike="noStrike">
              <a:solidFill>
                <a:schemeClr val="accent5"/>
              </a:solidFill>
              <a:latin typeface="Titillium Web Light"/>
              <a:ea typeface="Titillium Web Light"/>
              <a:cs typeface="Titillium Web Light"/>
              <a:sym typeface="Titillium Web Light"/>
            </a:endParaRPr>
          </a:p>
        </p:txBody>
      </p:sp>
      <p:sp>
        <p:nvSpPr>
          <p:cNvPr id="3862" name="Google Shape;3862;p4"/>
          <p:cNvSpPr txBox="1"/>
          <p:nvPr>
            <p:ph idx="4294967295"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sp>
        <p:nvSpPr>
          <p:cNvPr id="3863" name="Google Shape;3863;p4"/>
          <p:cNvSpPr txBox="1"/>
          <p:nvPr/>
        </p:nvSpPr>
        <p:spPr>
          <a:xfrm>
            <a:off x="139300" y="4720200"/>
            <a:ext cx="6258000" cy="309300"/>
          </a:xfrm>
          <a:prstGeom prst="rect">
            <a:avLst/>
          </a:prstGeom>
          <a:noFill/>
          <a:ln>
            <a:noFill/>
          </a:ln>
        </p:spPr>
        <p:txBody>
          <a:bodyPr anchorCtr="0" anchor="t" bIns="91425" lIns="91425" spcFirstLastPara="1" rIns="91425" wrap="square" tIns="91425">
            <a:noAutofit/>
          </a:bodyPr>
          <a:lstStyle/>
          <a:p>
            <a:pPr indent="457200" lvl="0" marL="1371600" rtl="0" algn="ctr">
              <a:spcBef>
                <a:spcPts val="0"/>
              </a:spcBef>
              <a:spcAft>
                <a:spcPts val="0"/>
              </a:spcAft>
              <a:buNone/>
            </a:pPr>
            <a:r>
              <a:rPr lang="en-US">
                <a:latin typeface="Titillium Web Light"/>
                <a:ea typeface="Titillium Web Light"/>
                <a:cs typeface="Titillium Web Light"/>
                <a:sym typeface="Titillium Web Light"/>
              </a:rPr>
              <a:t>Deep Audiobook Tuner				22-07-2020	</a:t>
            </a:r>
            <a:endParaRPr>
              <a:latin typeface="Titillium Web Light"/>
              <a:ea typeface="Titillium Web Light"/>
              <a:cs typeface="Titillium Web Light"/>
              <a:sym typeface="Titillium Web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7" name="Shape 3867"/>
        <p:cNvGrpSpPr/>
        <p:nvPr/>
      </p:nvGrpSpPr>
      <p:grpSpPr>
        <a:xfrm>
          <a:off x="0" y="0"/>
          <a:ext cx="0" cy="0"/>
          <a:chOff x="0" y="0"/>
          <a:chExt cx="0" cy="0"/>
        </a:xfrm>
      </p:grpSpPr>
      <p:sp>
        <p:nvSpPr>
          <p:cNvPr id="3868" name="Google Shape;3868;p5"/>
          <p:cNvSpPr txBox="1"/>
          <p:nvPr>
            <p:ph idx="2" type="body"/>
          </p:nvPr>
        </p:nvSpPr>
        <p:spPr>
          <a:xfrm>
            <a:off x="4043675" y="683250"/>
            <a:ext cx="3618000" cy="4376400"/>
          </a:xfrm>
          <a:prstGeom prst="rect">
            <a:avLst/>
          </a:prstGeom>
          <a:noFill/>
          <a:ln>
            <a:noFill/>
          </a:ln>
        </p:spPr>
        <p:txBody>
          <a:bodyPr anchorCtr="0" anchor="t" bIns="91425" lIns="91425" spcFirstLastPara="1" rIns="91425" wrap="square" tIns="91425">
            <a:noAutofit/>
          </a:bodyPr>
          <a:lstStyle/>
          <a:p>
            <a:pPr indent="-342900" lvl="0" marL="457200" rtl="0" algn="just">
              <a:lnSpc>
                <a:spcPct val="100000"/>
              </a:lnSpc>
              <a:spcBef>
                <a:spcPts val="600"/>
              </a:spcBef>
              <a:spcAft>
                <a:spcPts val="0"/>
              </a:spcAft>
              <a:buSzPts val="1800"/>
              <a:buChar char="▪"/>
            </a:pPr>
            <a:r>
              <a:rPr lang="en-US" sz="1600"/>
              <a:t>In 2013, users downloaded over 500 million hours of audiobooks from Audible alone, nearly 15% of Americans listened to an audiobook every month. As of 2019, this number has grown to 20% and shows a continuous growing trend.</a:t>
            </a:r>
            <a:endParaRPr sz="1600"/>
          </a:p>
          <a:p>
            <a:pPr indent="-342900" lvl="0" marL="457200" rtl="0" algn="just">
              <a:lnSpc>
                <a:spcPct val="100000"/>
              </a:lnSpc>
              <a:spcBef>
                <a:spcPts val="600"/>
              </a:spcBef>
              <a:spcAft>
                <a:spcPts val="0"/>
              </a:spcAft>
              <a:buSzPts val="1800"/>
              <a:buChar char="▪"/>
            </a:pPr>
            <a:r>
              <a:rPr lang="en-US" sz="1600">
                <a:solidFill>
                  <a:schemeClr val="accent4"/>
                </a:solidFill>
                <a:latin typeface="Titillium Web Light"/>
                <a:ea typeface="Titillium Web Light"/>
                <a:cs typeface="Titillium Web Light"/>
                <a:sym typeface="Titillium Web Light"/>
              </a:rPr>
              <a:t>Our project aims to create an easily accessible, efficient, and cost effective application to generate emotionally relevant musical scores for audio books.</a:t>
            </a:r>
            <a:endParaRPr sz="1600"/>
          </a:p>
          <a:p>
            <a:pPr indent="-228600" lvl="0" marL="457200" rtl="0" algn="just">
              <a:lnSpc>
                <a:spcPct val="100000"/>
              </a:lnSpc>
              <a:spcBef>
                <a:spcPts val="600"/>
              </a:spcBef>
              <a:spcAft>
                <a:spcPts val="0"/>
              </a:spcAft>
              <a:buSzPts val="1800"/>
              <a:buNone/>
            </a:pPr>
            <a:r>
              <a:t/>
            </a:r>
            <a:endParaRPr sz="1600"/>
          </a:p>
        </p:txBody>
      </p:sp>
      <p:sp>
        <p:nvSpPr>
          <p:cNvPr id="3869" name="Google Shape;3869;p5"/>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pic>
        <p:nvPicPr>
          <p:cNvPr descr="WhatsApp Image 2020-07-20 at 9.00.52 PM" id="3870" name="Google Shape;3870;p5"/>
          <p:cNvPicPr preferRelativeResize="0"/>
          <p:nvPr/>
        </p:nvPicPr>
        <p:blipFill rotWithShape="1">
          <a:blip r:embed="rId3">
            <a:alphaModFix/>
          </a:blip>
          <a:srcRect b="0" l="0" r="0" t="0"/>
          <a:stretch/>
        </p:blipFill>
        <p:spPr>
          <a:xfrm>
            <a:off x="537210" y="748030"/>
            <a:ext cx="3819525" cy="3647440"/>
          </a:xfrm>
          <a:prstGeom prst="rect">
            <a:avLst/>
          </a:prstGeom>
          <a:noFill/>
          <a:ln>
            <a:noFill/>
          </a:ln>
        </p:spPr>
      </p:pic>
      <p:sp>
        <p:nvSpPr>
          <p:cNvPr id="3871" name="Google Shape;3871;p5"/>
          <p:cNvSpPr txBox="1"/>
          <p:nvPr/>
        </p:nvSpPr>
        <p:spPr>
          <a:xfrm>
            <a:off x="139300" y="4720200"/>
            <a:ext cx="6258000" cy="309300"/>
          </a:xfrm>
          <a:prstGeom prst="rect">
            <a:avLst/>
          </a:prstGeom>
          <a:noFill/>
          <a:ln>
            <a:noFill/>
          </a:ln>
        </p:spPr>
        <p:txBody>
          <a:bodyPr anchorCtr="0" anchor="t" bIns="91425" lIns="91425" spcFirstLastPara="1" rIns="91425" wrap="square" tIns="91425">
            <a:noAutofit/>
          </a:bodyPr>
          <a:lstStyle/>
          <a:p>
            <a:pPr indent="457200" lvl="0" marL="1371600" rtl="0" algn="ctr">
              <a:spcBef>
                <a:spcPts val="0"/>
              </a:spcBef>
              <a:spcAft>
                <a:spcPts val="0"/>
              </a:spcAft>
              <a:buNone/>
            </a:pPr>
            <a:r>
              <a:rPr lang="en-US">
                <a:latin typeface="Titillium Web Light"/>
                <a:ea typeface="Titillium Web Light"/>
                <a:cs typeface="Titillium Web Light"/>
                <a:sym typeface="Titillium Web Light"/>
              </a:rPr>
              <a:t>Deep Audiobook Tuner				22-07-2020	</a:t>
            </a:r>
            <a:endParaRPr>
              <a:latin typeface="Titillium Web Light"/>
              <a:ea typeface="Titillium Web Light"/>
              <a:cs typeface="Titillium Web Light"/>
              <a:sym typeface="Titillium Web 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69"/>
                                        </p:tgtEl>
                                        <p:attrNameLst>
                                          <p:attrName>style.visibility</p:attrName>
                                        </p:attrNameLst>
                                      </p:cBhvr>
                                      <p:to>
                                        <p:strVal val="visible"/>
                                      </p:to>
                                    </p:set>
                                    <p:animEffect filter="fade" transition="in">
                                      <p:cBhvr>
                                        <p:cTn dur="1000"/>
                                        <p:tgtEl>
                                          <p:spTgt spid="38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5" name="Shape 3875"/>
        <p:cNvGrpSpPr/>
        <p:nvPr/>
      </p:nvGrpSpPr>
      <p:grpSpPr>
        <a:xfrm>
          <a:off x="0" y="0"/>
          <a:ext cx="0" cy="0"/>
          <a:chOff x="0" y="0"/>
          <a:chExt cx="0" cy="0"/>
        </a:xfrm>
      </p:grpSpPr>
      <p:sp>
        <p:nvSpPr>
          <p:cNvPr id="3876" name="Google Shape;3876;p6"/>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sp>
        <p:nvSpPr>
          <p:cNvPr id="3877" name="Google Shape;3877;p6"/>
          <p:cNvSpPr txBox="1"/>
          <p:nvPr>
            <p:ph idx="1" type="body"/>
          </p:nvPr>
        </p:nvSpPr>
        <p:spPr>
          <a:xfrm>
            <a:off x="325125" y="1140448"/>
            <a:ext cx="7329300" cy="1515000"/>
          </a:xfrm>
          <a:prstGeom prst="rect">
            <a:avLst/>
          </a:prstGeom>
          <a:noFill/>
          <a:ln>
            <a:noFill/>
          </a:ln>
        </p:spPr>
        <p:txBody>
          <a:bodyPr anchorCtr="0" anchor="t" bIns="91425" lIns="91425" spcFirstLastPara="1" rIns="91425" wrap="square" tIns="91425">
            <a:noAutofit/>
          </a:bodyPr>
          <a:lstStyle/>
          <a:p>
            <a:pPr indent="-330200" lvl="0" marL="457200" rtl="0" algn="just">
              <a:lnSpc>
                <a:spcPct val="100000"/>
              </a:lnSpc>
              <a:spcBef>
                <a:spcPts val="600"/>
              </a:spcBef>
              <a:spcAft>
                <a:spcPts val="0"/>
              </a:spcAft>
              <a:buSzPts val="1600"/>
              <a:buChar char="▪"/>
            </a:pPr>
            <a:r>
              <a:rPr lang="en-US" sz="1600"/>
              <a:t>As cited in previous papers, a method was presented to extract sentiments from text where each word has a valence and an arousal value where the valence dimension indicates whether an emotion is positive or negative, whereas arousal indicates the intensity of the emotion.</a:t>
            </a:r>
            <a:endParaRPr sz="1600"/>
          </a:p>
          <a:p>
            <a:pPr indent="-228600" lvl="0" marL="457200" rtl="0" algn="l">
              <a:lnSpc>
                <a:spcPct val="100000"/>
              </a:lnSpc>
              <a:spcBef>
                <a:spcPts val="600"/>
              </a:spcBef>
              <a:spcAft>
                <a:spcPts val="0"/>
              </a:spcAft>
              <a:buSzPts val="1800"/>
              <a:buNone/>
            </a:pPr>
            <a:r>
              <a:t/>
            </a:r>
            <a:endParaRPr sz="1600"/>
          </a:p>
        </p:txBody>
      </p:sp>
      <p:sp>
        <p:nvSpPr>
          <p:cNvPr id="3878" name="Google Shape;3878;p6"/>
          <p:cNvSpPr txBox="1"/>
          <p:nvPr>
            <p:ph idx="2" type="body"/>
          </p:nvPr>
        </p:nvSpPr>
        <p:spPr>
          <a:xfrm>
            <a:off x="325120" y="2655570"/>
            <a:ext cx="4829175" cy="1871980"/>
          </a:xfrm>
          <a:prstGeom prst="rect">
            <a:avLst/>
          </a:prstGeom>
          <a:noFill/>
          <a:ln>
            <a:noFill/>
          </a:ln>
        </p:spPr>
        <p:txBody>
          <a:bodyPr anchorCtr="0" anchor="t" bIns="91425" lIns="91425" spcFirstLastPara="1" rIns="91425" wrap="square" tIns="91425">
            <a:noAutofit/>
          </a:bodyPr>
          <a:lstStyle/>
          <a:p>
            <a:pPr indent="-330200" lvl="0" marL="457200" rtl="0" algn="just">
              <a:lnSpc>
                <a:spcPct val="100000"/>
              </a:lnSpc>
              <a:spcBef>
                <a:spcPts val="600"/>
              </a:spcBef>
              <a:spcAft>
                <a:spcPts val="0"/>
              </a:spcAft>
              <a:buSzPts val="1600"/>
              <a:buChar char="▪"/>
            </a:pPr>
            <a:r>
              <a:rPr lang="en-US" sz="1600"/>
              <a:t>This paper focused on four emotions, happy, nervous, sad, and calm, because they almost evenly span the circumplex. As shown in the inset, they set their coordinates to (.95, .31), (−.31, .95), (−.95, −.31), and (−.95, .31), respectively, an equal distribution near their original locations [1]</a:t>
            </a:r>
            <a:endParaRPr sz="1600"/>
          </a:p>
          <a:p>
            <a:pPr indent="-228600" lvl="0" marL="457200" rtl="0" algn="l">
              <a:lnSpc>
                <a:spcPct val="100000"/>
              </a:lnSpc>
              <a:spcBef>
                <a:spcPts val="600"/>
              </a:spcBef>
              <a:spcAft>
                <a:spcPts val="0"/>
              </a:spcAft>
              <a:buSzPts val="1800"/>
              <a:buNone/>
            </a:pPr>
            <a:r>
              <a:t/>
            </a:r>
            <a:endParaRPr>
              <a:latin typeface="Times New Roman"/>
              <a:ea typeface="Times New Roman"/>
              <a:cs typeface="Times New Roman"/>
              <a:sym typeface="Times New Roman"/>
            </a:endParaRPr>
          </a:p>
          <a:p>
            <a:pPr indent="-228600" lvl="0" marL="457200" rtl="0" algn="l">
              <a:lnSpc>
                <a:spcPct val="100000"/>
              </a:lnSpc>
              <a:spcBef>
                <a:spcPts val="600"/>
              </a:spcBef>
              <a:spcAft>
                <a:spcPts val="0"/>
              </a:spcAft>
              <a:buSzPts val="1800"/>
              <a:buNone/>
            </a:pPr>
            <a:r>
              <a:t/>
            </a:r>
            <a:endParaRPr/>
          </a:p>
        </p:txBody>
      </p:sp>
      <p:sp>
        <p:nvSpPr>
          <p:cNvPr id="3879" name="Google Shape;3879;p6"/>
          <p:cNvSpPr txBox="1"/>
          <p:nvPr>
            <p:ph type="title"/>
          </p:nvPr>
        </p:nvSpPr>
        <p:spPr>
          <a:xfrm>
            <a:off x="681470" y="283445"/>
            <a:ext cx="6761100" cy="8574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600"/>
              <a:buNone/>
            </a:pPr>
            <a:r>
              <a:rPr lang="en-US" sz="4000">
                <a:solidFill>
                  <a:schemeClr val="accent4"/>
                </a:solidFill>
              </a:rPr>
              <a:t>Literature Review</a:t>
            </a:r>
            <a:endParaRPr sz="4000">
              <a:solidFill>
                <a:schemeClr val="accent4"/>
              </a:solidFill>
            </a:endParaRPr>
          </a:p>
        </p:txBody>
      </p:sp>
      <p:pic>
        <p:nvPicPr>
          <p:cNvPr id="3880" name="Google Shape;3880;p6"/>
          <p:cNvPicPr preferRelativeResize="0"/>
          <p:nvPr/>
        </p:nvPicPr>
        <p:blipFill rotWithShape="1">
          <a:blip r:embed="rId3">
            <a:alphaModFix/>
          </a:blip>
          <a:srcRect b="0" l="0" r="0" t="0"/>
          <a:stretch/>
        </p:blipFill>
        <p:spPr>
          <a:xfrm>
            <a:off x="5307330" y="2503170"/>
            <a:ext cx="2346325" cy="2360930"/>
          </a:xfrm>
          <a:prstGeom prst="rect">
            <a:avLst/>
          </a:prstGeom>
          <a:noFill/>
          <a:ln>
            <a:noFill/>
          </a:ln>
        </p:spPr>
      </p:pic>
      <p:sp>
        <p:nvSpPr>
          <p:cNvPr id="3881" name="Google Shape;3881;p6"/>
          <p:cNvSpPr txBox="1"/>
          <p:nvPr/>
        </p:nvSpPr>
        <p:spPr>
          <a:xfrm>
            <a:off x="139300" y="4720200"/>
            <a:ext cx="6258000" cy="309300"/>
          </a:xfrm>
          <a:prstGeom prst="rect">
            <a:avLst/>
          </a:prstGeom>
          <a:noFill/>
          <a:ln>
            <a:noFill/>
          </a:ln>
        </p:spPr>
        <p:txBody>
          <a:bodyPr anchorCtr="0" anchor="t" bIns="91425" lIns="91425" spcFirstLastPara="1" rIns="91425" wrap="square" tIns="91425">
            <a:noAutofit/>
          </a:bodyPr>
          <a:lstStyle/>
          <a:p>
            <a:pPr indent="457200" lvl="0" marL="1371600" rtl="0" algn="ctr">
              <a:spcBef>
                <a:spcPts val="0"/>
              </a:spcBef>
              <a:spcAft>
                <a:spcPts val="0"/>
              </a:spcAft>
              <a:buNone/>
            </a:pPr>
            <a:r>
              <a:rPr lang="en-US">
                <a:latin typeface="Titillium Web Light"/>
                <a:ea typeface="Titillium Web Light"/>
                <a:cs typeface="Titillium Web Light"/>
                <a:sym typeface="Titillium Web Light"/>
              </a:rPr>
              <a:t>Deep Audiobook Tuner				22-07-2020	</a:t>
            </a:r>
            <a:endParaRPr>
              <a:latin typeface="Titillium Web Light"/>
              <a:ea typeface="Titillium Web Light"/>
              <a:cs typeface="Titillium Web Light"/>
              <a:sym typeface="Titillium Web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5" name="Shape 3885"/>
        <p:cNvGrpSpPr/>
        <p:nvPr/>
      </p:nvGrpSpPr>
      <p:grpSpPr>
        <a:xfrm>
          <a:off x="0" y="0"/>
          <a:ext cx="0" cy="0"/>
          <a:chOff x="0" y="0"/>
          <a:chExt cx="0" cy="0"/>
        </a:xfrm>
      </p:grpSpPr>
      <p:sp>
        <p:nvSpPr>
          <p:cNvPr id="3886" name="Google Shape;3886;p7"/>
          <p:cNvSpPr txBox="1"/>
          <p:nvPr>
            <p:ph idx="1" type="body"/>
          </p:nvPr>
        </p:nvSpPr>
        <p:spPr>
          <a:xfrm>
            <a:off x="718185" y="507365"/>
            <a:ext cx="6760845" cy="4206875"/>
          </a:xfrm>
          <a:prstGeom prst="rect">
            <a:avLst/>
          </a:prstGeom>
          <a:noFill/>
          <a:ln>
            <a:noFill/>
          </a:ln>
        </p:spPr>
        <p:txBody>
          <a:bodyPr anchorCtr="0" anchor="t" bIns="91425" lIns="91425" spcFirstLastPara="1" rIns="91425" wrap="square" tIns="91425">
            <a:noAutofit/>
          </a:bodyPr>
          <a:lstStyle/>
          <a:p>
            <a:pPr indent="-234950" lvl="0" marL="361950" rtl="0" algn="just">
              <a:lnSpc>
                <a:spcPct val="115000"/>
              </a:lnSpc>
              <a:spcBef>
                <a:spcPts val="0"/>
              </a:spcBef>
              <a:spcAft>
                <a:spcPts val="0"/>
              </a:spcAft>
              <a:buSzPts val="1600"/>
              <a:buFont typeface="Arial"/>
              <a:buChar char="●"/>
            </a:pPr>
            <a:r>
              <a:rPr lang="en-US" sz="1600"/>
              <a:t>Different methods of generating music as observed from the papers we studied are using SeqGAN,and LSTMs and RNN. For example, Sang-gil Lee and his team, used SeqGAN to generate polyphonic music sequences.[2]</a:t>
            </a:r>
            <a:endParaRPr sz="1600"/>
          </a:p>
          <a:p>
            <a:pPr indent="-330200" lvl="0" marL="400050" rtl="0" algn="just">
              <a:lnSpc>
                <a:spcPct val="115000"/>
              </a:lnSpc>
              <a:spcBef>
                <a:spcPts val="1000"/>
              </a:spcBef>
              <a:spcAft>
                <a:spcPts val="0"/>
              </a:spcAft>
              <a:buSzPts val="1600"/>
              <a:buChar char="●"/>
            </a:pPr>
            <a:r>
              <a:rPr lang="en-US" sz="1600"/>
              <a:t>It was found that  sentiment is perceived in music due to several features such as melody, harmony, tempo, timbre, etc. Quieter volume, slower tempo and lower pitch is found to convey the emotion of sadness whereas louder volume, faster tempo and higher pitch is perceived as  happier. [3]</a:t>
            </a:r>
            <a:endParaRPr sz="1600"/>
          </a:p>
          <a:p>
            <a:pPr indent="-234950" lvl="0" marL="361950" rtl="0" algn="just">
              <a:lnSpc>
                <a:spcPct val="115000"/>
              </a:lnSpc>
              <a:spcBef>
                <a:spcPts val="1000"/>
              </a:spcBef>
              <a:spcAft>
                <a:spcPts val="0"/>
              </a:spcAft>
              <a:buSzPts val="1600"/>
              <a:buFont typeface="Arial"/>
              <a:buChar char="●"/>
            </a:pPr>
            <a:r>
              <a:rPr lang="en-US" sz="1600"/>
              <a:t>In another paper, a model was created which would generate music with a given sentiment using LSTMs and Logistic Regression.[4]</a:t>
            </a:r>
            <a:endParaRPr sz="1600"/>
          </a:p>
          <a:p>
            <a:pPr indent="0" lvl="0" marL="0" rtl="0" algn="just">
              <a:lnSpc>
                <a:spcPct val="115000"/>
              </a:lnSpc>
              <a:spcBef>
                <a:spcPts val="1000"/>
              </a:spcBef>
              <a:spcAft>
                <a:spcPts val="1000"/>
              </a:spcAft>
              <a:buNone/>
            </a:pPr>
            <a:r>
              <a:t/>
            </a:r>
            <a:endParaRPr sz="1600"/>
          </a:p>
        </p:txBody>
      </p:sp>
      <p:sp>
        <p:nvSpPr>
          <p:cNvPr id="3887" name="Google Shape;3887;p7"/>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sp>
        <p:nvSpPr>
          <p:cNvPr id="3888" name="Google Shape;3888;p7"/>
          <p:cNvSpPr txBox="1"/>
          <p:nvPr/>
        </p:nvSpPr>
        <p:spPr>
          <a:xfrm>
            <a:off x="139300" y="4720200"/>
            <a:ext cx="6258000" cy="309300"/>
          </a:xfrm>
          <a:prstGeom prst="rect">
            <a:avLst/>
          </a:prstGeom>
          <a:noFill/>
          <a:ln>
            <a:noFill/>
          </a:ln>
        </p:spPr>
        <p:txBody>
          <a:bodyPr anchorCtr="0" anchor="t" bIns="91425" lIns="91425" spcFirstLastPara="1" rIns="91425" wrap="square" tIns="91425">
            <a:noAutofit/>
          </a:bodyPr>
          <a:lstStyle/>
          <a:p>
            <a:pPr indent="457200" lvl="0" marL="1371600" rtl="0" algn="ctr">
              <a:spcBef>
                <a:spcPts val="0"/>
              </a:spcBef>
              <a:spcAft>
                <a:spcPts val="0"/>
              </a:spcAft>
              <a:buNone/>
            </a:pPr>
            <a:r>
              <a:rPr lang="en-US">
                <a:latin typeface="Titillium Web Light"/>
                <a:ea typeface="Titillium Web Light"/>
                <a:cs typeface="Titillium Web Light"/>
                <a:sym typeface="Titillium Web Light"/>
              </a:rPr>
              <a:t>Deep Audiobook Tuner				22-07-2020	</a:t>
            </a:r>
            <a:endParaRPr>
              <a:latin typeface="Titillium Web Light"/>
              <a:ea typeface="Titillium Web Light"/>
              <a:cs typeface="Titillium Web Light"/>
              <a:sym typeface="Titillium Web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2" name="Shape 3892"/>
        <p:cNvGrpSpPr/>
        <p:nvPr/>
      </p:nvGrpSpPr>
      <p:grpSpPr>
        <a:xfrm>
          <a:off x="0" y="0"/>
          <a:ext cx="0" cy="0"/>
          <a:chOff x="0" y="0"/>
          <a:chExt cx="0" cy="0"/>
        </a:xfrm>
      </p:grpSpPr>
      <p:sp>
        <p:nvSpPr>
          <p:cNvPr id="3893" name="Google Shape;3893;p8"/>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sp>
        <p:nvSpPr>
          <p:cNvPr id="3894" name="Google Shape;3894;p8"/>
          <p:cNvSpPr txBox="1"/>
          <p:nvPr>
            <p:ph type="title"/>
          </p:nvPr>
        </p:nvSpPr>
        <p:spPr>
          <a:xfrm>
            <a:off x="593090" y="119380"/>
            <a:ext cx="6855460" cy="115951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600"/>
              <a:buNone/>
            </a:pPr>
            <a:r>
              <a:rPr lang="en-US" sz="4000"/>
              <a:t>Problem definition</a:t>
            </a:r>
            <a:r>
              <a:rPr lang="en-US"/>
              <a:t> </a:t>
            </a:r>
            <a:endParaRPr>
              <a:latin typeface="Dosis ExtraLight"/>
              <a:ea typeface="Dosis ExtraLight"/>
              <a:cs typeface="Dosis ExtraLight"/>
              <a:sym typeface="Dosis ExtraLight"/>
            </a:endParaRPr>
          </a:p>
        </p:txBody>
      </p:sp>
      <p:sp>
        <p:nvSpPr>
          <p:cNvPr id="3895" name="Google Shape;3895;p8"/>
          <p:cNvSpPr txBox="1"/>
          <p:nvPr>
            <p:ph idx="1" type="body"/>
          </p:nvPr>
        </p:nvSpPr>
        <p:spPr>
          <a:xfrm>
            <a:off x="593100" y="1278900"/>
            <a:ext cx="6982800" cy="2980500"/>
          </a:xfrm>
          <a:prstGeom prst="rect">
            <a:avLst/>
          </a:prstGeom>
          <a:noFill/>
          <a:ln>
            <a:noFill/>
          </a:ln>
        </p:spPr>
        <p:txBody>
          <a:bodyPr anchorCtr="0" anchor="t" bIns="91425" lIns="91425" spcFirstLastPara="1" rIns="91425" wrap="square" tIns="91425">
            <a:noAutofit/>
          </a:bodyPr>
          <a:lstStyle/>
          <a:p>
            <a:pPr indent="-368300" lvl="0" marL="457200" rtl="0" algn="just">
              <a:lnSpc>
                <a:spcPct val="115000"/>
              </a:lnSpc>
              <a:spcBef>
                <a:spcPts val="0"/>
              </a:spcBef>
              <a:spcAft>
                <a:spcPts val="0"/>
              </a:spcAft>
              <a:buSzPts val="2200"/>
              <a:buChar char="▪"/>
            </a:pPr>
            <a:r>
              <a:rPr lang="en-US" sz="1600">
                <a:solidFill>
                  <a:schemeClr val="accent4"/>
                </a:solidFill>
              </a:rPr>
              <a:t>T</a:t>
            </a:r>
            <a:r>
              <a:rPr lang="en-US" sz="1600">
                <a:solidFill>
                  <a:schemeClr val="accent4"/>
                </a:solidFill>
              </a:rPr>
              <a:t>o develop a machine learning system that takes the scripts (audio and text) of an audio book as an input, analyzes the sentiments conveyed through the script and generates emotionally relevant music sequences.</a:t>
            </a:r>
            <a:endParaRPr sz="1600">
              <a:solidFill>
                <a:schemeClr val="accent4"/>
              </a:solidFill>
            </a:endParaRPr>
          </a:p>
          <a:p>
            <a:pPr indent="-368300" lvl="0" marL="457200" rtl="0" algn="just">
              <a:lnSpc>
                <a:spcPct val="115000"/>
              </a:lnSpc>
              <a:spcBef>
                <a:spcPts val="1000"/>
              </a:spcBef>
              <a:spcAft>
                <a:spcPts val="0"/>
              </a:spcAft>
              <a:buSzPts val="2200"/>
              <a:buChar char="▪"/>
            </a:pPr>
            <a:r>
              <a:rPr lang="en-US" sz="1600">
                <a:solidFill>
                  <a:schemeClr val="accent4"/>
                </a:solidFill>
              </a:rPr>
              <a:t>As the emotions </a:t>
            </a:r>
            <a:r>
              <a:rPr lang="en-US" sz="1600">
                <a:solidFill>
                  <a:schemeClr val="accent4"/>
                </a:solidFill>
              </a:rPr>
              <a:t>conveyed</a:t>
            </a:r>
            <a:r>
              <a:rPr lang="en-US" sz="1600">
                <a:solidFill>
                  <a:schemeClr val="accent4"/>
                </a:solidFill>
              </a:rPr>
              <a:t> through the script vary, the model will smoothly adapt to the emotional changes and provide a musical score that compliments the audiobook.</a:t>
            </a:r>
            <a:endParaRPr sz="1600">
              <a:solidFill>
                <a:schemeClr val="accent4"/>
              </a:solidFill>
            </a:endParaRPr>
          </a:p>
          <a:p>
            <a:pPr indent="-228600" lvl="0" marL="457200" rtl="0" algn="l">
              <a:lnSpc>
                <a:spcPct val="150000"/>
              </a:lnSpc>
              <a:spcBef>
                <a:spcPts val="1000"/>
              </a:spcBef>
              <a:spcAft>
                <a:spcPts val="0"/>
              </a:spcAft>
              <a:buSzPts val="2400"/>
              <a:buNone/>
            </a:pPr>
            <a:r>
              <a:t/>
            </a:r>
            <a:endParaRPr sz="1800">
              <a:solidFill>
                <a:schemeClr val="accent4"/>
              </a:solidFill>
            </a:endParaRPr>
          </a:p>
        </p:txBody>
      </p:sp>
      <p:sp>
        <p:nvSpPr>
          <p:cNvPr id="3896" name="Google Shape;3896;p8"/>
          <p:cNvSpPr txBox="1"/>
          <p:nvPr/>
        </p:nvSpPr>
        <p:spPr>
          <a:xfrm>
            <a:off x="139300" y="4720200"/>
            <a:ext cx="6258000" cy="309300"/>
          </a:xfrm>
          <a:prstGeom prst="rect">
            <a:avLst/>
          </a:prstGeom>
          <a:noFill/>
          <a:ln>
            <a:noFill/>
          </a:ln>
        </p:spPr>
        <p:txBody>
          <a:bodyPr anchorCtr="0" anchor="t" bIns="91425" lIns="91425" spcFirstLastPara="1" rIns="91425" wrap="square" tIns="91425">
            <a:noAutofit/>
          </a:bodyPr>
          <a:lstStyle/>
          <a:p>
            <a:pPr indent="457200" lvl="0" marL="1371600" rtl="0" algn="ctr">
              <a:spcBef>
                <a:spcPts val="0"/>
              </a:spcBef>
              <a:spcAft>
                <a:spcPts val="0"/>
              </a:spcAft>
              <a:buNone/>
            </a:pPr>
            <a:r>
              <a:rPr lang="en-US">
                <a:latin typeface="Titillium Web Light"/>
                <a:ea typeface="Titillium Web Light"/>
                <a:cs typeface="Titillium Web Light"/>
                <a:sym typeface="Titillium Web Light"/>
              </a:rPr>
              <a:t>Deep Audiobook Tuner				22-07-2020	</a:t>
            </a:r>
            <a:endParaRPr>
              <a:latin typeface="Titillium Web Light"/>
              <a:ea typeface="Titillium Web Light"/>
              <a:cs typeface="Titillium Web Light"/>
              <a:sym typeface="Titillium Web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0" name="Shape 3900"/>
        <p:cNvGrpSpPr/>
        <p:nvPr/>
      </p:nvGrpSpPr>
      <p:grpSpPr>
        <a:xfrm>
          <a:off x="0" y="0"/>
          <a:ext cx="0" cy="0"/>
          <a:chOff x="0" y="0"/>
          <a:chExt cx="0" cy="0"/>
        </a:xfrm>
      </p:grpSpPr>
      <p:sp>
        <p:nvSpPr>
          <p:cNvPr id="3901" name="Google Shape;3901;p9"/>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sp>
        <p:nvSpPr>
          <p:cNvPr id="3902" name="Google Shape;3902;p9"/>
          <p:cNvSpPr txBox="1"/>
          <p:nvPr>
            <p:ph type="title"/>
          </p:nvPr>
        </p:nvSpPr>
        <p:spPr>
          <a:xfrm>
            <a:off x="640075" y="15249"/>
            <a:ext cx="6855600" cy="10134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600"/>
              <a:buNone/>
            </a:pPr>
            <a:r>
              <a:rPr lang="en-US" sz="4000">
                <a:latin typeface="Dosis ExtraLight"/>
                <a:ea typeface="Dosis ExtraLight"/>
                <a:cs typeface="Dosis ExtraLight"/>
                <a:sym typeface="Dosis ExtraLight"/>
              </a:rPr>
              <a:t>Proposed Solution</a:t>
            </a:r>
            <a:endParaRPr sz="4000">
              <a:latin typeface="Dosis ExtraLight"/>
              <a:ea typeface="Dosis ExtraLight"/>
              <a:cs typeface="Dosis ExtraLight"/>
              <a:sym typeface="Dosis ExtraLight"/>
            </a:endParaRPr>
          </a:p>
        </p:txBody>
      </p:sp>
      <p:pic>
        <p:nvPicPr>
          <p:cNvPr id="3903" name="Google Shape;3903;p9"/>
          <p:cNvPicPr preferRelativeResize="0"/>
          <p:nvPr/>
        </p:nvPicPr>
        <p:blipFill rotWithShape="1">
          <a:blip r:embed="rId3">
            <a:alphaModFix/>
          </a:blip>
          <a:srcRect b="0" l="0" r="0" t="0"/>
          <a:stretch/>
        </p:blipFill>
        <p:spPr>
          <a:xfrm>
            <a:off x="1418215" y="1028650"/>
            <a:ext cx="4755515" cy="3626485"/>
          </a:xfrm>
          <a:prstGeom prst="rect">
            <a:avLst/>
          </a:prstGeom>
          <a:noFill/>
          <a:ln>
            <a:noFill/>
          </a:ln>
        </p:spPr>
      </p:pic>
      <p:sp>
        <p:nvSpPr>
          <p:cNvPr id="3904" name="Google Shape;3904;p9"/>
          <p:cNvSpPr txBox="1"/>
          <p:nvPr/>
        </p:nvSpPr>
        <p:spPr>
          <a:xfrm>
            <a:off x="139300" y="4720200"/>
            <a:ext cx="6258000" cy="309300"/>
          </a:xfrm>
          <a:prstGeom prst="rect">
            <a:avLst/>
          </a:prstGeom>
          <a:noFill/>
          <a:ln>
            <a:noFill/>
          </a:ln>
        </p:spPr>
        <p:txBody>
          <a:bodyPr anchorCtr="0" anchor="t" bIns="91425" lIns="91425" spcFirstLastPara="1" rIns="91425" wrap="square" tIns="91425">
            <a:noAutofit/>
          </a:bodyPr>
          <a:lstStyle/>
          <a:p>
            <a:pPr indent="457200" lvl="0" marL="1371600" rtl="0" algn="ctr">
              <a:spcBef>
                <a:spcPts val="0"/>
              </a:spcBef>
              <a:spcAft>
                <a:spcPts val="0"/>
              </a:spcAft>
              <a:buNone/>
            </a:pPr>
            <a:r>
              <a:rPr lang="en-US">
                <a:latin typeface="Titillium Web Light"/>
                <a:ea typeface="Titillium Web Light"/>
                <a:cs typeface="Titillium Web Light"/>
                <a:sym typeface="Titillium Web Light"/>
              </a:rPr>
              <a:t>Deep Audiobook Tuner				22-07-2020	</a:t>
            </a:r>
            <a:endParaRPr>
              <a:latin typeface="Titillium Web Light"/>
              <a:ea typeface="Titillium Web Light"/>
              <a:cs typeface="Titillium Web Light"/>
              <a:sym typeface="Titillium Web Light"/>
            </a:endParaRPr>
          </a:p>
        </p:txBody>
      </p:sp>
    </p:spTree>
  </p:cSld>
  <p:clrMapOvr>
    <a:masterClrMapping/>
  </p:clrMapOvr>
</p:sld>
</file>

<file path=ppt/theme/theme1.xml><?xml version="1.0" encoding="utf-8"?>
<a:theme xmlns:a="http://schemas.openxmlformats.org/drawingml/2006/main" xmlns:r="http://schemas.openxmlformats.org/officeDocument/2006/relationships" name="Mowbray template">
  <a:themeElements>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2020-07-21T10:23:00Z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1033-11.2.0.9453</vt:lpwstr>
  </property>
</Properties>
</file>