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Dosis"/>
      <p:regular r:id="rId22"/>
      <p:bold r:id="rId23"/>
    </p:embeddedFont>
    <p:embeddedFont>
      <p:font typeface="Titillium Web"/>
      <p:regular r:id="rId24"/>
      <p:bold r:id="rId25"/>
      <p:italic r:id="rId26"/>
      <p:boldItalic r:id="rId27"/>
    </p:embeddedFont>
    <p:embeddedFont>
      <p:font typeface="Dosis ExtraLight"/>
      <p:regular r:id="rId28"/>
      <p:bold r:id="rId29"/>
    </p:embeddedFont>
    <p:embeddedFont>
      <p:font typeface="Titillium Web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34" roundtripDataSignature="AMtx7mhMiTsRTv+7nGNdjrO3CBCbnUI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DBC7D3-977C-4443-B18B-809E225F71BD}">
  <a:tblStyle styleId="{FDDBC7D3-977C-4443-B18B-809E225F71B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FBF7"/>
          </a:solidFill>
        </a:fill>
      </a:tcStyle>
    </a:wholeTbl>
    <a:band1H>
      <a:tcTxStyle/>
      <a:tcStyle>
        <a:fill>
          <a:solidFill>
            <a:srgbClr val="EFF7EF"/>
          </a:solidFill>
        </a:fill>
      </a:tcStyle>
    </a:band1H>
    <a:band2H>
      <a:tcTxStyle/>
    </a:band2H>
    <a:band1V>
      <a:tcTxStyle/>
      <a:tcStyle>
        <a:fill>
          <a:solidFill>
            <a:srgbClr val="EFF7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osis-regular.fntdata"/><Relationship Id="rId21" Type="http://schemas.openxmlformats.org/officeDocument/2006/relationships/slide" Target="slides/slide15.xml"/><Relationship Id="rId24" Type="http://schemas.openxmlformats.org/officeDocument/2006/relationships/font" Target="fonts/TitilliumWeb-regular.fntdata"/><Relationship Id="rId23" Type="http://schemas.openxmlformats.org/officeDocument/2006/relationships/font" Target="fonts/Dosi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italic.fntdata"/><Relationship Id="rId25" Type="http://schemas.openxmlformats.org/officeDocument/2006/relationships/font" Target="fonts/TitilliumWeb-bold.fntdata"/><Relationship Id="rId28" Type="http://schemas.openxmlformats.org/officeDocument/2006/relationships/font" Target="fonts/DosisExtraLight-regular.fntdata"/><Relationship Id="rId27" Type="http://schemas.openxmlformats.org/officeDocument/2006/relationships/font" Target="fonts/TitilliumWeb-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osisExtra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itilliumWebLight-bold.fntdata"/><Relationship Id="rId30" Type="http://schemas.openxmlformats.org/officeDocument/2006/relationships/font" Target="fonts/TitilliumWebLight-regular.fntdata"/><Relationship Id="rId11" Type="http://schemas.openxmlformats.org/officeDocument/2006/relationships/slide" Target="slides/slide5.xml"/><Relationship Id="rId33" Type="http://schemas.openxmlformats.org/officeDocument/2006/relationships/font" Target="fonts/TitilliumWebLight-boldItalic.fntdata"/><Relationship Id="rId10" Type="http://schemas.openxmlformats.org/officeDocument/2006/relationships/slide" Target="slides/slide4.xml"/><Relationship Id="rId32" Type="http://schemas.openxmlformats.org/officeDocument/2006/relationships/font" Target="fonts/TitilliumWebLight-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5" name="Shape 3905"/>
        <p:cNvGrpSpPr/>
        <p:nvPr/>
      </p:nvGrpSpPr>
      <p:grpSpPr>
        <a:xfrm>
          <a:off x="0" y="0"/>
          <a:ext cx="0" cy="0"/>
          <a:chOff x="0" y="0"/>
          <a:chExt cx="0" cy="0"/>
        </a:xfrm>
      </p:grpSpPr>
      <p:sp>
        <p:nvSpPr>
          <p:cNvPr id="3906" name="Google Shape;39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2" name="Shape 3912"/>
        <p:cNvGrpSpPr/>
        <p:nvPr/>
      </p:nvGrpSpPr>
      <p:grpSpPr>
        <a:xfrm>
          <a:off x="0" y="0"/>
          <a:ext cx="0" cy="0"/>
          <a:chOff x="0" y="0"/>
          <a:chExt cx="0" cy="0"/>
        </a:xfrm>
      </p:grpSpPr>
      <p:sp>
        <p:nvSpPr>
          <p:cNvPr id="3913" name="Google Shape;3913;g8dd9a96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g8dd9a96112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1" name="Shape 3921"/>
        <p:cNvGrpSpPr/>
        <p:nvPr/>
      </p:nvGrpSpPr>
      <p:grpSpPr>
        <a:xfrm>
          <a:off x="0" y="0"/>
          <a:ext cx="0" cy="0"/>
          <a:chOff x="0" y="0"/>
          <a:chExt cx="0" cy="0"/>
        </a:xfrm>
      </p:grpSpPr>
      <p:sp>
        <p:nvSpPr>
          <p:cNvPr id="3922" name="Google Shape;3922;g8dd9a96112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3" name="Google Shape;3923;g8dd9a961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9" name="Shape 3929"/>
        <p:cNvGrpSpPr/>
        <p:nvPr/>
      </p:nvGrpSpPr>
      <p:grpSpPr>
        <a:xfrm>
          <a:off x="0" y="0"/>
          <a:ext cx="0" cy="0"/>
          <a:chOff x="0" y="0"/>
          <a:chExt cx="0" cy="0"/>
        </a:xfrm>
      </p:grpSpPr>
      <p:sp>
        <p:nvSpPr>
          <p:cNvPr id="3930" name="Google Shape;3930;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1" name="Google Shape;39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7" name="Shape 3937"/>
        <p:cNvGrpSpPr/>
        <p:nvPr/>
      </p:nvGrpSpPr>
      <p:grpSpPr>
        <a:xfrm>
          <a:off x="0" y="0"/>
          <a:ext cx="0" cy="0"/>
          <a:chOff x="0" y="0"/>
          <a:chExt cx="0" cy="0"/>
        </a:xfrm>
      </p:grpSpPr>
      <p:sp>
        <p:nvSpPr>
          <p:cNvPr id="3938" name="Google Shape;39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5" name="Shape 3945"/>
        <p:cNvGrpSpPr/>
        <p:nvPr/>
      </p:nvGrpSpPr>
      <p:grpSpPr>
        <a:xfrm>
          <a:off x="0" y="0"/>
          <a:ext cx="0" cy="0"/>
          <a:chOff x="0" y="0"/>
          <a:chExt cx="0" cy="0"/>
        </a:xfrm>
      </p:grpSpPr>
      <p:sp>
        <p:nvSpPr>
          <p:cNvPr id="3946" name="Google Shape;394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0" name="Shape 3840"/>
        <p:cNvGrpSpPr/>
        <p:nvPr/>
      </p:nvGrpSpPr>
      <p:grpSpPr>
        <a:xfrm>
          <a:off x="0" y="0"/>
          <a:ext cx="0" cy="0"/>
          <a:chOff x="0" y="0"/>
          <a:chExt cx="0" cy="0"/>
        </a:xfrm>
      </p:grpSpPr>
      <p:sp>
        <p:nvSpPr>
          <p:cNvPr id="3841" name="Google Shape;38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8" name="Shape 3848"/>
        <p:cNvGrpSpPr/>
        <p:nvPr/>
      </p:nvGrpSpPr>
      <p:grpSpPr>
        <a:xfrm>
          <a:off x="0" y="0"/>
          <a:ext cx="0" cy="0"/>
          <a:chOff x="0" y="0"/>
          <a:chExt cx="0" cy="0"/>
        </a:xfrm>
      </p:grpSpPr>
      <p:sp>
        <p:nvSpPr>
          <p:cNvPr id="3849" name="Google Shape;38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6" name="Shape 3856"/>
        <p:cNvGrpSpPr/>
        <p:nvPr/>
      </p:nvGrpSpPr>
      <p:grpSpPr>
        <a:xfrm>
          <a:off x="0" y="0"/>
          <a:ext cx="0" cy="0"/>
          <a:chOff x="0" y="0"/>
          <a:chExt cx="0" cy="0"/>
        </a:xfrm>
      </p:grpSpPr>
      <p:sp>
        <p:nvSpPr>
          <p:cNvPr id="3857" name="Google Shape;38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4" name="Shape 3864"/>
        <p:cNvGrpSpPr/>
        <p:nvPr/>
      </p:nvGrpSpPr>
      <p:grpSpPr>
        <a:xfrm>
          <a:off x="0" y="0"/>
          <a:ext cx="0" cy="0"/>
          <a:chOff x="0" y="0"/>
          <a:chExt cx="0" cy="0"/>
        </a:xfrm>
      </p:grpSpPr>
      <p:sp>
        <p:nvSpPr>
          <p:cNvPr id="3865" name="Google Shape;38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2" name="Shape 3882"/>
        <p:cNvGrpSpPr/>
        <p:nvPr/>
      </p:nvGrpSpPr>
      <p:grpSpPr>
        <a:xfrm>
          <a:off x="0" y="0"/>
          <a:ext cx="0" cy="0"/>
          <a:chOff x="0" y="0"/>
          <a:chExt cx="0" cy="0"/>
        </a:xfrm>
      </p:grpSpPr>
      <p:sp>
        <p:nvSpPr>
          <p:cNvPr id="3883" name="Google Shape;38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9" name="Shape 3889"/>
        <p:cNvGrpSpPr/>
        <p:nvPr/>
      </p:nvGrpSpPr>
      <p:grpSpPr>
        <a:xfrm>
          <a:off x="0" y="0"/>
          <a:ext cx="0" cy="0"/>
          <a:chOff x="0" y="0"/>
          <a:chExt cx="0" cy="0"/>
        </a:xfrm>
      </p:grpSpPr>
      <p:sp>
        <p:nvSpPr>
          <p:cNvPr id="3890" name="Google Shape;38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7" name="Shape 3897"/>
        <p:cNvGrpSpPr/>
        <p:nvPr/>
      </p:nvGrpSpPr>
      <p:grpSpPr>
        <a:xfrm>
          <a:off x="0" y="0"/>
          <a:ext cx="0" cy="0"/>
          <a:chOff x="0" y="0"/>
          <a:chExt cx="0" cy="0"/>
        </a:xfrm>
      </p:grpSpPr>
      <p:sp>
        <p:nvSpPr>
          <p:cNvPr id="3898" name="Google Shape;38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15"/>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6000"/>
              <a:buNone/>
              <a:defRPr sz="6000">
                <a:solidFill>
                  <a:schemeClr val="accent2"/>
                </a:solidFill>
              </a:defRPr>
            </a:lvl1pPr>
            <a:lvl2pPr lvl="1" algn="l">
              <a:lnSpc>
                <a:spcPct val="100000"/>
              </a:lnSpc>
              <a:spcBef>
                <a:spcPts val="0"/>
              </a:spcBef>
              <a:spcAft>
                <a:spcPts val="0"/>
              </a:spcAft>
              <a:buClr>
                <a:schemeClr val="accent2"/>
              </a:buClr>
              <a:buSzPts val="6000"/>
              <a:buNone/>
              <a:defRPr sz="6000">
                <a:solidFill>
                  <a:schemeClr val="accent2"/>
                </a:solidFill>
              </a:defRPr>
            </a:lvl2pPr>
            <a:lvl3pPr lvl="2" algn="l">
              <a:lnSpc>
                <a:spcPct val="100000"/>
              </a:lnSpc>
              <a:spcBef>
                <a:spcPts val="0"/>
              </a:spcBef>
              <a:spcAft>
                <a:spcPts val="0"/>
              </a:spcAft>
              <a:buClr>
                <a:schemeClr val="accent2"/>
              </a:buClr>
              <a:buSzPts val="6000"/>
              <a:buNone/>
              <a:defRPr sz="6000">
                <a:solidFill>
                  <a:schemeClr val="accent2"/>
                </a:solidFill>
              </a:defRPr>
            </a:lvl3pPr>
            <a:lvl4pPr lvl="3" algn="l">
              <a:lnSpc>
                <a:spcPct val="100000"/>
              </a:lnSpc>
              <a:spcBef>
                <a:spcPts val="0"/>
              </a:spcBef>
              <a:spcAft>
                <a:spcPts val="0"/>
              </a:spcAft>
              <a:buClr>
                <a:schemeClr val="accent2"/>
              </a:buClr>
              <a:buSzPts val="6000"/>
              <a:buNone/>
              <a:defRPr sz="6000">
                <a:solidFill>
                  <a:schemeClr val="accent2"/>
                </a:solidFill>
              </a:defRPr>
            </a:lvl4pPr>
            <a:lvl5pPr lvl="4" algn="l">
              <a:lnSpc>
                <a:spcPct val="100000"/>
              </a:lnSpc>
              <a:spcBef>
                <a:spcPts val="0"/>
              </a:spcBef>
              <a:spcAft>
                <a:spcPts val="0"/>
              </a:spcAft>
              <a:buClr>
                <a:schemeClr val="accent2"/>
              </a:buClr>
              <a:buSzPts val="6000"/>
              <a:buNone/>
              <a:defRPr sz="6000">
                <a:solidFill>
                  <a:schemeClr val="accent2"/>
                </a:solidFill>
              </a:defRPr>
            </a:lvl5pPr>
            <a:lvl6pPr lvl="5" algn="l">
              <a:lnSpc>
                <a:spcPct val="100000"/>
              </a:lnSpc>
              <a:spcBef>
                <a:spcPts val="0"/>
              </a:spcBef>
              <a:spcAft>
                <a:spcPts val="0"/>
              </a:spcAft>
              <a:buClr>
                <a:schemeClr val="accent2"/>
              </a:buClr>
              <a:buSzPts val="6000"/>
              <a:buNone/>
              <a:defRPr sz="6000">
                <a:solidFill>
                  <a:schemeClr val="accent2"/>
                </a:solidFill>
              </a:defRPr>
            </a:lvl6pPr>
            <a:lvl7pPr lvl="6" algn="l">
              <a:lnSpc>
                <a:spcPct val="100000"/>
              </a:lnSpc>
              <a:spcBef>
                <a:spcPts val="0"/>
              </a:spcBef>
              <a:spcAft>
                <a:spcPts val="0"/>
              </a:spcAft>
              <a:buClr>
                <a:schemeClr val="accent2"/>
              </a:buClr>
              <a:buSzPts val="6000"/>
              <a:buNone/>
              <a:defRPr sz="6000">
                <a:solidFill>
                  <a:schemeClr val="accent2"/>
                </a:solidFill>
              </a:defRPr>
            </a:lvl7pPr>
            <a:lvl8pPr lvl="7" algn="l">
              <a:lnSpc>
                <a:spcPct val="100000"/>
              </a:lnSpc>
              <a:spcBef>
                <a:spcPts val="0"/>
              </a:spcBef>
              <a:spcAft>
                <a:spcPts val="0"/>
              </a:spcAft>
              <a:buClr>
                <a:schemeClr val="accent2"/>
              </a:buClr>
              <a:buSzPts val="6000"/>
              <a:buNone/>
              <a:defRPr sz="6000">
                <a:solidFill>
                  <a:schemeClr val="accent2"/>
                </a:solidFill>
              </a:defRPr>
            </a:lvl8pPr>
            <a:lvl9pPr lvl="8" algn="l">
              <a:lnSpc>
                <a:spcPct val="100000"/>
              </a:lnSpc>
              <a:spcBef>
                <a:spcPts val="0"/>
              </a:spcBef>
              <a:spcAft>
                <a:spcPts val="0"/>
              </a:spcAft>
              <a:buClr>
                <a:schemeClr val="accent2"/>
              </a:buClr>
              <a:buSzPts val="6000"/>
              <a:buNone/>
              <a:defRPr sz="6000">
                <a:solidFill>
                  <a:schemeClr val="accent2"/>
                </a:solidFill>
              </a:defRPr>
            </a:lvl9pPr>
          </a:lstStyle>
          <a:p/>
        </p:txBody>
      </p:sp>
      <p:grpSp>
        <p:nvGrpSpPr>
          <p:cNvPr id="11" name="Google Shape;11;p15"/>
          <p:cNvGrpSpPr/>
          <p:nvPr/>
        </p:nvGrpSpPr>
        <p:grpSpPr>
          <a:xfrm rot="10800000">
            <a:off x="8705367" y="28698"/>
            <a:ext cx="410132" cy="5086302"/>
            <a:chOff x="836200" y="238125"/>
            <a:chExt cx="422425" cy="5238750"/>
          </a:xfrm>
        </p:grpSpPr>
        <p:sp>
          <p:nvSpPr>
            <p:cNvPr id="12" name="Google Shape;12;p15"/>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5"/>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5"/>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5"/>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5"/>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5"/>
          <p:cNvGrpSpPr/>
          <p:nvPr/>
        </p:nvGrpSpPr>
        <p:grpSpPr>
          <a:xfrm rot="10800000">
            <a:off x="6659535" y="28698"/>
            <a:ext cx="2309844" cy="5086302"/>
            <a:chOff x="986700" y="238125"/>
            <a:chExt cx="2379075" cy="5238750"/>
          </a:xfrm>
        </p:grpSpPr>
        <p:sp>
          <p:nvSpPr>
            <p:cNvPr id="93" name="Google Shape;93;p15"/>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5"/>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5"/>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5"/>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5"/>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5"/>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5"/>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5"/>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5"/>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5"/>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5"/>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5"/>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5"/>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5"/>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5"/>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5"/>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5"/>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5"/>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5"/>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5"/>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5"/>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5"/>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5"/>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5"/>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5"/>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5"/>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5"/>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5"/>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5"/>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5"/>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5"/>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5"/>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5"/>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5"/>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5"/>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5"/>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5"/>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5"/>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5"/>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5"/>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5"/>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15"/>
          <p:cNvGrpSpPr/>
          <p:nvPr/>
        </p:nvGrpSpPr>
        <p:grpSpPr>
          <a:xfrm rot="10800000">
            <a:off x="6367294" y="28698"/>
            <a:ext cx="2017554" cy="5086302"/>
            <a:chOff x="1588750" y="238125"/>
            <a:chExt cx="2078025" cy="5238750"/>
          </a:xfrm>
        </p:grpSpPr>
        <p:sp>
          <p:nvSpPr>
            <p:cNvPr id="213" name="Google Shape;213;p15"/>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5"/>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5"/>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5"/>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5"/>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5"/>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5"/>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5"/>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5"/>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5"/>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5"/>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5"/>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5"/>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5"/>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5"/>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5"/>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5"/>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5"/>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5"/>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5"/>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5"/>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5"/>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5"/>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5"/>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5"/>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5"/>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5"/>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5"/>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5"/>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5"/>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5"/>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5"/>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5"/>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5"/>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5"/>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5"/>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5"/>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5"/>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5"/>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5"/>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5"/>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5"/>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5"/>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5"/>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5"/>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5"/>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5"/>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5"/>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5"/>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5"/>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5"/>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5"/>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5"/>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5"/>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5"/>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5"/>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5"/>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5"/>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5"/>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5"/>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5"/>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5"/>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5"/>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5"/>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5"/>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5"/>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5"/>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5"/>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5"/>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5"/>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5"/>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5"/>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5"/>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5"/>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5"/>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5"/>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5"/>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5"/>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5"/>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5"/>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5"/>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5"/>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5"/>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5"/>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5"/>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5"/>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5"/>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5"/>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5"/>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5"/>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5"/>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5"/>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5"/>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5"/>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5"/>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5"/>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5"/>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5"/>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5"/>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5"/>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5"/>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5"/>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5"/>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5"/>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5"/>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5"/>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5"/>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5"/>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5"/>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5"/>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5"/>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5"/>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5"/>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5"/>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5"/>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5"/>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5"/>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5"/>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5"/>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5"/>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5"/>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5"/>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5"/>
          <p:cNvGrpSpPr/>
          <p:nvPr/>
        </p:nvGrpSpPr>
        <p:grpSpPr>
          <a:xfrm rot="10800000">
            <a:off x="6367294" y="28698"/>
            <a:ext cx="2309820" cy="5086302"/>
            <a:chOff x="1287725" y="238125"/>
            <a:chExt cx="2379050" cy="5238750"/>
          </a:xfrm>
        </p:grpSpPr>
        <p:sp>
          <p:nvSpPr>
            <p:cNvPr id="423" name="Google Shape;423;p15"/>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5"/>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5"/>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5"/>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5"/>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5"/>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5"/>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5"/>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5"/>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5"/>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5"/>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5"/>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5"/>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5"/>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5"/>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5"/>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5"/>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5"/>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5"/>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5"/>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5"/>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5"/>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5"/>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5"/>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5"/>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5"/>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5"/>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5"/>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5"/>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5"/>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5"/>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5"/>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5"/>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5"/>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5"/>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5"/>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5"/>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5"/>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5"/>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5"/>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5"/>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5"/>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5"/>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5"/>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5"/>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5"/>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5"/>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5"/>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5"/>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24"/>
          <p:cNvGrpSpPr/>
          <p:nvPr/>
        </p:nvGrpSpPr>
        <p:grpSpPr>
          <a:xfrm rot="10800000">
            <a:off x="8851487" y="28707"/>
            <a:ext cx="264012" cy="5086302"/>
            <a:chOff x="5307800" y="238125"/>
            <a:chExt cx="271925" cy="5238750"/>
          </a:xfrm>
        </p:grpSpPr>
        <p:sp>
          <p:nvSpPr>
            <p:cNvPr id="3232" name="Google Shape;3232;p24"/>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4"/>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4"/>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4"/>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4"/>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4"/>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4"/>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4"/>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4"/>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4"/>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4"/>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4"/>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4"/>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4"/>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4"/>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4"/>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4"/>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4"/>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4"/>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4"/>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4"/>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4"/>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4"/>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4"/>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4"/>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24"/>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24"/>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4"/>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4"/>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4"/>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4"/>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4"/>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4"/>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4"/>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4"/>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24"/>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4"/>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4"/>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4"/>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4"/>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24"/>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4"/>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4"/>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4"/>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4"/>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4"/>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24"/>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24"/>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4"/>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24"/>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4"/>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4"/>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24"/>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4"/>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4"/>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4"/>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4"/>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9" name="Google Shape;3289;p24"/>
          <p:cNvGrpSpPr/>
          <p:nvPr/>
        </p:nvGrpSpPr>
        <p:grpSpPr>
          <a:xfrm rot="10800000">
            <a:off x="7828571" y="28707"/>
            <a:ext cx="1140783" cy="5086302"/>
            <a:chOff x="5458325" y="238125"/>
            <a:chExt cx="1174975" cy="5238750"/>
          </a:xfrm>
        </p:grpSpPr>
        <p:sp>
          <p:nvSpPr>
            <p:cNvPr id="3290" name="Google Shape;3290;p24"/>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4"/>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24"/>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24"/>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4"/>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4"/>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4"/>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4"/>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4"/>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24"/>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4"/>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4"/>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4"/>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4"/>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4"/>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4"/>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4"/>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4"/>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4"/>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4"/>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24"/>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4"/>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4"/>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24"/>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24"/>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4"/>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4"/>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4"/>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4"/>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24"/>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4"/>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4"/>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24"/>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4"/>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4"/>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4"/>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24"/>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24"/>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24"/>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24"/>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4"/>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24"/>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24"/>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4"/>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4"/>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24"/>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4"/>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24"/>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24"/>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4"/>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24"/>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24"/>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24"/>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24"/>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24"/>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24"/>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24"/>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24"/>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4"/>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24"/>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24"/>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4"/>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24"/>
          <p:cNvGrpSpPr/>
          <p:nvPr/>
        </p:nvGrpSpPr>
        <p:grpSpPr>
          <a:xfrm rot="10800000">
            <a:off x="7682451" y="28707"/>
            <a:ext cx="994639" cy="4940182"/>
            <a:chOff x="5759350" y="388625"/>
            <a:chExt cx="1024450" cy="5088250"/>
          </a:xfrm>
        </p:grpSpPr>
        <p:sp>
          <p:nvSpPr>
            <p:cNvPr id="3353" name="Google Shape;3353;p24"/>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4"/>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24"/>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24"/>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4"/>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24"/>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24"/>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4"/>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24"/>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24"/>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4"/>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24"/>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24"/>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4"/>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24"/>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24"/>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4"/>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24"/>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24"/>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4"/>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24"/>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24"/>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4"/>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24"/>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24"/>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24"/>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24"/>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24"/>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24"/>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24"/>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24"/>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4"/>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24"/>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24"/>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24"/>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24"/>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24"/>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24"/>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24"/>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24"/>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24"/>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24"/>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24"/>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24"/>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24"/>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24"/>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24"/>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24"/>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24"/>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24"/>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24"/>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24"/>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24"/>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24"/>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24"/>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24"/>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24"/>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24"/>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24"/>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24"/>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24"/>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24"/>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24"/>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24"/>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24"/>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24"/>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24"/>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24"/>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24"/>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24"/>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24"/>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24"/>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24"/>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24"/>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24"/>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24"/>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24"/>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24"/>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24"/>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24"/>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24"/>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24"/>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24"/>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24"/>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24"/>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24"/>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24"/>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24"/>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24"/>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24"/>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24"/>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4"/>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4"/>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4"/>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4"/>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24"/>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24"/>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4"/>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4"/>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4"/>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4"/>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4" name="Google Shape;3454;p24"/>
          <p:cNvGrpSpPr/>
          <p:nvPr/>
        </p:nvGrpSpPr>
        <p:grpSpPr>
          <a:xfrm rot="10800000">
            <a:off x="7682450" y="28707"/>
            <a:ext cx="1140783" cy="5086302"/>
            <a:chOff x="5608825" y="238125"/>
            <a:chExt cx="1174975" cy="5238750"/>
          </a:xfrm>
        </p:grpSpPr>
        <p:sp>
          <p:nvSpPr>
            <p:cNvPr id="3455" name="Google Shape;3455;p24"/>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4"/>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4"/>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4"/>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4"/>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4"/>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4"/>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4"/>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4"/>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24"/>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4"/>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4"/>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4"/>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4"/>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4"/>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24"/>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24"/>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4"/>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4"/>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24"/>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24"/>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24"/>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4"/>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4"/>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4"/>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4"/>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4"/>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24"/>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24"/>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4"/>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4"/>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4"/>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4"/>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4"/>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4"/>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24"/>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24"/>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4"/>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4"/>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4"/>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4"/>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4"/>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4"/>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24"/>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4"/>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4"/>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4"/>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4"/>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4"/>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4"/>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5" name="Google Shape;3505;p2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25"/>
          <p:cNvGrpSpPr/>
          <p:nvPr/>
        </p:nvGrpSpPr>
        <p:grpSpPr>
          <a:xfrm>
            <a:off x="7828607" y="28698"/>
            <a:ext cx="1286904" cy="5086302"/>
            <a:chOff x="6367294" y="28698"/>
            <a:chExt cx="1286904" cy="5086302"/>
          </a:xfrm>
        </p:grpSpPr>
        <p:sp>
          <p:nvSpPr>
            <p:cNvPr id="3508" name="Google Shape;3508;p25"/>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5"/>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5"/>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5"/>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5"/>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5"/>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5"/>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5"/>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5"/>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5"/>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5"/>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5"/>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5"/>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25"/>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25"/>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5"/>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5"/>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5"/>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5"/>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5"/>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5"/>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25"/>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25"/>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5"/>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5"/>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5"/>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25"/>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25"/>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25"/>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5"/>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5"/>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5"/>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5"/>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5"/>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5"/>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5"/>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5"/>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5"/>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5"/>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5"/>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5"/>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5"/>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5"/>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5"/>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5"/>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25"/>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5"/>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25"/>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25"/>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25"/>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25"/>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25"/>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25"/>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25"/>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25"/>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25"/>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5"/>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5"/>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5"/>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5"/>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25"/>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25"/>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5"/>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5"/>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5"/>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5"/>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5"/>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5"/>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5"/>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5"/>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5"/>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5"/>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5"/>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25"/>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25"/>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25"/>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25"/>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25"/>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25"/>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25"/>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5"/>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5"/>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5"/>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5"/>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5"/>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25"/>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25"/>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5"/>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5"/>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5"/>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25"/>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25"/>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5"/>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5"/>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5"/>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25"/>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25"/>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5"/>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25"/>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25"/>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5"/>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5"/>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5"/>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25"/>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25"/>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5"/>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5"/>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25"/>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25"/>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5"/>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5"/>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25"/>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25"/>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5"/>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5"/>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5"/>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25"/>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25"/>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5"/>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5"/>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25"/>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25"/>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5"/>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5"/>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25"/>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25"/>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5"/>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25"/>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25"/>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5"/>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5"/>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5"/>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5"/>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25"/>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25"/>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5"/>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25"/>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25"/>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5"/>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5"/>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5"/>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25"/>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25"/>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5"/>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5"/>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5"/>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5"/>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25"/>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25"/>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5"/>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5"/>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25"/>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25"/>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5"/>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25"/>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25"/>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5"/>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5"/>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25"/>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25"/>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5"/>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9" name="Google Shape;3669;p25"/>
          <p:cNvGrpSpPr/>
          <p:nvPr/>
        </p:nvGrpSpPr>
        <p:grpSpPr>
          <a:xfrm rot="10800000">
            <a:off x="28739" y="28698"/>
            <a:ext cx="1286904" cy="5086302"/>
            <a:chOff x="6367294" y="28698"/>
            <a:chExt cx="1286904" cy="5086302"/>
          </a:xfrm>
        </p:grpSpPr>
        <p:sp>
          <p:nvSpPr>
            <p:cNvPr id="3670" name="Google Shape;3670;p25"/>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25"/>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25"/>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5"/>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25"/>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25"/>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5"/>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5"/>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25"/>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25"/>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5"/>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5"/>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5"/>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25"/>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25"/>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5"/>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25"/>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25"/>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5"/>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5"/>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5"/>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25"/>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25"/>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5"/>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25"/>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25"/>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5"/>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5"/>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5"/>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5"/>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5"/>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5"/>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25"/>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25"/>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5"/>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5"/>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5"/>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5"/>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25"/>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25"/>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5"/>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25"/>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25"/>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5"/>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5"/>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5"/>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5"/>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5"/>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5"/>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5"/>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5"/>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25"/>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25"/>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5"/>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25"/>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25"/>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25"/>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5"/>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5"/>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25"/>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25"/>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5"/>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5"/>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5"/>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5"/>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25"/>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25"/>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5"/>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5"/>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25"/>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25"/>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25"/>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5"/>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5"/>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25"/>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25"/>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5"/>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25"/>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25"/>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5"/>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5"/>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5"/>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5"/>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5"/>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5"/>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25"/>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25"/>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25"/>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25"/>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25"/>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25"/>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25"/>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25"/>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25"/>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25"/>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25"/>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25"/>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25"/>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25"/>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25"/>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5"/>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5"/>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5"/>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25"/>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25"/>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5"/>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25"/>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25"/>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5"/>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25"/>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25"/>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5"/>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5"/>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25"/>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25"/>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5"/>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5"/>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5"/>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5"/>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25"/>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25"/>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5"/>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5"/>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25"/>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25"/>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5"/>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5"/>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5"/>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25"/>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25"/>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5"/>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5"/>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5"/>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5"/>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5"/>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25"/>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25"/>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5"/>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25"/>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25"/>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5"/>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5"/>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5"/>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25"/>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25"/>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5"/>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5"/>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5"/>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25"/>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25"/>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5"/>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5"/>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5"/>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5"/>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25"/>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25"/>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5"/>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25"/>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25"/>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25"/>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25"/>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Google Shape;3831;p2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26" name="Shape 526"/>
        <p:cNvGrpSpPr/>
        <p:nvPr/>
      </p:nvGrpSpPr>
      <p:grpSpPr>
        <a:xfrm>
          <a:off x="0" y="0"/>
          <a:ext cx="0" cy="0"/>
          <a:chOff x="0" y="0"/>
          <a:chExt cx="0" cy="0"/>
        </a:xfrm>
      </p:grpSpPr>
      <p:sp>
        <p:nvSpPr>
          <p:cNvPr id="527" name="Google Shape;527;p1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28" name="Google Shape;528;p16"/>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529" name="Google Shape;529;p16"/>
          <p:cNvGrpSpPr/>
          <p:nvPr/>
        </p:nvGrpSpPr>
        <p:grpSpPr>
          <a:xfrm rot="10800000">
            <a:off x="8851487" y="28707"/>
            <a:ext cx="264012" cy="5086302"/>
            <a:chOff x="5307800" y="238125"/>
            <a:chExt cx="271925" cy="5238750"/>
          </a:xfrm>
        </p:grpSpPr>
        <p:sp>
          <p:nvSpPr>
            <p:cNvPr id="530" name="Google Shape;530;p1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16"/>
          <p:cNvGrpSpPr/>
          <p:nvPr/>
        </p:nvGrpSpPr>
        <p:grpSpPr>
          <a:xfrm rot="10800000">
            <a:off x="7828571" y="28707"/>
            <a:ext cx="1140783" cy="5086302"/>
            <a:chOff x="5458325" y="238125"/>
            <a:chExt cx="1174975" cy="5238750"/>
          </a:xfrm>
        </p:grpSpPr>
        <p:sp>
          <p:nvSpPr>
            <p:cNvPr id="588" name="Google Shape;588;p1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0" name="Google Shape;650;p16"/>
          <p:cNvGrpSpPr/>
          <p:nvPr/>
        </p:nvGrpSpPr>
        <p:grpSpPr>
          <a:xfrm rot="10800000">
            <a:off x="7682451" y="28707"/>
            <a:ext cx="994639" cy="4940182"/>
            <a:chOff x="5759350" y="388625"/>
            <a:chExt cx="1024450" cy="5088250"/>
          </a:xfrm>
        </p:grpSpPr>
        <p:sp>
          <p:nvSpPr>
            <p:cNvPr id="651" name="Google Shape;651;p1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16"/>
          <p:cNvGrpSpPr/>
          <p:nvPr/>
        </p:nvGrpSpPr>
        <p:grpSpPr>
          <a:xfrm rot="10800000">
            <a:off x="7682450" y="28707"/>
            <a:ext cx="1140783" cy="5086302"/>
            <a:chOff x="5608825" y="238125"/>
            <a:chExt cx="1174975" cy="5238750"/>
          </a:xfrm>
        </p:grpSpPr>
        <p:sp>
          <p:nvSpPr>
            <p:cNvPr id="753" name="Google Shape;753;p1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p1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04" name="Shape 804"/>
        <p:cNvGrpSpPr/>
        <p:nvPr/>
      </p:nvGrpSpPr>
      <p:grpSpPr>
        <a:xfrm>
          <a:off x="0" y="0"/>
          <a:ext cx="0" cy="0"/>
          <a:chOff x="0" y="0"/>
          <a:chExt cx="0" cy="0"/>
        </a:xfrm>
      </p:grpSpPr>
      <p:sp>
        <p:nvSpPr>
          <p:cNvPr id="805" name="Google Shape;805;p17"/>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6" name="Google Shape;806;p17"/>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a:solidFill>
                  <a:schemeClr val="accent2"/>
                </a:solidFill>
              </a:defRPr>
            </a:lvl1pPr>
            <a:lvl2pPr lvl="1" algn="l">
              <a:lnSpc>
                <a:spcPct val="100000"/>
              </a:lnSpc>
              <a:spcBef>
                <a:spcPts val="0"/>
              </a:spcBef>
              <a:spcAft>
                <a:spcPts val="0"/>
              </a:spcAft>
              <a:buClr>
                <a:schemeClr val="accent2"/>
              </a:buClr>
              <a:buSzPts val="3000"/>
              <a:buNone/>
              <a:defRPr sz="3000">
                <a:solidFill>
                  <a:schemeClr val="accent2"/>
                </a:solidFill>
              </a:defRPr>
            </a:lvl2pPr>
            <a:lvl3pPr lvl="2" algn="l">
              <a:lnSpc>
                <a:spcPct val="100000"/>
              </a:lnSpc>
              <a:spcBef>
                <a:spcPts val="0"/>
              </a:spcBef>
              <a:spcAft>
                <a:spcPts val="0"/>
              </a:spcAft>
              <a:buClr>
                <a:schemeClr val="accent2"/>
              </a:buClr>
              <a:buSzPts val="3000"/>
              <a:buNone/>
              <a:defRPr sz="3000">
                <a:solidFill>
                  <a:schemeClr val="accent2"/>
                </a:solidFill>
              </a:defRPr>
            </a:lvl3pPr>
            <a:lvl4pPr lvl="3" algn="l">
              <a:lnSpc>
                <a:spcPct val="100000"/>
              </a:lnSpc>
              <a:spcBef>
                <a:spcPts val="0"/>
              </a:spcBef>
              <a:spcAft>
                <a:spcPts val="0"/>
              </a:spcAft>
              <a:buClr>
                <a:schemeClr val="accent2"/>
              </a:buClr>
              <a:buSzPts val="3000"/>
              <a:buNone/>
              <a:defRPr sz="3000">
                <a:solidFill>
                  <a:schemeClr val="accent2"/>
                </a:solidFill>
              </a:defRPr>
            </a:lvl4pPr>
            <a:lvl5pPr lvl="4" algn="l">
              <a:lnSpc>
                <a:spcPct val="100000"/>
              </a:lnSpc>
              <a:spcBef>
                <a:spcPts val="0"/>
              </a:spcBef>
              <a:spcAft>
                <a:spcPts val="0"/>
              </a:spcAft>
              <a:buClr>
                <a:schemeClr val="accent2"/>
              </a:buClr>
              <a:buSzPts val="3000"/>
              <a:buNone/>
              <a:defRPr sz="3000">
                <a:solidFill>
                  <a:schemeClr val="accent2"/>
                </a:solidFill>
              </a:defRPr>
            </a:lvl5pPr>
            <a:lvl6pPr lvl="5" algn="l">
              <a:lnSpc>
                <a:spcPct val="100000"/>
              </a:lnSpc>
              <a:spcBef>
                <a:spcPts val="0"/>
              </a:spcBef>
              <a:spcAft>
                <a:spcPts val="0"/>
              </a:spcAft>
              <a:buClr>
                <a:schemeClr val="accent2"/>
              </a:buClr>
              <a:buSzPts val="3000"/>
              <a:buNone/>
              <a:defRPr sz="3000">
                <a:solidFill>
                  <a:schemeClr val="accent2"/>
                </a:solidFill>
              </a:defRPr>
            </a:lvl6pPr>
            <a:lvl7pPr lvl="6" algn="l">
              <a:lnSpc>
                <a:spcPct val="100000"/>
              </a:lnSpc>
              <a:spcBef>
                <a:spcPts val="0"/>
              </a:spcBef>
              <a:spcAft>
                <a:spcPts val="0"/>
              </a:spcAft>
              <a:buClr>
                <a:schemeClr val="accent2"/>
              </a:buClr>
              <a:buSzPts val="3000"/>
              <a:buNone/>
              <a:defRPr sz="3000">
                <a:solidFill>
                  <a:schemeClr val="accent2"/>
                </a:solidFill>
              </a:defRPr>
            </a:lvl7pPr>
            <a:lvl8pPr lvl="7" algn="l">
              <a:lnSpc>
                <a:spcPct val="100000"/>
              </a:lnSpc>
              <a:spcBef>
                <a:spcPts val="0"/>
              </a:spcBef>
              <a:spcAft>
                <a:spcPts val="0"/>
              </a:spcAft>
              <a:buClr>
                <a:schemeClr val="accent2"/>
              </a:buClr>
              <a:buSzPts val="3000"/>
              <a:buNone/>
              <a:defRPr sz="3000">
                <a:solidFill>
                  <a:schemeClr val="accent2"/>
                </a:solidFill>
              </a:defRPr>
            </a:lvl8pPr>
            <a:lvl9pPr lvl="8" algn="l">
              <a:lnSpc>
                <a:spcPct val="100000"/>
              </a:lnSpc>
              <a:spcBef>
                <a:spcPts val="0"/>
              </a:spcBef>
              <a:spcAft>
                <a:spcPts val="0"/>
              </a:spcAft>
              <a:buClr>
                <a:schemeClr val="accent2"/>
              </a:buClr>
              <a:buSzPts val="3000"/>
              <a:buNone/>
              <a:defRPr sz="3000">
                <a:solidFill>
                  <a:schemeClr val="accent2"/>
                </a:solidFill>
              </a:defRPr>
            </a:lvl9pPr>
          </a:lstStyle>
          <a:p/>
        </p:txBody>
      </p:sp>
      <p:grpSp>
        <p:nvGrpSpPr>
          <p:cNvPr id="807" name="Google Shape;807;p17"/>
          <p:cNvGrpSpPr/>
          <p:nvPr/>
        </p:nvGrpSpPr>
        <p:grpSpPr>
          <a:xfrm rot="10800000">
            <a:off x="8705367" y="28698"/>
            <a:ext cx="410132" cy="5086302"/>
            <a:chOff x="836200" y="238125"/>
            <a:chExt cx="422425" cy="5238750"/>
          </a:xfrm>
        </p:grpSpPr>
        <p:sp>
          <p:nvSpPr>
            <p:cNvPr id="808" name="Google Shape;808;p17"/>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7"/>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7"/>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7"/>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7"/>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7"/>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7"/>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7"/>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7"/>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7"/>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7"/>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7"/>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7"/>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7"/>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7"/>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7"/>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7"/>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7"/>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7"/>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7"/>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7"/>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7"/>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7"/>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17"/>
          <p:cNvGrpSpPr/>
          <p:nvPr/>
        </p:nvGrpSpPr>
        <p:grpSpPr>
          <a:xfrm rot="10800000">
            <a:off x="6659535" y="28698"/>
            <a:ext cx="2309844" cy="5086302"/>
            <a:chOff x="986700" y="238125"/>
            <a:chExt cx="2379075" cy="5238750"/>
          </a:xfrm>
        </p:grpSpPr>
        <p:sp>
          <p:nvSpPr>
            <p:cNvPr id="889" name="Google Shape;889;p17"/>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7"/>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7"/>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7"/>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7"/>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7"/>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7"/>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7"/>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7"/>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7"/>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7"/>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7"/>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7"/>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7"/>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7"/>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7"/>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7"/>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7"/>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7"/>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7"/>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7"/>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7"/>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7"/>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7"/>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7"/>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7"/>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7"/>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7"/>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7"/>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7"/>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7"/>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7"/>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7"/>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7"/>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7"/>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7"/>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7"/>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7"/>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7"/>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7"/>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7"/>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7"/>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7"/>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7"/>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7"/>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7"/>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7"/>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7"/>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7"/>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7"/>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7"/>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7"/>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7"/>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7"/>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7"/>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7"/>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7"/>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7"/>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7"/>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7"/>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7"/>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7"/>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7"/>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7"/>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7"/>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7"/>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7"/>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7"/>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7"/>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7"/>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7"/>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7"/>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7"/>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7"/>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7"/>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7"/>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7"/>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7"/>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7"/>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7"/>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7"/>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7"/>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7"/>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7"/>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7"/>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7"/>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7"/>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7"/>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7"/>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7"/>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7"/>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7"/>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7"/>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7"/>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7"/>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7"/>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7"/>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7"/>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7"/>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7"/>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7"/>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7"/>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7"/>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7"/>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7"/>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7"/>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7"/>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7"/>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7"/>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7"/>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7"/>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7"/>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7"/>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7"/>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7"/>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7"/>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7"/>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17"/>
          <p:cNvGrpSpPr/>
          <p:nvPr/>
        </p:nvGrpSpPr>
        <p:grpSpPr>
          <a:xfrm rot="10800000">
            <a:off x="6367294" y="28698"/>
            <a:ext cx="2017554" cy="5086302"/>
            <a:chOff x="1588750" y="238125"/>
            <a:chExt cx="2078025" cy="5238750"/>
          </a:xfrm>
        </p:grpSpPr>
        <p:sp>
          <p:nvSpPr>
            <p:cNvPr id="1009" name="Google Shape;1009;p17"/>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7"/>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7"/>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7"/>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7"/>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7"/>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7"/>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7"/>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7"/>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7"/>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7"/>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7"/>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7"/>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7"/>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7"/>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7"/>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7"/>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7"/>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7"/>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7"/>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7"/>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7"/>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7"/>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7"/>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7"/>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7"/>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7"/>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7"/>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7"/>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7"/>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7"/>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7"/>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7"/>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7"/>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7"/>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7"/>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7"/>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7"/>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7"/>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7"/>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7"/>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7"/>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7"/>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7"/>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7"/>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7"/>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7"/>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7"/>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7"/>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7"/>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7"/>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7"/>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7"/>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7"/>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7"/>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7"/>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7"/>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7"/>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7"/>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7"/>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7"/>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7"/>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7"/>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7"/>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7"/>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7"/>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7"/>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7"/>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7"/>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7"/>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7"/>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7"/>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7"/>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7"/>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7"/>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7"/>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7"/>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7"/>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7"/>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7"/>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7"/>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7"/>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7"/>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7"/>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7"/>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7"/>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7"/>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7"/>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7"/>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7"/>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7"/>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7"/>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7"/>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7"/>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7"/>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7"/>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7"/>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7"/>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7"/>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7"/>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7"/>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7"/>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7"/>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7"/>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7"/>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7"/>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7"/>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7"/>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7"/>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7"/>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7"/>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7"/>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7"/>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7"/>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7"/>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7"/>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7"/>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7"/>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7"/>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7"/>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7"/>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7"/>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7"/>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7"/>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7"/>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7"/>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7"/>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7"/>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7"/>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7"/>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7"/>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7"/>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7"/>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7"/>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7"/>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7"/>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7"/>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7"/>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7"/>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7"/>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7"/>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7"/>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7"/>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7"/>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7"/>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7"/>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7"/>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7"/>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7"/>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7"/>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7"/>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7"/>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7"/>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7"/>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7"/>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7"/>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7"/>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7"/>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7"/>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7"/>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7"/>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7"/>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7"/>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7"/>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7"/>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7"/>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7"/>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7"/>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7"/>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7"/>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7"/>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7"/>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7"/>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7"/>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7"/>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7"/>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7"/>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7"/>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7"/>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7"/>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7"/>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7"/>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7"/>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7"/>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7"/>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7"/>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7"/>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7"/>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7"/>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7"/>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7"/>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7"/>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7"/>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7"/>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7"/>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7"/>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7"/>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7"/>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7"/>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7"/>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7"/>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7"/>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7"/>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7"/>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7"/>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7"/>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7"/>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7"/>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7"/>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17"/>
          <p:cNvGrpSpPr/>
          <p:nvPr/>
        </p:nvGrpSpPr>
        <p:grpSpPr>
          <a:xfrm rot="10800000">
            <a:off x="6367294" y="28698"/>
            <a:ext cx="2309820" cy="5086302"/>
            <a:chOff x="1287725" y="238125"/>
            <a:chExt cx="2379050" cy="5238750"/>
          </a:xfrm>
        </p:grpSpPr>
        <p:sp>
          <p:nvSpPr>
            <p:cNvPr id="1219" name="Google Shape;1219;p17"/>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7"/>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7"/>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7"/>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7"/>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7"/>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7"/>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7"/>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7"/>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7"/>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7"/>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7"/>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7"/>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7"/>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7"/>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7"/>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7"/>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7"/>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7"/>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7"/>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7"/>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7"/>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7"/>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7"/>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7"/>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7"/>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7"/>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7"/>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7"/>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7"/>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7"/>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7"/>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7"/>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7"/>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7"/>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7"/>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7"/>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7"/>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7"/>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7"/>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7"/>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7"/>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7"/>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7"/>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7"/>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7"/>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7"/>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7"/>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7"/>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7"/>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7"/>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7"/>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7"/>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7"/>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7"/>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7"/>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7"/>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7"/>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7"/>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7"/>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7"/>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7"/>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7"/>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7"/>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7"/>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7"/>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7"/>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7"/>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7"/>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7"/>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7"/>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7"/>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7"/>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7"/>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7"/>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7"/>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7"/>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7"/>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7"/>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7"/>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7"/>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7"/>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7"/>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7"/>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7"/>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7"/>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7"/>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7"/>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7"/>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7"/>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7"/>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7"/>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7"/>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7"/>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7"/>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7"/>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7"/>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7"/>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7"/>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7"/>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7"/>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7"/>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7"/>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22" name="Shape 1322"/>
        <p:cNvGrpSpPr/>
        <p:nvPr/>
      </p:nvGrpSpPr>
      <p:grpSpPr>
        <a:xfrm>
          <a:off x="0" y="0"/>
          <a:ext cx="0" cy="0"/>
          <a:chOff x="0" y="0"/>
          <a:chExt cx="0" cy="0"/>
        </a:xfrm>
      </p:grpSpPr>
      <p:sp>
        <p:nvSpPr>
          <p:cNvPr id="1323" name="Google Shape;1323;p18"/>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324" name="Google Shape;1324;p18"/>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25" name="Google Shape;1325;p18"/>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326" name="Google Shape;1326;p1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1327" name="Google Shape;1327;p18"/>
          <p:cNvGrpSpPr/>
          <p:nvPr/>
        </p:nvGrpSpPr>
        <p:grpSpPr>
          <a:xfrm rot="10800000">
            <a:off x="8851487" y="28707"/>
            <a:ext cx="264012" cy="5086302"/>
            <a:chOff x="5307800" y="238125"/>
            <a:chExt cx="271925" cy="5238750"/>
          </a:xfrm>
        </p:grpSpPr>
        <p:sp>
          <p:nvSpPr>
            <p:cNvPr id="1328" name="Google Shape;1328;p1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5" name="Google Shape;1385;p18"/>
          <p:cNvGrpSpPr/>
          <p:nvPr/>
        </p:nvGrpSpPr>
        <p:grpSpPr>
          <a:xfrm rot="10800000">
            <a:off x="7828571" y="28707"/>
            <a:ext cx="1140783" cy="5086302"/>
            <a:chOff x="5458325" y="238125"/>
            <a:chExt cx="1174975" cy="5238750"/>
          </a:xfrm>
        </p:grpSpPr>
        <p:sp>
          <p:nvSpPr>
            <p:cNvPr id="1386" name="Google Shape;1386;p1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18"/>
          <p:cNvGrpSpPr/>
          <p:nvPr/>
        </p:nvGrpSpPr>
        <p:grpSpPr>
          <a:xfrm rot="10800000">
            <a:off x="7682451" y="28707"/>
            <a:ext cx="994639" cy="4940182"/>
            <a:chOff x="5759350" y="388625"/>
            <a:chExt cx="1024450" cy="5088250"/>
          </a:xfrm>
        </p:grpSpPr>
        <p:sp>
          <p:nvSpPr>
            <p:cNvPr id="1449" name="Google Shape;1449;p1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18"/>
          <p:cNvGrpSpPr/>
          <p:nvPr/>
        </p:nvGrpSpPr>
        <p:grpSpPr>
          <a:xfrm rot="10800000">
            <a:off x="7682450" y="28707"/>
            <a:ext cx="1140783" cy="5086302"/>
            <a:chOff x="5608825" y="238125"/>
            <a:chExt cx="1174975" cy="5238750"/>
          </a:xfrm>
        </p:grpSpPr>
        <p:sp>
          <p:nvSpPr>
            <p:cNvPr id="1551" name="Google Shape;1551;p1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601" name="Shape 1601"/>
        <p:cNvGrpSpPr/>
        <p:nvPr/>
      </p:nvGrpSpPr>
      <p:grpSpPr>
        <a:xfrm>
          <a:off x="0" y="0"/>
          <a:ext cx="0" cy="0"/>
          <a:chOff x="0" y="0"/>
          <a:chExt cx="0" cy="0"/>
        </a:xfrm>
      </p:grpSpPr>
      <p:sp>
        <p:nvSpPr>
          <p:cNvPr id="1602" name="Google Shape;1602;p19"/>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chemeClr val="lt1"/>
              </a:buClr>
              <a:buSzPts val="3000"/>
              <a:buChar char="▪"/>
              <a:defRPr i="1" sz="3000">
                <a:solidFill>
                  <a:schemeClr val="lt1"/>
                </a:solidFill>
              </a:defRPr>
            </a:lvl1pPr>
            <a:lvl2pPr indent="-419100" lvl="1" marL="914400" algn="l">
              <a:lnSpc>
                <a:spcPct val="100000"/>
              </a:lnSpc>
              <a:spcBef>
                <a:spcPts val="0"/>
              </a:spcBef>
              <a:spcAft>
                <a:spcPts val="0"/>
              </a:spcAft>
              <a:buClr>
                <a:schemeClr val="lt1"/>
              </a:buClr>
              <a:buSzPts val="3000"/>
              <a:buChar char="▫"/>
              <a:defRPr i="1" sz="3000">
                <a:solidFill>
                  <a:schemeClr val="lt1"/>
                </a:solidFill>
              </a:defRPr>
            </a:lvl2pPr>
            <a:lvl3pPr indent="-419100" lvl="2" marL="1371600" algn="l">
              <a:lnSpc>
                <a:spcPct val="100000"/>
              </a:lnSpc>
              <a:spcBef>
                <a:spcPts val="0"/>
              </a:spcBef>
              <a:spcAft>
                <a:spcPts val="0"/>
              </a:spcAft>
              <a:buClr>
                <a:schemeClr val="lt1"/>
              </a:buClr>
              <a:buSzPts val="3000"/>
              <a:buChar char="▫"/>
              <a:defRPr i="1" sz="3000">
                <a:solidFill>
                  <a:schemeClr val="lt1"/>
                </a:solidFill>
              </a:defRPr>
            </a:lvl3pPr>
            <a:lvl4pPr indent="-419100" lvl="3" marL="1828800" algn="l">
              <a:lnSpc>
                <a:spcPct val="100000"/>
              </a:lnSpc>
              <a:spcBef>
                <a:spcPts val="0"/>
              </a:spcBef>
              <a:spcAft>
                <a:spcPts val="0"/>
              </a:spcAft>
              <a:buClr>
                <a:schemeClr val="lt1"/>
              </a:buClr>
              <a:buSzPts val="3000"/>
              <a:buChar char="▫"/>
              <a:defRPr i="1" sz="3000">
                <a:solidFill>
                  <a:schemeClr val="lt1"/>
                </a:solidFill>
              </a:defRPr>
            </a:lvl4pPr>
            <a:lvl5pPr indent="-419100" lvl="4" marL="2286000" algn="l">
              <a:lnSpc>
                <a:spcPct val="100000"/>
              </a:lnSpc>
              <a:spcBef>
                <a:spcPts val="0"/>
              </a:spcBef>
              <a:spcAft>
                <a:spcPts val="0"/>
              </a:spcAft>
              <a:buClr>
                <a:schemeClr val="lt1"/>
              </a:buClr>
              <a:buSzPts val="3000"/>
              <a:buChar char="▫"/>
              <a:defRPr i="1" sz="3000">
                <a:solidFill>
                  <a:schemeClr val="lt1"/>
                </a:solidFill>
              </a:defRPr>
            </a:lvl5pPr>
            <a:lvl6pPr indent="-419100" lvl="5" marL="2743200" algn="l">
              <a:lnSpc>
                <a:spcPct val="100000"/>
              </a:lnSpc>
              <a:spcBef>
                <a:spcPts val="0"/>
              </a:spcBef>
              <a:spcAft>
                <a:spcPts val="0"/>
              </a:spcAft>
              <a:buClr>
                <a:schemeClr val="lt1"/>
              </a:buClr>
              <a:buSzPts val="3000"/>
              <a:buChar char="▫"/>
              <a:defRPr i="1" sz="3000">
                <a:solidFill>
                  <a:schemeClr val="lt1"/>
                </a:solidFill>
              </a:defRPr>
            </a:lvl6pPr>
            <a:lvl7pPr indent="-419100" lvl="6" marL="3200400" algn="l">
              <a:lnSpc>
                <a:spcPct val="100000"/>
              </a:lnSpc>
              <a:spcBef>
                <a:spcPts val="0"/>
              </a:spcBef>
              <a:spcAft>
                <a:spcPts val="0"/>
              </a:spcAft>
              <a:buClr>
                <a:schemeClr val="lt1"/>
              </a:buClr>
              <a:buSzPts val="3000"/>
              <a:buChar char="●"/>
              <a:defRPr i="1" sz="3000">
                <a:solidFill>
                  <a:schemeClr val="lt1"/>
                </a:solidFill>
              </a:defRPr>
            </a:lvl7pPr>
            <a:lvl8pPr indent="-419100" lvl="7" marL="3657600" algn="l">
              <a:lnSpc>
                <a:spcPct val="100000"/>
              </a:lnSpc>
              <a:spcBef>
                <a:spcPts val="0"/>
              </a:spcBef>
              <a:spcAft>
                <a:spcPts val="0"/>
              </a:spcAft>
              <a:buClr>
                <a:schemeClr val="lt1"/>
              </a:buClr>
              <a:buSzPts val="3000"/>
              <a:buChar char="○"/>
              <a:defRPr i="1" sz="3000">
                <a:solidFill>
                  <a:schemeClr val="lt1"/>
                </a:solidFill>
              </a:defRPr>
            </a:lvl8pPr>
            <a:lvl9pPr indent="-419100" lvl="8" marL="4114800" algn="l">
              <a:lnSpc>
                <a:spcPct val="100000"/>
              </a:lnSpc>
              <a:spcBef>
                <a:spcPts val="0"/>
              </a:spcBef>
              <a:spcAft>
                <a:spcPts val="0"/>
              </a:spcAft>
              <a:buClr>
                <a:schemeClr val="lt1"/>
              </a:buClr>
              <a:buSzPts val="3000"/>
              <a:buChar char="■"/>
              <a:defRPr i="1" sz="3000">
                <a:solidFill>
                  <a:schemeClr val="lt1"/>
                </a:solidFill>
              </a:defRPr>
            </a:lvl9pPr>
          </a:lstStyle>
          <a:p/>
        </p:txBody>
      </p:sp>
      <p:sp>
        <p:nvSpPr>
          <p:cNvPr id="1603" name="Google Shape;1603;p19"/>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US" sz="12000" u="none" cap="none" strike="noStrike">
                <a:solidFill>
                  <a:schemeClr val="accent1"/>
                </a:solidFill>
                <a:latin typeface="Dosis"/>
                <a:ea typeface="Dosis"/>
                <a:cs typeface="Dosis"/>
                <a:sym typeface="Dosis"/>
              </a:rPr>
              <a:t>“</a:t>
            </a:r>
            <a:endParaRPr b="0" i="0" sz="12000" u="none" cap="none" strike="noStrike">
              <a:solidFill>
                <a:schemeClr val="accent1"/>
              </a:solidFill>
              <a:latin typeface="Dosis"/>
              <a:ea typeface="Dosis"/>
              <a:cs typeface="Dosis"/>
              <a:sym typeface="Dosis"/>
            </a:endParaRPr>
          </a:p>
        </p:txBody>
      </p:sp>
      <p:sp>
        <p:nvSpPr>
          <p:cNvPr id="1604" name="Google Shape;1604;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lt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1605" name="Google Shape;1605;p19"/>
          <p:cNvGrpSpPr/>
          <p:nvPr/>
        </p:nvGrpSpPr>
        <p:grpSpPr>
          <a:xfrm rot="10800000">
            <a:off x="8705367" y="28698"/>
            <a:ext cx="410132" cy="5086302"/>
            <a:chOff x="836200" y="238125"/>
            <a:chExt cx="422425" cy="5238750"/>
          </a:xfrm>
        </p:grpSpPr>
        <p:sp>
          <p:nvSpPr>
            <p:cNvPr id="1606" name="Google Shape;1606;p19"/>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9"/>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9"/>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9"/>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9"/>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9"/>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9"/>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9"/>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9"/>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9"/>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9"/>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9"/>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9"/>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9"/>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9"/>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9"/>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9"/>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9"/>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9"/>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9"/>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9"/>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9"/>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9"/>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9"/>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9"/>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9"/>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9"/>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9"/>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9"/>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9"/>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9"/>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9"/>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9"/>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9"/>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9"/>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9"/>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9"/>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9"/>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9"/>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9"/>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9"/>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9"/>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9"/>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9"/>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9"/>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9"/>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9"/>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9"/>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9"/>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9"/>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9"/>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9"/>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9"/>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9"/>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9"/>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9"/>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9"/>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9"/>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9"/>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9"/>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9"/>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9"/>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9"/>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9"/>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9"/>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9"/>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9"/>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9"/>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9"/>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9"/>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9"/>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9"/>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9"/>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9"/>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9"/>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9"/>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9"/>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9"/>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9"/>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9"/>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6" name="Google Shape;1686;p19"/>
          <p:cNvGrpSpPr/>
          <p:nvPr/>
        </p:nvGrpSpPr>
        <p:grpSpPr>
          <a:xfrm rot="10800000">
            <a:off x="6659535" y="28698"/>
            <a:ext cx="2309844" cy="5086302"/>
            <a:chOff x="986700" y="238125"/>
            <a:chExt cx="2379075" cy="5238750"/>
          </a:xfrm>
        </p:grpSpPr>
        <p:sp>
          <p:nvSpPr>
            <p:cNvPr id="1687" name="Google Shape;1687;p19"/>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9"/>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9"/>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9"/>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9"/>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9"/>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9"/>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9"/>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9"/>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9"/>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9"/>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9"/>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9"/>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9"/>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9"/>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9"/>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9"/>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9"/>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9"/>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9"/>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9"/>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9"/>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9"/>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9"/>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9"/>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9"/>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9"/>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9"/>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9"/>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9"/>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9"/>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9"/>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9"/>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9"/>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9"/>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9"/>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9"/>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9"/>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9"/>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9"/>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9"/>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9"/>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9"/>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9"/>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9"/>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9"/>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9"/>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9"/>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9"/>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9"/>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9"/>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9"/>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9"/>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9"/>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9"/>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9"/>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9"/>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9"/>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9"/>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9"/>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9"/>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9"/>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9"/>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9"/>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9"/>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9"/>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9"/>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9"/>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9"/>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9"/>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9"/>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9"/>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9"/>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9"/>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9"/>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9"/>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9"/>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9"/>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9"/>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9"/>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9"/>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9"/>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9"/>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9"/>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9"/>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9"/>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9"/>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9"/>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9"/>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9"/>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9"/>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9"/>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9"/>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9"/>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9"/>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9"/>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9"/>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9"/>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9"/>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6" name="Google Shape;1806;p19"/>
          <p:cNvGrpSpPr/>
          <p:nvPr/>
        </p:nvGrpSpPr>
        <p:grpSpPr>
          <a:xfrm rot="10800000">
            <a:off x="6367294" y="28698"/>
            <a:ext cx="2017554" cy="5086302"/>
            <a:chOff x="1588750" y="238125"/>
            <a:chExt cx="2078025" cy="5238750"/>
          </a:xfrm>
        </p:grpSpPr>
        <p:sp>
          <p:nvSpPr>
            <p:cNvPr id="1807" name="Google Shape;1807;p19"/>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9"/>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9"/>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9"/>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9"/>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9"/>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9"/>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9"/>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9"/>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9"/>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9"/>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9"/>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9"/>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9"/>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9"/>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9"/>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9"/>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9"/>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9"/>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9"/>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9"/>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9"/>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9"/>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9"/>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9"/>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9"/>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9"/>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9"/>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9"/>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9"/>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9"/>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9"/>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9"/>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9"/>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9"/>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9"/>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9"/>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9"/>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9"/>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9"/>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9"/>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9"/>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9"/>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9"/>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9"/>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9"/>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9"/>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9"/>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9"/>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9"/>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9"/>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9"/>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9"/>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9"/>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9"/>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9"/>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9"/>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9"/>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9"/>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9"/>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9"/>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9"/>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9"/>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9"/>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9"/>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9"/>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9"/>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9"/>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9"/>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9"/>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9"/>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9"/>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9"/>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9"/>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9"/>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9"/>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9"/>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9"/>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9"/>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9"/>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9"/>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9"/>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9"/>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9"/>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9"/>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9"/>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9"/>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9"/>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9"/>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9"/>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9"/>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9"/>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9"/>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9"/>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9"/>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9"/>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9"/>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9"/>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9"/>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9"/>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9"/>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9"/>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9"/>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9"/>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9"/>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9"/>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9"/>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9"/>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9"/>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9"/>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9"/>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9"/>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9"/>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9"/>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9"/>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9"/>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9"/>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9"/>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9"/>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9"/>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9"/>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9"/>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9"/>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9"/>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6" name="Google Shape;2016;p19"/>
          <p:cNvGrpSpPr/>
          <p:nvPr/>
        </p:nvGrpSpPr>
        <p:grpSpPr>
          <a:xfrm rot="10800000">
            <a:off x="6367294" y="28698"/>
            <a:ext cx="2309820" cy="5086302"/>
            <a:chOff x="1287725" y="238125"/>
            <a:chExt cx="2379050" cy="5238750"/>
          </a:xfrm>
        </p:grpSpPr>
        <p:sp>
          <p:nvSpPr>
            <p:cNvPr id="2017" name="Google Shape;2017;p19"/>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9"/>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9"/>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9"/>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9"/>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9"/>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9"/>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9"/>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9"/>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9"/>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9"/>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9"/>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9"/>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9"/>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9"/>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9"/>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9"/>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9"/>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9"/>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9"/>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9"/>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9"/>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9"/>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9"/>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20"/>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122" name="Google Shape;2122;p20"/>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3" name="Google Shape;2123;p20"/>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4" name="Google Shape;2124;p20"/>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125" name="Google Shape;2125;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126" name="Google Shape;2126;p20"/>
          <p:cNvGrpSpPr/>
          <p:nvPr/>
        </p:nvGrpSpPr>
        <p:grpSpPr>
          <a:xfrm rot="10800000">
            <a:off x="8851487" y="28707"/>
            <a:ext cx="264012" cy="5086302"/>
            <a:chOff x="5307800" y="238125"/>
            <a:chExt cx="271925" cy="5238750"/>
          </a:xfrm>
        </p:grpSpPr>
        <p:sp>
          <p:nvSpPr>
            <p:cNvPr id="2127" name="Google Shape;2127;p2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2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2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2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2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2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2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2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2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2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2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2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2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2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2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4" name="Google Shape;2184;p20"/>
          <p:cNvGrpSpPr/>
          <p:nvPr/>
        </p:nvGrpSpPr>
        <p:grpSpPr>
          <a:xfrm rot="10800000">
            <a:off x="7828571" y="28707"/>
            <a:ext cx="1140783" cy="5086302"/>
            <a:chOff x="5458325" y="238125"/>
            <a:chExt cx="1174975" cy="5238750"/>
          </a:xfrm>
        </p:grpSpPr>
        <p:sp>
          <p:nvSpPr>
            <p:cNvPr id="2185" name="Google Shape;2185;p2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2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2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2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2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2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2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2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2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2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2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7" name="Google Shape;2247;p20"/>
          <p:cNvGrpSpPr/>
          <p:nvPr/>
        </p:nvGrpSpPr>
        <p:grpSpPr>
          <a:xfrm rot="10800000">
            <a:off x="7682451" y="28707"/>
            <a:ext cx="994639" cy="4940182"/>
            <a:chOff x="5759350" y="388625"/>
            <a:chExt cx="1024450" cy="5088250"/>
          </a:xfrm>
        </p:grpSpPr>
        <p:sp>
          <p:nvSpPr>
            <p:cNvPr id="2248" name="Google Shape;2248;p2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2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2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2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2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2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2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2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2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2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2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2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2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2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2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2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2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2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2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2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2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2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2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2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2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2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2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2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2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2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2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2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2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2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2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2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2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9" name="Google Shape;2349;p20"/>
          <p:cNvGrpSpPr/>
          <p:nvPr/>
        </p:nvGrpSpPr>
        <p:grpSpPr>
          <a:xfrm rot="10800000">
            <a:off x="7682450" y="28707"/>
            <a:ext cx="1140783" cy="5086302"/>
            <a:chOff x="5608825" y="238125"/>
            <a:chExt cx="1174975" cy="5238750"/>
          </a:xfrm>
        </p:grpSpPr>
        <p:sp>
          <p:nvSpPr>
            <p:cNvPr id="2350" name="Google Shape;2350;p2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2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2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2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2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2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2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2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2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2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2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2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2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02" name="Google Shape;2402;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403" name="Google Shape;2403;p21"/>
          <p:cNvGrpSpPr/>
          <p:nvPr/>
        </p:nvGrpSpPr>
        <p:grpSpPr>
          <a:xfrm rot="10800000">
            <a:off x="8851487" y="28707"/>
            <a:ext cx="264012" cy="5086302"/>
            <a:chOff x="5307800" y="238125"/>
            <a:chExt cx="271925" cy="5238750"/>
          </a:xfrm>
        </p:grpSpPr>
        <p:sp>
          <p:nvSpPr>
            <p:cNvPr id="2404" name="Google Shape;2404;p2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1" name="Google Shape;2461;p21"/>
          <p:cNvGrpSpPr/>
          <p:nvPr/>
        </p:nvGrpSpPr>
        <p:grpSpPr>
          <a:xfrm rot="10800000">
            <a:off x="7828571" y="28707"/>
            <a:ext cx="1140783" cy="5086302"/>
            <a:chOff x="5458325" y="238125"/>
            <a:chExt cx="1174975" cy="5238750"/>
          </a:xfrm>
        </p:grpSpPr>
        <p:sp>
          <p:nvSpPr>
            <p:cNvPr id="2462" name="Google Shape;2462;p2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4" name="Google Shape;2524;p21"/>
          <p:cNvGrpSpPr/>
          <p:nvPr/>
        </p:nvGrpSpPr>
        <p:grpSpPr>
          <a:xfrm rot="10800000">
            <a:off x="7682451" y="28707"/>
            <a:ext cx="994639" cy="4940182"/>
            <a:chOff x="5759350" y="388625"/>
            <a:chExt cx="1024450" cy="5088250"/>
          </a:xfrm>
        </p:grpSpPr>
        <p:sp>
          <p:nvSpPr>
            <p:cNvPr id="2525" name="Google Shape;2525;p2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6" name="Google Shape;2626;p21"/>
          <p:cNvGrpSpPr/>
          <p:nvPr/>
        </p:nvGrpSpPr>
        <p:grpSpPr>
          <a:xfrm rot="10800000">
            <a:off x="7682450" y="28707"/>
            <a:ext cx="1140783" cy="5086302"/>
            <a:chOff x="5608825" y="238125"/>
            <a:chExt cx="1174975" cy="5238750"/>
          </a:xfrm>
        </p:grpSpPr>
        <p:sp>
          <p:nvSpPr>
            <p:cNvPr id="2627" name="Google Shape;2627;p2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2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22"/>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sp>
        <p:nvSpPr>
          <p:cNvPr id="2679" name="Google Shape;2679;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680" name="Google Shape;2680;p22"/>
          <p:cNvGrpSpPr/>
          <p:nvPr/>
        </p:nvGrpSpPr>
        <p:grpSpPr>
          <a:xfrm rot="10800000">
            <a:off x="8851487" y="28707"/>
            <a:ext cx="264012" cy="5086302"/>
            <a:chOff x="5307800" y="238125"/>
            <a:chExt cx="271925" cy="5238750"/>
          </a:xfrm>
        </p:grpSpPr>
        <p:sp>
          <p:nvSpPr>
            <p:cNvPr id="2681" name="Google Shape;2681;p22"/>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2"/>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2"/>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2"/>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2"/>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2"/>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2"/>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2"/>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2"/>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2"/>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2"/>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2"/>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2"/>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2"/>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2"/>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2"/>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2"/>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2"/>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2"/>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2"/>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2"/>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2"/>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2"/>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2"/>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2"/>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2"/>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2"/>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2"/>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2"/>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2"/>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2"/>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2"/>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2"/>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2"/>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2"/>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2"/>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2"/>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2"/>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2"/>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2"/>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2"/>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2"/>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2"/>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2"/>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2"/>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2"/>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2"/>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2"/>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2"/>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2"/>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2"/>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2"/>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2"/>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2"/>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2"/>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2"/>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22"/>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8" name="Google Shape;2738;p22"/>
          <p:cNvGrpSpPr/>
          <p:nvPr/>
        </p:nvGrpSpPr>
        <p:grpSpPr>
          <a:xfrm rot="10800000">
            <a:off x="7828571" y="28707"/>
            <a:ext cx="1140783" cy="5086302"/>
            <a:chOff x="5458325" y="238125"/>
            <a:chExt cx="1174975" cy="5238750"/>
          </a:xfrm>
        </p:grpSpPr>
        <p:sp>
          <p:nvSpPr>
            <p:cNvPr id="2739" name="Google Shape;2739;p22"/>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2"/>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2"/>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2"/>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2"/>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2"/>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2"/>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2"/>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2"/>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2"/>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2"/>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2"/>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2"/>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2"/>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2"/>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22"/>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22"/>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22"/>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2"/>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2"/>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2"/>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2"/>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2"/>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2"/>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2"/>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2"/>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2"/>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2"/>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2"/>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2"/>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2"/>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2"/>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2"/>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2"/>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2"/>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2"/>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2"/>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2"/>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2"/>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2"/>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2"/>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2"/>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2"/>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2"/>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2"/>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2"/>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2"/>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2"/>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2"/>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2"/>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2"/>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2"/>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2"/>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2"/>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2"/>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2"/>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2"/>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2"/>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2"/>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2"/>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2"/>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2"/>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1" name="Google Shape;2801;p22"/>
          <p:cNvGrpSpPr/>
          <p:nvPr/>
        </p:nvGrpSpPr>
        <p:grpSpPr>
          <a:xfrm rot="10800000">
            <a:off x="7682451" y="28707"/>
            <a:ext cx="994639" cy="4940182"/>
            <a:chOff x="5759350" y="388625"/>
            <a:chExt cx="1024450" cy="5088250"/>
          </a:xfrm>
        </p:grpSpPr>
        <p:sp>
          <p:nvSpPr>
            <p:cNvPr id="2802" name="Google Shape;2802;p22"/>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2"/>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2"/>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2"/>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2"/>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2"/>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2"/>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2"/>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2"/>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2"/>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2"/>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2"/>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2"/>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2"/>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2"/>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2"/>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2"/>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2"/>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2"/>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2"/>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2"/>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2"/>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2"/>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2"/>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2"/>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2"/>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2"/>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2"/>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2"/>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2"/>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2"/>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2"/>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2"/>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2"/>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2"/>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2"/>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2"/>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2"/>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2"/>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2"/>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2"/>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2"/>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2"/>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2"/>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2"/>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2"/>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2"/>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2"/>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2"/>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2"/>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2"/>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2"/>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2"/>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2"/>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2"/>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2"/>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2"/>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2"/>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2"/>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2"/>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2"/>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2"/>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2"/>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2"/>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2"/>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2"/>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2"/>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2"/>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2"/>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2"/>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2"/>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2"/>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2"/>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2"/>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2"/>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2"/>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2"/>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2"/>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2"/>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2"/>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2"/>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2"/>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2"/>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2"/>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2"/>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2"/>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2"/>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2"/>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2"/>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2"/>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2"/>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2"/>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22"/>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22"/>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2"/>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2"/>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22"/>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2"/>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2"/>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2"/>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2"/>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3" name="Google Shape;2903;p22"/>
          <p:cNvGrpSpPr/>
          <p:nvPr/>
        </p:nvGrpSpPr>
        <p:grpSpPr>
          <a:xfrm rot="10800000">
            <a:off x="7682450" y="28707"/>
            <a:ext cx="1140783" cy="5086302"/>
            <a:chOff x="5608825" y="238125"/>
            <a:chExt cx="1174975" cy="5238750"/>
          </a:xfrm>
        </p:grpSpPr>
        <p:sp>
          <p:nvSpPr>
            <p:cNvPr id="2904" name="Google Shape;2904;p22"/>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2"/>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2"/>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2"/>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2"/>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2"/>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2"/>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2"/>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2"/>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2"/>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2"/>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2"/>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2"/>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22"/>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22"/>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2"/>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2"/>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2"/>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2"/>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2"/>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2"/>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2"/>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2"/>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2"/>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2"/>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2"/>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2"/>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2"/>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2"/>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2"/>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2"/>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2"/>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2"/>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2"/>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2"/>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2"/>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2"/>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2"/>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2"/>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2"/>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2"/>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2"/>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2"/>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2"/>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2"/>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2"/>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2"/>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2"/>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2"/>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2"/>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2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grpSp>
        <p:nvGrpSpPr>
          <p:cNvPr id="2956" name="Google Shape;2956;p23"/>
          <p:cNvGrpSpPr/>
          <p:nvPr/>
        </p:nvGrpSpPr>
        <p:grpSpPr>
          <a:xfrm rot="10800000">
            <a:off x="8851487" y="28707"/>
            <a:ext cx="264012" cy="5086302"/>
            <a:chOff x="5307800" y="238125"/>
            <a:chExt cx="271925" cy="5238750"/>
          </a:xfrm>
        </p:grpSpPr>
        <p:sp>
          <p:nvSpPr>
            <p:cNvPr id="2957" name="Google Shape;2957;p2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2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4" name="Google Shape;3014;p23"/>
          <p:cNvGrpSpPr/>
          <p:nvPr/>
        </p:nvGrpSpPr>
        <p:grpSpPr>
          <a:xfrm rot="10800000">
            <a:off x="7828571" y="28707"/>
            <a:ext cx="1140783" cy="5086302"/>
            <a:chOff x="5458325" y="238125"/>
            <a:chExt cx="1174975" cy="5238750"/>
          </a:xfrm>
        </p:grpSpPr>
        <p:sp>
          <p:nvSpPr>
            <p:cNvPr id="3015" name="Google Shape;3015;p2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2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7" name="Google Shape;3077;p23"/>
          <p:cNvGrpSpPr/>
          <p:nvPr/>
        </p:nvGrpSpPr>
        <p:grpSpPr>
          <a:xfrm rot="10800000">
            <a:off x="7682451" y="28707"/>
            <a:ext cx="994639" cy="4940182"/>
            <a:chOff x="5759350" y="388625"/>
            <a:chExt cx="1024450" cy="5088250"/>
          </a:xfrm>
        </p:grpSpPr>
        <p:sp>
          <p:nvSpPr>
            <p:cNvPr id="3078" name="Google Shape;3078;p2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2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2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2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2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2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2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2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2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2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2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2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2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2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2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2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2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2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2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2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2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2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2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2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2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2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2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2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2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2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2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2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2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2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2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2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2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2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2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2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2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2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2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2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2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2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2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2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2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2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2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2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2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2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2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2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2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2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2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2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2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2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2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2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2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2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2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2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2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2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9" name="Google Shape;3179;p23"/>
          <p:cNvGrpSpPr/>
          <p:nvPr/>
        </p:nvGrpSpPr>
        <p:grpSpPr>
          <a:xfrm rot="10800000">
            <a:off x="7682450" y="28707"/>
            <a:ext cx="1140783" cy="5086302"/>
            <a:chOff x="5608825" y="238125"/>
            <a:chExt cx="1174975" cy="5238750"/>
          </a:xfrm>
        </p:grpSpPr>
        <p:sp>
          <p:nvSpPr>
            <p:cNvPr id="3180" name="Google Shape;3180;p2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2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2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2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2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2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2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2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2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2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2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2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2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2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2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2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1pPr>
            <a:lvl2pPr lvl="1"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2pPr>
            <a:lvl3pPr lvl="2"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3pPr>
            <a:lvl4pPr lvl="3"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4pPr>
            <a:lvl5pPr lvl="4"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5pPr>
            <a:lvl6pPr lvl="5"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6pPr>
            <a:lvl7pPr lvl="6"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7pPr>
            <a:lvl8pPr lvl="7"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8pPr>
            <a:lvl9pPr lvl="8" marR="0" rtl="0" algn="l">
              <a:lnSpc>
                <a:spcPct val="100000"/>
              </a:lnSpc>
              <a:spcBef>
                <a:spcPts val="0"/>
              </a:spcBef>
              <a:spcAft>
                <a:spcPts val="0"/>
              </a:spcAft>
              <a:buClr>
                <a:schemeClr val="dk2"/>
              </a:buClr>
              <a:buSzPts val="3600"/>
              <a:buFont typeface="Dosis ExtraLight"/>
              <a:buNone/>
              <a:defRPr b="0" i="0" sz="3600" u="none" cap="none" strike="noStrike">
                <a:solidFill>
                  <a:schemeClr val="dk2"/>
                </a:solidFill>
                <a:latin typeface="Dosis ExtraLight"/>
                <a:ea typeface="Dosis ExtraLight"/>
                <a:cs typeface="Dosis ExtraLight"/>
                <a:sym typeface="Dosis ExtraLight"/>
              </a:defRPr>
            </a:lvl9pPr>
          </a:lstStyle>
          <a:p/>
        </p:txBody>
      </p:sp>
      <p:sp>
        <p:nvSpPr>
          <p:cNvPr id="7" name="Google Shape;7;p14"/>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chemeClr val="accent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chemeClr val="dk1"/>
              </a:buClr>
              <a:buSzPts val="2400"/>
              <a:buFont typeface="Titillium Web Light"/>
              <a:buChar char="■"/>
              <a:defRPr b="0" i="0" sz="2400" u="none" cap="none" strike="noStrike">
                <a:solidFill>
                  <a:schemeClr val="dk1"/>
                </a:solidFill>
                <a:latin typeface="Titillium Web Light"/>
                <a:ea typeface="Titillium Web Light"/>
                <a:cs typeface="Titillium Web Light"/>
                <a:sym typeface="Titillium Web Light"/>
              </a:defRPr>
            </a:lvl9pPr>
          </a:lstStyle>
          <a:p/>
        </p:txBody>
      </p:sp>
      <p:sp>
        <p:nvSpPr>
          <p:cNvPr id="8" name="Google Shape;8;p1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
          <p:cNvSpPr txBox="1"/>
          <p:nvPr>
            <p:ph type="ctrTitle"/>
          </p:nvPr>
        </p:nvSpPr>
        <p:spPr>
          <a:xfrm>
            <a:off x="304800" y="2309900"/>
            <a:ext cx="6254700" cy="1365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6000"/>
              <a:buNone/>
            </a:pPr>
            <a:r>
              <a:rPr lang="en-US" sz="3000">
                <a:solidFill>
                  <a:schemeClr val="lt1"/>
                </a:solidFill>
                <a:latin typeface="Titillium Web Light"/>
                <a:ea typeface="Titillium Web Light"/>
                <a:cs typeface="Titillium Web Light"/>
                <a:sym typeface="Titillium Web Light"/>
              </a:rPr>
              <a:t>Deep Audiobook Tuner: </a:t>
            </a:r>
            <a:r>
              <a:rPr lang="en-US" sz="2400">
                <a:solidFill>
                  <a:schemeClr val="lt1"/>
                </a:solidFill>
                <a:latin typeface="Titillium Web Light"/>
                <a:ea typeface="Titillium Web Light"/>
                <a:cs typeface="Titillium Web Light"/>
                <a:sym typeface="Titillium Web Light"/>
              </a:rPr>
              <a:t>Background Music generation for audiobooks based on predicted sentiments.</a:t>
            </a:r>
            <a:endParaRPr sz="2400">
              <a:solidFill>
                <a:schemeClr val="lt1"/>
              </a:solidFill>
              <a:latin typeface="Titillium Web Light"/>
              <a:ea typeface="Titillium Web Light"/>
              <a:cs typeface="Titillium Web Light"/>
              <a:sym typeface="Titillium Web Light"/>
            </a:endParaRPr>
          </a:p>
        </p:txBody>
      </p:sp>
      <p:pic>
        <p:nvPicPr>
          <p:cNvPr id="3837" name="Google Shape;3837;p1"/>
          <p:cNvPicPr preferRelativeResize="0"/>
          <p:nvPr/>
        </p:nvPicPr>
        <p:blipFill rotWithShape="1">
          <a:blip r:embed="rId3">
            <a:alphaModFix/>
          </a:blip>
          <a:srcRect b="0" l="0" r="0" t="0"/>
          <a:stretch/>
        </p:blipFill>
        <p:spPr>
          <a:xfrm>
            <a:off x="304800" y="228600"/>
            <a:ext cx="1201695" cy="1128252"/>
          </a:xfrm>
          <a:prstGeom prst="rect">
            <a:avLst/>
          </a:prstGeom>
          <a:noFill/>
          <a:ln>
            <a:noFill/>
          </a:ln>
        </p:spPr>
      </p:pic>
      <p:sp>
        <p:nvSpPr>
          <p:cNvPr id="3838" name="Google Shape;3838;p1"/>
          <p:cNvSpPr txBox="1"/>
          <p:nvPr/>
        </p:nvSpPr>
        <p:spPr>
          <a:xfrm>
            <a:off x="1506493" y="228600"/>
            <a:ext cx="4936500" cy="119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400" u="none" cap="none" strike="noStrike">
                <a:solidFill>
                  <a:schemeClr val="lt1"/>
                </a:solidFill>
                <a:latin typeface="Titillium Web Light"/>
                <a:ea typeface="Titillium Web Light"/>
                <a:cs typeface="Titillium Web Light"/>
                <a:sym typeface="Titillium Web Light"/>
              </a:rPr>
              <a:t>St. Francis Institute of Technology</a:t>
            </a:r>
            <a:endParaRPr b="0" i="0" sz="2400" u="none" cap="none" strike="noStrike">
              <a:solidFill>
                <a:schemeClr val="lt1"/>
              </a:solidFill>
              <a:latin typeface="Titillium Web Light"/>
              <a:ea typeface="Titillium Web Light"/>
              <a:cs typeface="Titillium Web Light"/>
              <a:sym typeface="Titillium Web Light"/>
            </a:endParaRPr>
          </a:p>
          <a:p>
            <a:pPr indent="0" lvl="0" marL="0" marR="0" rtl="0" algn="ctr">
              <a:lnSpc>
                <a:spcPct val="100000"/>
              </a:lnSpc>
              <a:spcBef>
                <a:spcPts val="0"/>
              </a:spcBef>
              <a:spcAft>
                <a:spcPts val="0"/>
              </a:spcAft>
              <a:buNone/>
            </a:pPr>
            <a:r>
              <a:rPr b="0" i="0" lang="en-US" sz="2400" u="none" cap="none" strike="noStrike">
                <a:solidFill>
                  <a:schemeClr val="lt1"/>
                </a:solidFill>
                <a:latin typeface="Titillium Web Light"/>
                <a:ea typeface="Titillium Web Light"/>
                <a:cs typeface="Titillium Web Light"/>
                <a:sym typeface="Titillium Web Light"/>
              </a:rPr>
              <a:t>Department of Computer Engineering </a:t>
            </a:r>
            <a:endParaRPr b="0" i="0" sz="2400" u="none" cap="none" strike="noStrike">
              <a:solidFill>
                <a:schemeClr val="lt1"/>
              </a:solidFill>
              <a:latin typeface="Titillium Web Light"/>
              <a:ea typeface="Titillium Web Light"/>
              <a:cs typeface="Titillium Web Light"/>
              <a:sym typeface="Titillium Web Light"/>
            </a:endParaRPr>
          </a:p>
        </p:txBody>
      </p:sp>
      <p:sp>
        <p:nvSpPr>
          <p:cNvPr id="3839" name="Google Shape;3839;p1"/>
          <p:cNvSpPr/>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i="0" lang="en-US" sz="1400" u="none" cap="none" strike="noStrike">
                <a:solidFill>
                  <a:schemeClr val="lt1"/>
                </a:solidFill>
                <a:latin typeface="Times New Roman"/>
                <a:ea typeface="Times New Roman"/>
                <a:cs typeface="Times New Roman"/>
                <a:sym typeface="Times New Roman"/>
              </a:rPr>
              <a:t>7/22/2020</a:t>
            </a:r>
            <a:endParaRPr b="0" i="0" sz="1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8" name="Shape 3908"/>
        <p:cNvGrpSpPr/>
        <p:nvPr/>
      </p:nvGrpSpPr>
      <p:grpSpPr>
        <a:xfrm>
          <a:off x="0" y="0"/>
          <a:ext cx="0" cy="0"/>
          <a:chOff x="0" y="0"/>
          <a:chExt cx="0" cy="0"/>
        </a:xfrm>
      </p:grpSpPr>
      <p:sp>
        <p:nvSpPr>
          <p:cNvPr id="3909" name="Google Shape;3909;p10"/>
          <p:cNvSpPr txBox="1"/>
          <p:nvPr>
            <p:ph idx="1" type="body"/>
          </p:nvPr>
        </p:nvSpPr>
        <p:spPr>
          <a:xfrm>
            <a:off x="391150" y="422400"/>
            <a:ext cx="7109700" cy="42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2"/>
                </a:solidFill>
                <a:latin typeface="Dosis ExtraLight"/>
                <a:ea typeface="Dosis ExtraLight"/>
                <a:cs typeface="Dosis ExtraLight"/>
                <a:sym typeface="Dosis ExtraLight"/>
              </a:rPr>
              <a:t> Algorithm</a:t>
            </a:r>
            <a:endParaRPr b="1" sz="1900">
              <a:latin typeface="Titillium Web"/>
              <a:ea typeface="Titillium Web"/>
              <a:cs typeface="Titillium Web"/>
              <a:sym typeface="Titillium Web"/>
            </a:endParaRPr>
          </a:p>
          <a:p>
            <a:pPr indent="-381000" lvl="0" marL="457200" rtl="0" algn="just">
              <a:lnSpc>
                <a:spcPct val="115000"/>
              </a:lnSpc>
              <a:spcBef>
                <a:spcPts val="0"/>
              </a:spcBef>
              <a:spcAft>
                <a:spcPts val="0"/>
              </a:spcAft>
              <a:buSzPts val="2400"/>
              <a:buChar char="▪"/>
            </a:pPr>
            <a:r>
              <a:rPr lang="en-US" sz="1600"/>
              <a:t>Our system consists of two models, sentiment analysis model and a music generation model.</a:t>
            </a:r>
            <a:endParaRPr sz="1600"/>
          </a:p>
          <a:p>
            <a:pPr indent="-381000" lvl="0" marL="457200" rtl="0" algn="just">
              <a:lnSpc>
                <a:spcPct val="115000"/>
              </a:lnSpc>
              <a:spcBef>
                <a:spcPts val="0"/>
              </a:spcBef>
              <a:spcAft>
                <a:spcPts val="0"/>
              </a:spcAft>
              <a:buSzPts val="2400"/>
              <a:buChar char="▪"/>
            </a:pPr>
            <a:r>
              <a:rPr lang="en-US" sz="1600"/>
              <a:t>The initial model with take an audio book file (script, audio) as it's input .</a:t>
            </a:r>
            <a:endParaRPr sz="1600"/>
          </a:p>
          <a:p>
            <a:pPr indent="-381000" lvl="0" marL="457200" rtl="0" algn="just">
              <a:lnSpc>
                <a:spcPct val="115000"/>
              </a:lnSpc>
              <a:spcBef>
                <a:spcPts val="0"/>
              </a:spcBef>
              <a:spcAft>
                <a:spcPts val="0"/>
              </a:spcAft>
              <a:buSzPts val="2400"/>
              <a:buChar char="▪"/>
            </a:pPr>
            <a:r>
              <a:rPr lang="en-US" sz="1600"/>
              <a:t>It will segment the script.</a:t>
            </a:r>
            <a:endParaRPr sz="1600"/>
          </a:p>
          <a:p>
            <a:pPr indent="-381000" lvl="0" marL="457200" rtl="0" algn="just">
              <a:lnSpc>
                <a:spcPct val="115000"/>
              </a:lnSpc>
              <a:spcBef>
                <a:spcPts val="0"/>
              </a:spcBef>
              <a:spcAft>
                <a:spcPts val="0"/>
              </a:spcAft>
              <a:buSzPts val="2400"/>
              <a:buChar char="▪"/>
            </a:pPr>
            <a:r>
              <a:rPr lang="en-US" sz="1600"/>
              <a:t>Individual segments are processed and topics are extracted from them.</a:t>
            </a:r>
            <a:endParaRPr sz="1600"/>
          </a:p>
          <a:p>
            <a:pPr indent="-381000" lvl="0" marL="457200" rtl="0" algn="just">
              <a:lnSpc>
                <a:spcPct val="115000"/>
              </a:lnSpc>
              <a:spcBef>
                <a:spcPts val="0"/>
              </a:spcBef>
              <a:spcAft>
                <a:spcPts val="0"/>
              </a:spcAft>
              <a:buSzPts val="2400"/>
              <a:buChar char="▪"/>
            </a:pPr>
            <a:r>
              <a:rPr lang="en-US" sz="1600"/>
              <a:t>The sentiment for each segment is analyzed from the clusters of topics extracted.</a:t>
            </a:r>
            <a:endParaRPr sz="1600"/>
          </a:p>
          <a:p>
            <a:pPr indent="-381000" lvl="0" marL="457200" rtl="0" algn="just">
              <a:lnSpc>
                <a:spcPct val="115000"/>
              </a:lnSpc>
              <a:spcBef>
                <a:spcPts val="0"/>
              </a:spcBef>
              <a:spcAft>
                <a:spcPts val="0"/>
              </a:spcAft>
              <a:buSzPts val="2400"/>
              <a:buChar char="▪"/>
            </a:pPr>
            <a:r>
              <a:rPr lang="en-US" sz="1600"/>
              <a:t>These sentiments are passed on as the input to the music generation model.</a:t>
            </a:r>
            <a:endParaRPr sz="1600"/>
          </a:p>
          <a:p>
            <a:pPr indent="-228600" lvl="0" marL="457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t/>
            </a:r>
            <a:endParaRPr sz="1600"/>
          </a:p>
        </p:txBody>
      </p:sp>
      <p:sp>
        <p:nvSpPr>
          <p:cNvPr id="3910" name="Google Shape;3910;p1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11" name="Google Shape;3911;p10"/>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5" name="Shape 3915"/>
        <p:cNvGrpSpPr/>
        <p:nvPr/>
      </p:nvGrpSpPr>
      <p:grpSpPr>
        <a:xfrm>
          <a:off x="0" y="0"/>
          <a:ext cx="0" cy="0"/>
          <a:chOff x="0" y="0"/>
          <a:chExt cx="0" cy="0"/>
        </a:xfrm>
      </p:grpSpPr>
      <p:sp>
        <p:nvSpPr>
          <p:cNvPr id="3916" name="Google Shape;3916;g8dd9a96112_0_12"/>
          <p:cNvSpPr txBox="1"/>
          <p:nvPr>
            <p:ph idx="1" type="body"/>
          </p:nvPr>
        </p:nvSpPr>
        <p:spPr>
          <a:xfrm>
            <a:off x="391150" y="422400"/>
            <a:ext cx="7109700" cy="10350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SzPts val="2400"/>
              <a:buChar char="▪"/>
            </a:pPr>
            <a:r>
              <a:rPr lang="en-US" sz="1600"/>
              <a:t>In the second model, music is generated and the sentiments are an important factor in adjusting the components of our model.</a:t>
            </a:r>
            <a:endParaRPr sz="1600"/>
          </a:p>
          <a:p>
            <a:pPr indent="0" lvl="0" marL="0" rtl="0" algn="just">
              <a:lnSpc>
                <a:spcPct val="115000"/>
              </a:lnSpc>
              <a:spcBef>
                <a:spcPts val="0"/>
              </a:spcBef>
              <a:spcAft>
                <a:spcPts val="0"/>
              </a:spcAft>
              <a:buNone/>
            </a:pPr>
            <a:r>
              <a:t/>
            </a:r>
            <a:endParaRPr sz="1600"/>
          </a:p>
          <a:p>
            <a:pPr indent="-228600" lvl="0" marL="457200" rtl="0" algn="just">
              <a:lnSpc>
                <a:spcPct val="115000"/>
              </a:lnSpc>
              <a:spcBef>
                <a:spcPts val="0"/>
              </a:spcBef>
              <a:spcAft>
                <a:spcPts val="0"/>
              </a:spcAft>
              <a:buSzPts val="2400"/>
              <a:buNone/>
            </a:pPr>
            <a:r>
              <a:t/>
            </a:r>
            <a:endParaRPr sz="1600"/>
          </a:p>
          <a:p>
            <a:pPr indent="0" lvl="0" marL="76200" rtl="0" algn="just">
              <a:lnSpc>
                <a:spcPct val="115000"/>
              </a:lnSpc>
              <a:spcBef>
                <a:spcPts val="0"/>
              </a:spcBef>
              <a:spcAft>
                <a:spcPts val="0"/>
              </a:spcAft>
              <a:buSzPts val="2400"/>
              <a:buNone/>
            </a:pPr>
            <a:r>
              <a:t/>
            </a:r>
            <a:endParaRPr sz="1600"/>
          </a:p>
        </p:txBody>
      </p:sp>
      <p:sp>
        <p:nvSpPr>
          <p:cNvPr id="3917" name="Google Shape;3917;g8dd9a96112_0_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id="3918" name="Google Shape;3918;g8dd9a96112_0_12"/>
          <p:cNvPicPr preferRelativeResize="0"/>
          <p:nvPr/>
        </p:nvPicPr>
        <p:blipFill>
          <a:blip r:embed="rId3">
            <a:alphaModFix/>
          </a:blip>
          <a:stretch>
            <a:fillRect/>
          </a:stretch>
        </p:blipFill>
        <p:spPr>
          <a:xfrm>
            <a:off x="4604344" y="1553775"/>
            <a:ext cx="3634073" cy="2389200"/>
          </a:xfrm>
          <a:prstGeom prst="rect">
            <a:avLst/>
          </a:prstGeom>
          <a:noFill/>
          <a:ln>
            <a:noFill/>
          </a:ln>
        </p:spPr>
      </p:pic>
      <p:sp>
        <p:nvSpPr>
          <p:cNvPr id="3919" name="Google Shape;3919;g8dd9a96112_0_12"/>
          <p:cNvSpPr txBox="1"/>
          <p:nvPr/>
        </p:nvSpPr>
        <p:spPr>
          <a:xfrm>
            <a:off x="391150" y="1489475"/>
            <a:ext cx="4213200" cy="32790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Sentiment is perceived in music due to several features such as melody, harmony, tempo, timbre, etc. Quieter volume, slower tempo and lower pitch is found to convey the emotion of sadness whereas louder volume, faster tempo and higher pitch is perceived as  happier.</a:t>
            </a:r>
            <a:endParaRPr sz="16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3920" name="Google Shape;3920;g8dd9a96112_0_1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4" name="Shape 3924"/>
        <p:cNvGrpSpPr/>
        <p:nvPr/>
      </p:nvGrpSpPr>
      <p:grpSpPr>
        <a:xfrm>
          <a:off x="0" y="0"/>
          <a:ext cx="0" cy="0"/>
          <a:chOff x="0" y="0"/>
          <a:chExt cx="0" cy="0"/>
        </a:xfrm>
      </p:grpSpPr>
      <p:sp>
        <p:nvSpPr>
          <p:cNvPr id="3925" name="Google Shape;3925;g8dd9a96112_0_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
        <p:nvSpPr>
          <p:cNvPr id="3926" name="Google Shape;3926;g8dd9a96112_0_24"/>
          <p:cNvSpPr txBox="1"/>
          <p:nvPr/>
        </p:nvSpPr>
        <p:spPr>
          <a:xfrm>
            <a:off x="450050" y="2588900"/>
            <a:ext cx="7050900" cy="2131200"/>
          </a:xfrm>
          <a:prstGeom prst="rect">
            <a:avLst/>
          </a:prstGeom>
          <a:noFill/>
          <a:ln>
            <a:noFill/>
          </a:ln>
        </p:spPr>
        <p:txBody>
          <a:bodyPr anchorCtr="0" anchor="t" bIns="91425" lIns="91425" spcFirstLastPara="1" rIns="91425" wrap="square" tIns="91425">
            <a:noAutofit/>
          </a:bodyPr>
          <a:lstStyle/>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Using SeqGAN or LSTMs we can train a generative model that will use these components to adjust and generate musical segments with varying emotions.</a:t>
            </a:r>
            <a:endParaRPr sz="1600">
              <a:solidFill>
                <a:schemeClr val="dk1"/>
              </a:solidFill>
              <a:latin typeface="Titillium Web Light"/>
              <a:ea typeface="Titillium Web Light"/>
              <a:cs typeface="Titillium Web Light"/>
              <a:sym typeface="Titillium Web Light"/>
            </a:endParaRPr>
          </a:p>
          <a:p>
            <a:pPr indent="-381000" lvl="0" marL="457200" rtl="0" algn="just">
              <a:lnSpc>
                <a:spcPct val="115000"/>
              </a:lnSpc>
              <a:spcBef>
                <a:spcPts val="0"/>
              </a:spcBef>
              <a:spcAft>
                <a:spcPts val="0"/>
              </a:spcAft>
              <a:buClr>
                <a:schemeClr val="accent1"/>
              </a:buClr>
              <a:buSzPts val="2400"/>
              <a:buFont typeface="Titillium Web Light"/>
              <a:buChar char="▪"/>
            </a:pPr>
            <a:r>
              <a:rPr lang="en-US" sz="1600">
                <a:solidFill>
                  <a:schemeClr val="dk1"/>
                </a:solidFill>
                <a:latin typeface="Titillium Web Light"/>
                <a:ea typeface="Titillium Web Light"/>
                <a:cs typeface="Titillium Web Light"/>
                <a:sym typeface="Titillium Web Light"/>
              </a:rPr>
              <a:t>Finally, the music file is combined with the audio file that gives us our output which is an audiobook with an emotionally relevant musical score.</a:t>
            </a:r>
            <a:endParaRPr sz="1600">
              <a:solidFill>
                <a:schemeClr val="dk1"/>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3927" name="Google Shape;3927;g8dd9a96112_0_24"/>
          <p:cNvPicPr preferRelativeResize="0"/>
          <p:nvPr/>
        </p:nvPicPr>
        <p:blipFill>
          <a:blip r:embed="rId3">
            <a:alphaModFix/>
          </a:blip>
          <a:stretch>
            <a:fillRect/>
          </a:stretch>
        </p:blipFill>
        <p:spPr>
          <a:xfrm>
            <a:off x="640225" y="192864"/>
            <a:ext cx="7109701" cy="2459938"/>
          </a:xfrm>
          <a:prstGeom prst="rect">
            <a:avLst/>
          </a:prstGeom>
          <a:noFill/>
          <a:ln>
            <a:noFill/>
          </a:ln>
        </p:spPr>
      </p:pic>
      <p:sp>
        <p:nvSpPr>
          <p:cNvPr id="3928" name="Google Shape;3928;g8dd9a96112_0_24"/>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2" name="Shape 3932"/>
        <p:cNvGrpSpPr/>
        <p:nvPr/>
      </p:nvGrpSpPr>
      <p:grpSpPr>
        <a:xfrm>
          <a:off x="0" y="0"/>
          <a:ext cx="0" cy="0"/>
          <a:chOff x="0" y="0"/>
          <a:chExt cx="0" cy="0"/>
        </a:xfrm>
      </p:grpSpPr>
      <p:sp>
        <p:nvSpPr>
          <p:cNvPr id="3933" name="Google Shape;3933;p11"/>
          <p:cNvSpPr txBox="1"/>
          <p:nvPr>
            <p:ph type="title"/>
          </p:nvPr>
        </p:nvSpPr>
        <p:spPr>
          <a:xfrm>
            <a:off x="718300" y="265665"/>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sz="4000"/>
              <a:t>Conclusion</a:t>
            </a:r>
            <a:endParaRPr sz="4000"/>
          </a:p>
        </p:txBody>
      </p:sp>
      <p:sp>
        <p:nvSpPr>
          <p:cNvPr id="3934" name="Google Shape;3934;p11"/>
          <p:cNvSpPr txBox="1"/>
          <p:nvPr>
            <p:ph idx="1" type="body"/>
          </p:nvPr>
        </p:nvSpPr>
        <p:spPr>
          <a:xfrm>
            <a:off x="390350" y="1123075"/>
            <a:ext cx="7271400" cy="2980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600"/>
              </a:spcBef>
              <a:spcAft>
                <a:spcPts val="0"/>
              </a:spcAft>
              <a:buNone/>
            </a:pPr>
            <a:r>
              <a:rPr lang="en-US" sz="1600"/>
              <a:t>High-quality narrations are integral to creating captivating digital content, but most audio books do not have background musical scores. The few that do have it are expensive as it a tedious task to create a </a:t>
            </a:r>
            <a:r>
              <a:rPr lang="en-US" sz="1600"/>
              <a:t>soundtrack</a:t>
            </a:r>
            <a:r>
              <a:rPr lang="en-US" sz="1600"/>
              <a:t> for it. Our proposed system can generate emotionally relevant scores which are cost effective, efficient and easily accessible to authors who want to add a soundtrack to their audiobook.</a:t>
            </a:r>
            <a:endParaRPr sz="1600"/>
          </a:p>
        </p:txBody>
      </p:sp>
      <p:sp>
        <p:nvSpPr>
          <p:cNvPr id="3935" name="Google Shape;3935;p1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36" name="Google Shape;3936;p11"/>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0" name="Shape 3940"/>
        <p:cNvGrpSpPr/>
        <p:nvPr/>
      </p:nvGrpSpPr>
      <p:grpSpPr>
        <a:xfrm>
          <a:off x="0" y="0"/>
          <a:ext cx="0" cy="0"/>
          <a:chOff x="0" y="0"/>
          <a:chExt cx="0" cy="0"/>
        </a:xfrm>
      </p:grpSpPr>
      <p:sp>
        <p:nvSpPr>
          <p:cNvPr id="3941" name="Google Shape;3941;p12"/>
          <p:cNvSpPr txBox="1"/>
          <p:nvPr>
            <p:ph type="title"/>
          </p:nvPr>
        </p:nvSpPr>
        <p:spPr>
          <a:xfrm>
            <a:off x="718300" y="298677"/>
            <a:ext cx="6761100" cy="64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4000"/>
              <a:t>References</a:t>
            </a:r>
            <a:endParaRPr sz="4000"/>
          </a:p>
        </p:txBody>
      </p:sp>
      <p:sp>
        <p:nvSpPr>
          <p:cNvPr id="3942" name="Google Shape;3942;p12"/>
          <p:cNvSpPr txBox="1"/>
          <p:nvPr>
            <p:ph idx="1" type="body"/>
          </p:nvPr>
        </p:nvSpPr>
        <p:spPr>
          <a:xfrm>
            <a:off x="490460" y="943080"/>
            <a:ext cx="7216800" cy="2980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[1] Steve Rubin, Maneesh Agrawala </a:t>
            </a:r>
            <a:r>
              <a:rPr lang="en-US" sz="1500">
                <a:solidFill>
                  <a:schemeClr val="accent5"/>
                </a:solidFill>
              </a:rPr>
              <a:t>“</a:t>
            </a:r>
            <a:r>
              <a:rPr i="1" lang="en-US" sz="1500">
                <a:solidFill>
                  <a:schemeClr val="accent5"/>
                </a:solidFill>
              </a:rPr>
              <a:t>Generating Emotionally Relevant Musical Scores for Audio Stories</a:t>
            </a:r>
            <a:r>
              <a:rPr lang="en-US" sz="1500">
                <a:solidFill>
                  <a:schemeClr val="accent5"/>
                </a:solidFill>
              </a:rPr>
              <a:t>”, University of California, Berkeley, 2014</a:t>
            </a:r>
            <a:endParaRPr sz="1500">
              <a:solidFill>
                <a:schemeClr val="accent5"/>
              </a:solidFill>
              <a:latin typeface="Titillium Web Light"/>
              <a:ea typeface="Titillium Web Light"/>
              <a:cs typeface="Titillium Web Light"/>
              <a:sym typeface="Titillium Web Light"/>
            </a:endParaRPr>
          </a:p>
          <a:p>
            <a:pPr indent="0" lvl="0" marL="0" rtl="0" algn="just">
              <a:lnSpc>
                <a:spcPct val="150000"/>
              </a:lnSpc>
              <a:spcBef>
                <a:spcPts val="0"/>
              </a:spcBef>
              <a:spcAft>
                <a:spcPts val="0"/>
              </a:spcAft>
              <a:buSzPts val="2400"/>
              <a:buNone/>
            </a:pPr>
            <a:r>
              <a:rPr lang="en-US" sz="1500">
                <a:solidFill>
                  <a:schemeClr val="accent5"/>
                </a:solidFill>
              </a:rPr>
              <a:t>[2] </a:t>
            </a:r>
            <a:r>
              <a:rPr lang="en-US" sz="1500">
                <a:solidFill>
                  <a:schemeClr val="accent5"/>
                </a:solidFill>
                <a:latin typeface="Titillium Web Light"/>
                <a:ea typeface="Titillium Web Light"/>
                <a:cs typeface="Titillium Web Light"/>
                <a:sym typeface="Titillium Web Light"/>
              </a:rPr>
              <a:t>Sang-gil Lee, Uiwon Hwang, Seonwoo Min, and Sungroh Yoon </a:t>
            </a:r>
            <a:r>
              <a:rPr i="1" lang="en-US" sz="1500">
                <a:solidFill>
                  <a:schemeClr val="accent5"/>
                </a:solidFill>
                <a:latin typeface="Titillium Web Light"/>
                <a:ea typeface="Titillium Web Light"/>
                <a:cs typeface="Titillium Web Light"/>
                <a:sym typeface="Titillium Web Light"/>
              </a:rPr>
              <a:t>“Polyphonic music generation with sequence generative </a:t>
            </a:r>
            <a:r>
              <a:rPr i="1" lang="en-US" sz="1500">
                <a:solidFill>
                  <a:schemeClr val="accent5"/>
                </a:solidFill>
              </a:rPr>
              <a:t>adversarial</a:t>
            </a:r>
            <a:r>
              <a:rPr i="1" lang="en-US" sz="1500">
                <a:solidFill>
                  <a:schemeClr val="accent5"/>
                </a:solidFill>
                <a:latin typeface="Titillium Web Light"/>
                <a:ea typeface="Titillium Web Light"/>
                <a:cs typeface="Titillium Web Light"/>
                <a:sym typeface="Titillium Web Light"/>
              </a:rPr>
              <a:t> networks” , </a:t>
            </a:r>
            <a:r>
              <a:rPr lang="en-US" sz="1500">
                <a:solidFill>
                  <a:schemeClr val="accent5"/>
                </a:solidFill>
                <a:latin typeface="Titillium Web Light"/>
                <a:ea typeface="Titillium Web Light"/>
                <a:cs typeface="Titillium Web Light"/>
                <a:sym typeface="Titillium Web Light"/>
              </a:rPr>
              <a:t>Seoul National University, Seoul, Korea, 2018</a:t>
            </a:r>
            <a:endParaRPr sz="1500">
              <a:solidFill>
                <a:schemeClr val="accent5"/>
              </a:solidFill>
            </a:endParaRPr>
          </a:p>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a:t>
            </a:r>
            <a:r>
              <a:rPr lang="en-US" sz="1500">
                <a:solidFill>
                  <a:schemeClr val="accent5"/>
                </a:solidFill>
              </a:rPr>
              <a:t>3</a:t>
            </a:r>
            <a:r>
              <a:rPr lang="en-US" sz="1500">
                <a:solidFill>
                  <a:schemeClr val="accent5"/>
                </a:solidFill>
                <a:latin typeface="Titillium Web Light"/>
                <a:ea typeface="Titillium Web Light"/>
                <a:cs typeface="Titillium Web Light"/>
                <a:sym typeface="Titillium Web Light"/>
              </a:rPr>
              <a:t>] J. Salas, </a:t>
            </a:r>
            <a:r>
              <a:rPr i="1" lang="en-US" sz="1500">
                <a:solidFill>
                  <a:schemeClr val="accent5"/>
                </a:solidFill>
                <a:latin typeface="Titillium Web Light"/>
                <a:ea typeface="Titillium Web Light"/>
                <a:cs typeface="Titillium Web Light"/>
                <a:sym typeface="Titillium Web Light"/>
              </a:rPr>
              <a:t>"Generating Music from Literature Using Topic Extraction and Sentiment Analysis"</a:t>
            </a:r>
            <a:r>
              <a:rPr lang="en-US" sz="1500">
                <a:solidFill>
                  <a:schemeClr val="accent5"/>
                </a:solidFill>
                <a:latin typeface="Titillium Web Light"/>
                <a:ea typeface="Titillium Web Light"/>
                <a:cs typeface="Titillium Web Light"/>
                <a:sym typeface="Titillium Web Light"/>
              </a:rPr>
              <a:t> , in IEEE Potentials, vol. 37, no. 1, pp. 15-18, Jan.-Feb. 2018, doi: 10.1109/MPOT.2016.2550015.</a:t>
            </a:r>
            <a:endParaRPr sz="1500">
              <a:solidFill>
                <a:schemeClr val="accent5"/>
              </a:solidFill>
            </a:endParaRPr>
          </a:p>
          <a:p>
            <a:pPr indent="0" lvl="0" marL="0" rtl="0" algn="just">
              <a:lnSpc>
                <a:spcPct val="150000"/>
              </a:lnSpc>
              <a:spcBef>
                <a:spcPts val="0"/>
              </a:spcBef>
              <a:spcAft>
                <a:spcPts val="0"/>
              </a:spcAft>
              <a:buSzPts val="2400"/>
              <a:buNone/>
            </a:pPr>
            <a:r>
              <a:rPr lang="en-US" sz="1500">
                <a:solidFill>
                  <a:schemeClr val="accent5"/>
                </a:solidFill>
                <a:latin typeface="Titillium Web Light"/>
                <a:ea typeface="Titillium Web Light"/>
                <a:cs typeface="Titillium Web Light"/>
                <a:sym typeface="Titillium Web Light"/>
              </a:rPr>
              <a:t>[</a:t>
            </a:r>
            <a:r>
              <a:rPr lang="en-US" sz="1500">
                <a:solidFill>
                  <a:schemeClr val="accent5"/>
                </a:solidFill>
              </a:rPr>
              <a:t>4</a:t>
            </a:r>
            <a:r>
              <a:rPr lang="en-US" sz="1500">
                <a:solidFill>
                  <a:schemeClr val="accent5"/>
                </a:solidFill>
                <a:latin typeface="Titillium Web Light"/>
                <a:ea typeface="Titillium Web Light"/>
                <a:cs typeface="Titillium Web Light"/>
                <a:sym typeface="Titillium Web Light"/>
              </a:rPr>
              <a:t>] Lucas N. Ferreira, Jim Whitehead.</a:t>
            </a:r>
            <a:r>
              <a:rPr i="1" lang="en-US" sz="1500">
                <a:solidFill>
                  <a:schemeClr val="accent5"/>
                </a:solidFill>
                <a:latin typeface="Titillium Web Light"/>
                <a:ea typeface="Titillium Web Light"/>
                <a:cs typeface="Titillium Web Light"/>
                <a:sym typeface="Titillium Web Light"/>
              </a:rPr>
              <a:t> “Learning to Generate</a:t>
            </a:r>
            <a:r>
              <a:rPr i="1" lang="en-US" sz="1500">
                <a:solidFill>
                  <a:schemeClr val="accent5"/>
                </a:solidFill>
              </a:rPr>
              <a:t> </a:t>
            </a:r>
            <a:r>
              <a:rPr i="1" lang="en-US" sz="1500">
                <a:solidFill>
                  <a:schemeClr val="accent5"/>
                </a:solidFill>
                <a:latin typeface="Titillium Web Light"/>
                <a:ea typeface="Titillium Web Light"/>
                <a:cs typeface="Titillium Web Light"/>
                <a:sym typeface="Titillium Web Light"/>
              </a:rPr>
              <a:t>Music With Sentiment”</a:t>
            </a:r>
            <a:r>
              <a:rPr lang="en-US" sz="1500">
                <a:solidFill>
                  <a:schemeClr val="accent5"/>
                </a:solidFill>
                <a:latin typeface="Titillium Web Light"/>
                <a:ea typeface="Titillium Web Light"/>
                <a:cs typeface="Titillium Web Light"/>
                <a:sym typeface="Titillium Web Light"/>
              </a:rPr>
              <a:t>, 20th International Society for Music Information Retrieval Conference, Delft, The Netherlands, 2019</a:t>
            </a:r>
            <a:endParaRPr sz="1500">
              <a:solidFill>
                <a:schemeClr val="accent5"/>
              </a:solidFill>
              <a:latin typeface="Titillium Web Light"/>
              <a:ea typeface="Titillium Web Light"/>
              <a:cs typeface="Titillium Web Light"/>
              <a:sym typeface="Titillium Web Light"/>
            </a:endParaRPr>
          </a:p>
          <a:p>
            <a:pPr indent="0" lvl="0" marL="0" rtl="0" algn="l">
              <a:lnSpc>
                <a:spcPct val="150000"/>
              </a:lnSpc>
              <a:spcBef>
                <a:spcPts val="600"/>
              </a:spcBef>
              <a:spcAft>
                <a:spcPts val="0"/>
              </a:spcAft>
              <a:buSzPts val="2400"/>
              <a:buNone/>
            </a:pPr>
            <a:r>
              <a:t/>
            </a:r>
            <a:endParaRPr sz="1500">
              <a:solidFill>
                <a:schemeClr val="accent5"/>
              </a:solidFill>
              <a:latin typeface="Titillium Web Light"/>
              <a:ea typeface="Titillium Web Light"/>
              <a:cs typeface="Titillium Web Light"/>
              <a:sym typeface="Titillium Web Light"/>
            </a:endParaRPr>
          </a:p>
        </p:txBody>
      </p:sp>
      <p:sp>
        <p:nvSpPr>
          <p:cNvPr id="3943" name="Google Shape;3943;p1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44" name="Google Shape;3944;p1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948" name="Shape 3948"/>
        <p:cNvGrpSpPr/>
        <p:nvPr/>
      </p:nvGrpSpPr>
      <p:grpSpPr>
        <a:xfrm>
          <a:off x="0" y="0"/>
          <a:ext cx="0" cy="0"/>
          <a:chOff x="0" y="0"/>
          <a:chExt cx="0" cy="0"/>
        </a:xfrm>
      </p:grpSpPr>
      <p:sp>
        <p:nvSpPr>
          <p:cNvPr id="3949" name="Google Shape;3949;p13"/>
          <p:cNvSpPr txBox="1"/>
          <p:nvPr>
            <p:ph idx="4294967295" type="sldNum"/>
          </p:nvPr>
        </p:nvSpPr>
        <p:spPr>
          <a:xfrm>
            <a:off x="0" y="4719955"/>
            <a:ext cx="548640" cy="39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50" name="Google Shape;3950;p13"/>
          <p:cNvSpPr/>
          <p:nvPr/>
        </p:nvSpPr>
        <p:spPr>
          <a:xfrm>
            <a:off x="2193608" y="1972310"/>
            <a:ext cx="4756785" cy="11988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7200" u="none" cap="none" strike="noStrike">
                <a:solidFill>
                  <a:srgbClr val="FFFFFF"/>
                </a:solidFill>
                <a:latin typeface="Arial"/>
                <a:ea typeface="Arial"/>
                <a:cs typeface="Arial"/>
                <a:sym typeface="Arial"/>
              </a:rPr>
              <a:t>Thank you</a:t>
            </a:r>
            <a:endParaRPr b="1" i="0" sz="72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3" name="Shape 3843"/>
        <p:cNvGrpSpPr/>
        <p:nvPr/>
      </p:nvGrpSpPr>
      <p:grpSpPr>
        <a:xfrm>
          <a:off x="0" y="0"/>
          <a:ext cx="0" cy="0"/>
          <a:chOff x="0" y="0"/>
          <a:chExt cx="0" cy="0"/>
        </a:xfrm>
      </p:grpSpPr>
      <p:sp>
        <p:nvSpPr>
          <p:cNvPr id="3844" name="Google Shape;3844;p2"/>
          <p:cNvSpPr txBox="1"/>
          <p:nvPr>
            <p:ph type="title"/>
          </p:nvPr>
        </p:nvSpPr>
        <p:spPr>
          <a:xfrm>
            <a:off x="640225" y="717950"/>
            <a:ext cx="6761100" cy="8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US" sz="4000"/>
              <a:t>Group Members</a:t>
            </a:r>
            <a:endParaRPr sz="4000"/>
          </a:p>
        </p:txBody>
      </p:sp>
      <p:sp>
        <p:nvSpPr>
          <p:cNvPr id="3845" name="Google Shape;3845;p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graphicFrame>
        <p:nvGraphicFramePr>
          <p:cNvPr id="3846" name="Google Shape;3846;p2"/>
          <p:cNvGraphicFramePr/>
          <p:nvPr/>
        </p:nvGraphicFramePr>
        <p:xfrm>
          <a:off x="914835" y="1859985"/>
          <a:ext cx="3000000" cy="3000000"/>
        </p:xfrm>
        <a:graphic>
          <a:graphicData uri="http://schemas.openxmlformats.org/drawingml/2006/table">
            <a:tbl>
              <a:tblPr bandRow="1" firstRow="1">
                <a:noFill/>
                <a:tableStyleId>{FDDBC7D3-977C-4443-B18B-809E225F71BD}</a:tableStyleId>
              </a:tblPr>
              <a:tblGrid>
                <a:gridCol w="3106025"/>
                <a:gridCol w="3106025"/>
              </a:tblGrid>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Name</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Roll No.</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Daniel Lobo</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07</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Jenny Dcruz</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16</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Smita Deulkar</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19</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r h="381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Leander Fernandes</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224C26"/>
                          </a:solidFill>
                          <a:latin typeface="Titillium Web Light"/>
                          <a:ea typeface="Titillium Web Light"/>
                          <a:cs typeface="Titillium Web Light"/>
                          <a:sym typeface="Titillium Web Light"/>
                        </a:rPr>
                        <a:t>20</a:t>
                      </a:r>
                      <a:endParaRPr sz="1600" u="none" cap="none" strike="noStrike">
                        <a:solidFill>
                          <a:srgbClr val="224C26"/>
                        </a:solidFill>
                        <a:latin typeface="Titillium Web Light"/>
                        <a:ea typeface="Titillium Web Light"/>
                        <a:cs typeface="Titillium Web Light"/>
                        <a:sym typeface="Titillium Web Light"/>
                      </a:endParaRPr>
                    </a:p>
                  </a:txBody>
                  <a:tcPr marT="45725" marB="45725" marR="91450" marL="91450"/>
                </a:tc>
              </a:tr>
            </a:tbl>
          </a:graphicData>
        </a:graphic>
      </p:graphicFrame>
      <p:sp>
        <p:nvSpPr>
          <p:cNvPr id="3847" name="Google Shape;3847;p2"/>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1" name="Shape 3851"/>
        <p:cNvGrpSpPr/>
        <p:nvPr/>
      </p:nvGrpSpPr>
      <p:grpSpPr>
        <a:xfrm>
          <a:off x="0" y="0"/>
          <a:ext cx="0" cy="0"/>
          <a:chOff x="0" y="0"/>
          <a:chExt cx="0" cy="0"/>
        </a:xfrm>
      </p:grpSpPr>
      <p:sp>
        <p:nvSpPr>
          <p:cNvPr id="3852" name="Google Shape;3852;p3"/>
          <p:cNvSpPr txBox="1"/>
          <p:nvPr>
            <p:ph idx="4294967295" type="title"/>
          </p:nvPr>
        </p:nvSpPr>
        <p:spPr>
          <a:xfrm>
            <a:off x="510020" y="331070"/>
            <a:ext cx="6761100" cy="8574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2"/>
              </a:buClr>
              <a:buSzPts val="4800"/>
              <a:buFont typeface="Dosis ExtraLight"/>
              <a:buNone/>
            </a:pPr>
            <a:r>
              <a:rPr b="0" i="0" lang="en-US" sz="4020" u="none" cap="none" strike="noStrike">
                <a:solidFill>
                  <a:schemeClr val="dk2"/>
                </a:solidFill>
                <a:latin typeface="Dosis ExtraLight"/>
                <a:ea typeface="Dosis ExtraLight"/>
                <a:cs typeface="Dosis ExtraLight"/>
                <a:sym typeface="Dosis ExtraLight"/>
              </a:rPr>
              <a:t>Content</a:t>
            </a:r>
            <a:endParaRPr b="0" i="0" sz="4020" u="none" cap="none" strike="noStrike">
              <a:solidFill>
                <a:schemeClr val="accent4"/>
              </a:solidFill>
              <a:latin typeface="Dosis ExtraLight"/>
              <a:ea typeface="Dosis ExtraLight"/>
              <a:cs typeface="Dosis ExtraLight"/>
              <a:sym typeface="Dosis ExtraLight"/>
            </a:endParaRPr>
          </a:p>
        </p:txBody>
      </p:sp>
      <p:sp>
        <p:nvSpPr>
          <p:cNvPr id="3853" name="Google Shape;3853;p3"/>
          <p:cNvSpPr txBox="1"/>
          <p:nvPr>
            <p:ph idx="4294967295" type="body"/>
          </p:nvPr>
        </p:nvSpPr>
        <p:spPr>
          <a:xfrm>
            <a:off x="391925" y="1188475"/>
            <a:ext cx="5930400" cy="3609000"/>
          </a:xfrm>
          <a:prstGeom prst="rect">
            <a:avLst/>
          </a:prstGeom>
          <a:noFill/>
          <a:ln>
            <a:noFill/>
          </a:ln>
        </p:spPr>
        <p:txBody>
          <a:bodyPr anchorCtr="0" anchor="t" bIns="91425" lIns="91425" spcFirstLastPara="1" rIns="91425" wrap="square" tIns="91425">
            <a:normAutofit/>
          </a:bodyPr>
          <a:lstStyle/>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Introduction </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Literature Review</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Problem definition and Proposed solution  </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Conclusion</a:t>
            </a:r>
            <a:endParaRPr b="0" i="0" sz="1800" u="none" cap="none" strike="noStrike">
              <a:solidFill>
                <a:schemeClr val="accent5"/>
              </a:solidFill>
              <a:latin typeface="Titillium Web Light"/>
              <a:ea typeface="Titillium Web Light"/>
              <a:cs typeface="Titillium Web Light"/>
              <a:sym typeface="Titillium Web Light"/>
            </a:endParaRPr>
          </a:p>
          <a:p>
            <a:pPr indent="-381000" lvl="0" marL="457200" marR="0" rtl="0" algn="l">
              <a:lnSpc>
                <a:spcPct val="150000"/>
              </a:lnSpc>
              <a:spcBef>
                <a:spcPts val="0"/>
              </a:spcBef>
              <a:spcAft>
                <a:spcPts val="0"/>
              </a:spcAft>
              <a:buClr>
                <a:schemeClr val="accent2"/>
              </a:buClr>
              <a:buSzPts val="2400"/>
              <a:buFont typeface="Arial"/>
              <a:buChar char="•"/>
            </a:pPr>
            <a:r>
              <a:rPr b="0" i="0" lang="en-US" sz="1800" u="none" cap="none" strike="noStrike">
                <a:solidFill>
                  <a:schemeClr val="accent5"/>
                </a:solidFill>
                <a:latin typeface="Titillium Web Light"/>
                <a:ea typeface="Titillium Web Light"/>
                <a:cs typeface="Titillium Web Light"/>
                <a:sym typeface="Titillium Web Light"/>
              </a:rPr>
              <a:t>References</a:t>
            </a:r>
            <a:endParaRPr b="0" i="0" sz="1800" u="none" cap="none" strike="noStrike">
              <a:solidFill>
                <a:schemeClr val="accent5"/>
              </a:solidFill>
              <a:latin typeface="Titillium Web Light"/>
              <a:ea typeface="Titillium Web Light"/>
              <a:cs typeface="Titillium Web Light"/>
              <a:sym typeface="Titillium Web Light"/>
            </a:endParaRPr>
          </a:p>
          <a:p>
            <a:pPr indent="-133350" lvl="0" marL="285750" marR="0" rtl="0" algn="l">
              <a:lnSpc>
                <a:spcPct val="150000"/>
              </a:lnSpc>
              <a:spcBef>
                <a:spcPts val="0"/>
              </a:spcBef>
              <a:spcAft>
                <a:spcPts val="0"/>
              </a:spcAft>
              <a:buClr>
                <a:schemeClr val="accent2"/>
              </a:buClr>
              <a:buSzPts val="2400"/>
              <a:buFont typeface="Arial"/>
              <a:buNone/>
            </a:pPr>
            <a:r>
              <a:t/>
            </a:r>
            <a:endParaRPr b="0" i="0" sz="1800" u="none" cap="none" strike="noStrike">
              <a:solidFill>
                <a:schemeClr val="accent5"/>
              </a:solidFill>
              <a:latin typeface="Titillium Web Light"/>
              <a:ea typeface="Titillium Web Light"/>
              <a:cs typeface="Titillium Web Light"/>
              <a:sym typeface="Titillium Web Light"/>
            </a:endParaRPr>
          </a:p>
        </p:txBody>
      </p:sp>
      <p:sp>
        <p:nvSpPr>
          <p:cNvPr id="3854" name="Google Shape;3854;p3"/>
          <p:cNvSpPr txBox="1"/>
          <p:nvPr>
            <p:ph idx="4294967295"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55" name="Google Shape;3855;p3"/>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9" name="Shape 3859"/>
        <p:cNvGrpSpPr/>
        <p:nvPr/>
      </p:nvGrpSpPr>
      <p:grpSpPr>
        <a:xfrm>
          <a:off x="0" y="0"/>
          <a:ext cx="0" cy="0"/>
          <a:chOff x="0" y="0"/>
          <a:chExt cx="0" cy="0"/>
        </a:xfrm>
      </p:grpSpPr>
      <p:sp>
        <p:nvSpPr>
          <p:cNvPr id="3860" name="Google Shape;3860;p4"/>
          <p:cNvSpPr txBox="1"/>
          <p:nvPr>
            <p:ph idx="4294967295" type="title"/>
          </p:nvPr>
        </p:nvSpPr>
        <p:spPr>
          <a:xfrm>
            <a:off x="470015" y="347580"/>
            <a:ext cx="6761100" cy="8574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2"/>
              </a:buClr>
              <a:buSzPts val="4800"/>
              <a:buFont typeface="Dosis ExtraLight"/>
              <a:buNone/>
            </a:pPr>
            <a:r>
              <a:rPr b="0" i="0" lang="en-US" sz="4020" u="none" cap="none" strike="noStrike">
                <a:solidFill>
                  <a:schemeClr val="dk2"/>
                </a:solidFill>
                <a:latin typeface="Dosis ExtraLight"/>
                <a:ea typeface="Dosis ExtraLight"/>
                <a:cs typeface="Dosis ExtraLight"/>
                <a:sym typeface="Dosis ExtraLight"/>
              </a:rPr>
              <a:t>Introduction</a:t>
            </a:r>
            <a:endParaRPr b="0" i="0" sz="4020" u="none" cap="none" strike="noStrike">
              <a:solidFill>
                <a:schemeClr val="accent4"/>
              </a:solidFill>
              <a:latin typeface="Dosis ExtraLight"/>
              <a:ea typeface="Dosis ExtraLight"/>
              <a:cs typeface="Dosis ExtraLight"/>
              <a:sym typeface="Dosis ExtraLight"/>
            </a:endParaRPr>
          </a:p>
        </p:txBody>
      </p:sp>
      <p:sp>
        <p:nvSpPr>
          <p:cNvPr id="3861" name="Google Shape;3861;p4"/>
          <p:cNvSpPr txBox="1"/>
          <p:nvPr>
            <p:ph idx="4294967295" type="body"/>
          </p:nvPr>
        </p:nvSpPr>
        <p:spPr>
          <a:xfrm>
            <a:off x="421650" y="1036325"/>
            <a:ext cx="5975700" cy="3907800"/>
          </a:xfrm>
          <a:prstGeom prst="rect">
            <a:avLst/>
          </a:prstGeom>
          <a:noFill/>
          <a:ln>
            <a:noFill/>
          </a:ln>
        </p:spPr>
        <p:txBody>
          <a:bodyPr anchorCtr="0" anchor="t" bIns="91425" lIns="91425" spcFirstLastPara="1" rIns="91425" wrap="square" tIns="91425">
            <a:normAutofit/>
          </a:bodyPr>
          <a:lstStyle/>
          <a:p>
            <a:pPr indent="-285750" lvl="0" marL="285750" marR="0" rtl="0" algn="just">
              <a:lnSpc>
                <a:spcPct val="115000"/>
              </a:lnSpc>
              <a:spcBef>
                <a:spcPts val="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Musical scores are a vital part of any form of entertainment. </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There has been major advancements in music generation using </a:t>
            </a:r>
            <a:r>
              <a:rPr lang="en-US" sz="1600">
                <a:solidFill>
                  <a:schemeClr val="accent4"/>
                </a:solidFill>
              </a:rPr>
              <a:t>artificial</a:t>
            </a:r>
            <a:r>
              <a:rPr b="0" i="0" lang="en-US" sz="1600" u="none" cap="none" strike="noStrike">
                <a:solidFill>
                  <a:schemeClr val="accent4"/>
                </a:solidFill>
                <a:latin typeface="Titillium Web Light"/>
                <a:ea typeface="Titillium Web Light"/>
                <a:cs typeface="Titillium Web Light"/>
                <a:sym typeface="Titillium Web Light"/>
              </a:rPr>
              <a:t> intelligence.</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Audio books are preferred over reading books. Most audiobooks</a:t>
            </a:r>
            <a:r>
              <a:rPr lang="en-US" sz="1600">
                <a:solidFill>
                  <a:schemeClr val="accent4"/>
                </a:solidFill>
              </a:rPr>
              <a:t> </a:t>
            </a:r>
            <a:r>
              <a:rPr b="0" i="0" lang="en-US" sz="1600" u="none" cap="none" strike="noStrike">
                <a:solidFill>
                  <a:schemeClr val="accent4"/>
                </a:solidFill>
                <a:latin typeface="Titillium Web Light"/>
                <a:ea typeface="Titillium Web Light"/>
                <a:cs typeface="Titillium Web Light"/>
                <a:sym typeface="Titillium Web Light"/>
              </a:rPr>
              <a:t>do no</a:t>
            </a:r>
            <a:r>
              <a:rPr lang="en-US" sz="1600">
                <a:solidFill>
                  <a:schemeClr val="accent4"/>
                </a:solidFill>
              </a:rPr>
              <a:t>t </a:t>
            </a:r>
            <a:r>
              <a:rPr b="0" i="0" lang="en-US" sz="1600" u="none" cap="none" strike="noStrike">
                <a:solidFill>
                  <a:schemeClr val="accent4"/>
                </a:solidFill>
                <a:latin typeface="Titillium Web Light"/>
                <a:ea typeface="Titillium Web Light"/>
                <a:cs typeface="Titillium Web Light"/>
                <a:sym typeface="Titillium Web Light"/>
              </a:rPr>
              <a:t>include background music due to issues of copyright infringements and licensing costs. Furthermore, it's not feasible to create musical scores for every </a:t>
            </a:r>
            <a:r>
              <a:rPr lang="en-US" sz="1600">
                <a:solidFill>
                  <a:schemeClr val="accent4"/>
                </a:solidFill>
              </a:rPr>
              <a:t>audiobook</a:t>
            </a:r>
            <a:r>
              <a:rPr b="0" i="0" lang="en-US" sz="1600" u="none" cap="none" strike="noStrike">
                <a:solidFill>
                  <a:schemeClr val="accent4"/>
                </a:solidFill>
                <a:latin typeface="Titillium Web Light"/>
                <a:ea typeface="Titillium Web Light"/>
                <a:cs typeface="Titillium Web Light"/>
                <a:sym typeface="Titillium Web Light"/>
              </a:rPr>
              <a:t>.</a:t>
            </a:r>
            <a:endParaRPr b="0" i="0" sz="1600" u="none" cap="none" strike="noStrike">
              <a:solidFill>
                <a:schemeClr val="accent4"/>
              </a:solidFill>
              <a:latin typeface="Titillium Web Light"/>
              <a:ea typeface="Titillium Web Light"/>
              <a:cs typeface="Titillium Web Light"/>
              <a:sym typeface="Titillium Web Light"/>
            </a:endParaRPr>
          </a:p>
          <a:p>
            <a:pPr indent="-285750" lvl="0" marL="285750" marR="0" rtl="0" algn="just">
              <a:lnSpc>
                <a:spcPct val="115000"/>
              </a:lnSpc>
              <a:spcBef>
                <a:spcPts val="1000"/>
              </a:spcBef>
              <a:spcAft>
                <a:spcPts val="0"/>
              </a:spcAft>
              <a:buClr>
                <a:schemeClr val="accent2"/>
              </a:buClr>
              <a:buSzPts val="2400"/>
              <a:buFont typeface="Arial"/>
              <a:buChar char="•"/>
            </a:pPr>
            <a:r>
              <a:rPr b="0" i="0" lang="en-US" sz="1600" u="none" cap="none" strike="noStrike">
                <a:solidFill>
                  <a:schemeClr val="accent4"/>
                </a:solidFill>
                <a:latin typeface="Titillium Web Light"/>
                <a:ea typeface="Titillium Web Light"/>
                <a:cs typeface="Titillium Web Light"/>
                <a:sym typeface="Titillium Web Light"/>
              </a:rPr>
              <a:t>At audiobook sites like Audible and LibriVox, these recordings number in the hundreds of thousands</a:t>
            </a:r>
            <a:endParaRPr b="0" i="0" sz="1600" u="none" cap="none" strike="noStrike">
              <a:solidFill>
                <a:schemeClr val="accent4"/>
              </a:solidFill>
              <a:latin typeface="Titillium Web Light"/>
              <a:ea typeface="Titillium Web Light"/>
              <a:cs typeface="Titillium Web Light"/>
              <a:sym typeface="Titillium Web Light"/>
            </a:endParaRPr>
          </a:p>
          <a:p>
            <a:pPr indent="-133350" lvl="0" marL="285750" marR="0" rtl="0" algn="just">
              <a:lnSpc>
                <a:spcPct val="115000"/>
              </a:lnSpc>
              <a:spcBef>
                <a:spcPts val="1000"/>
              </a:spcBef>
              <a:spcAft>
                <a:spcPts val="0"/>
              </a:spcAft>
              <a:buClr>
                <a:schemeClr val="accent2"/>
              </a:buClr>
              <a:buSzPts val="2400"/>
              <a:buFont typeface="Arial"/>
              <a:buNone/>
            </a:pPr>
            <a:r>
              <a:t/>
            </a:r>
            <a:endParaRPr b="0" i="0" sz="1600" u="none" cap="none" strike="noStrike">
              <a:solidFill>
                <a:schemeClr val="accent4"/>
              </a:solidFill>
              <a:latin typeface="Titillium Web Light"/>
              <a:ea typeface="Titillium Web Light"/>
              <a:cs typeface="Titillium Web Light"/>
              <a:sym typeface="Titillium Web Light"/>
            </a:endParaRPr>
          </a:p>
          <a:p>
            <a:pPr indent="-133350" lvl="0" marL="285750" marR="0" rtl="0" algn="just">
              <a:lnSpc>
                <a:spcPct val="115000"/>
              </a:lnSpc>
              <a:spcBef>
                <a:spcPts val="0"/>
              </a:spcBef>
              <a:spcAft>
                <a:spcPts val="0"/>
              </a:spcAft>
              <a:buClr>
                <a:schemeClr val="accent2"/>
              </a:buClr>
              <a:buSzPts val="2400"/>
              <a:buFont typeface="Arial"/>
              <a:buNone/>
            </a:pPr>
            <a:r>
              <a:t/>
            </a:r>
            <a:endParaRPr b="0" i="0" sz="1600" u="none" cap="none" strike="noStrike">
              <a:solidFill>
                <a:schemeClr val="accent5"/>
              </a:solidFill>
              <a:latin typeface="Titillium Web Light"/>
              <a:ea typeface="Titillium Web Light"/>
              <a:cs typeface="Titillium Web Light"/>
              <a:sym typeface="Titillium Web Light"/>
            </a:endParaRPr>
          </a:p>
        </p:txBody>
      </p:sp>
      <p:sp>
        <p:nvSpPr>
          <p:cNvPr id="3862" name="Google Shape;3862;p4"/>
          <p:cNvSpPr txBox="1"/>
          <p:nvPr>
            <p:ph idx="4294967295"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63" name="Google Shape;3863;p4"/>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7" name="Shape 3867"/>
        <p:cNvGrpSpPr/>
        <p:nvPr/>
      </p:nvGrpSpPr>
      <p:grpSpPr>
        <a:xfrm>
          <a:off x="0" y="0"/>
          <a:ext cx="0" cy="0"/>
          <a:chOff x="0" y="0"/>
          <a:chExt cx="0" cy="0"/>
        </a:xfrm>
      </p:grpSpPr>
      <p:sp>
        <p:nvSpPr>
          <p:cNvPr id="3868" name="Google Shape;3868;p5"/>
          <p:cNvSpPr txBox="1"/>
          <p:nvPr>
            <p:ph idx="2" type="body"/>
          </p:nvPr>
        </p:nvSpPr>
        <p:spPr>
          <a:xfrm>
            <a:off x="4043675" y="683250"/>
            <a:ext cx="3618000" cy="437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lang="en-US" sz="1600"/>
              <a:t>In 2013, users downloaded over 500 million hours of audiobooks from Audible alone, nearly 15% of Americans listened to an audiobook every month. As of 2019, this number has grown to 20% and shows a continuous growing trend.</a:t>
            </a:r>
            <a:endParaRPr sz="1600"/>
          </a:p>
          <a:p>
            <a:pPr indent="-342900" lvl="0" marL="457200" rtl="0" algn="just">
              <a:lnSpc>
                <a:spcPct val="100000"/>
              </a:lnSpc>
              <a:spcBef>
                <a:spcPts val="600"/>
              </a:spcBef>
              <a:spcAft>
                <a:spcPts val="0"/>
              </a:spcAft>
              <a:buSzPts val="1800"/>
              <a:buChar char="▪"/>
            </a:pPr>
            <a:r>
              <a:rPr lang="en-US" sz="1600">
                <a:solidFill>
                  <a:schemeClr val="accent4"/>
                </a:solidFill>
                <a:latin typeface="Titillium Web Light"/>
                <a:ea typeface="Titillium Web Light"/>
                <a:cs typeface="Titillium Web Light"/>
                <a:sym typeface="Titillium Web Light"/>
              </a:rPr>
              <a:t>Our project aims to create an easily accessible, efficient, and cost effective application to generate emotionally relevant musical scores for audio books.</a:t>
            </a:r>
            <a:endParaRPr sz="1600"/>
          </a:p>
          <a:p>
            <a:pPr indent="-228600" lvl="0" marL="457200" rtl="0" algn="just">
              <a:lnSpc>
                <a:spcPct val="100000"/>
              </a:lnSpc>
              <a:spcBef>
                <a:spcPts val="600"/>
              </a:spcBef>
              <a:spcAft>
                <a:spcPts val="0"/>
              </a:spcAft>
              <a:buSzPts val="1800"/>
              <a:buNone/>
            </a:pPr>
            <a:r>
              <a:t/>
            </a:r>
            <a:endParaRPr sz="1600"/>
          </a:p>
        </p:txBody>
      </p:sp>
      <p:sp>
        <p:nvSpPr>
          <p:cNvPr id="3869" name="Google Shape;3869;p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pic>
        <p:nvPicPr>
          <p:cNvPr descr="WhatsApp Image 2020-07-20 at 9.00.52 PM" id="3870" name="Google Shape;3870;p5"/>
          <p:cNvPicPr preferRelativeResize="0"/>
          <p:nvPr/>
        </p:nvPicPr>
        <p:blipFill rotWithShape="1">
          <a:blip r:embed="rId3">
            <a:alphaModFix/>
          </a:blip>
          <a:srcRect b="0" l="0" r="0" t="0"/>
          <a:stretch/>
        </p:blipFill>
        <p:spPr>
          <a:xfrm>
            <a:off x="537210" y="748030"/>
            <a:ext cx="3819525" cy="3647440"/>
          </a:xfrm>
          <a:prstGeom prst="rect">
            <a:avLst/>
          </a:prstGeom>
          <a:noFill/>
          <a:ln>
            <a:noFill/>
          </a:ln>
        </p:spPr>
      </p:pic>
      <p:sp>
        <p:nvSpPr>
          <p:cNvPr id="3871" name="Google Shape;3871;p5"/>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p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77" name="Google Shape;3877;p6"/>
          <p:cNvSpPr txBox="1"/>
          <p:nvPr>
            <p:ph idx="1" type="body"/>
          </p:nvPr>
        </p:nvSpPr>
        <p:spPr>
          <a:xfrm>
            <a:off x="325125" y="1140448"/>
            <a:ext cx="7329300" cy="151500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lang="en-US" sz="1600"/>
              <a:t>As cited in previous papers, a method was presented to extract sentiments from text where each word has a valence and an arousal value where the valence dimension indicates whether an emotion is positive or negative, whereas arousal indicates the intensity of the emotion.</a:t>
            </a:r>
            <a:endParaRPr sz="1600"/>
          </a:p>
          <a:p>
            <a:pPr indent="-228600" lvl="0" marL="457200" rtl="0" algn="l">
              <a:lnSpc>
                <a:spcPct val="100000"/>
              </a:lnSpc>
              <a:spcBef>
                <a:spcPts val="600"/>
              </a:spcBef>
              <a:spcAft>
                <a:spcPts val="0"/>
              </a:spcAft>
              <a:buSzPts val="1800"/>
              <a:buNone/>
            </a:pPr>
            <a:r>
              <a:t/>
            </a:r>
            <a:endParaRPr sz="1600"/>
          </a:p>
        </p:txBody>
      </p:sp>
      <p:sp>
        <p:nvSpPr>
          <p:cNvPr id="3878" name="Google Shape;3878;p6"/>
          <p:cNvSpPr txBox="1"/>
          <p:nvPr>
            <p:ph idx="2" type="body"/>
          </p:nvPr>
        </p:nvSpPr>
        <p:spPr>
          <a:xfrm>
            <a:off x="325120" y="2655570"/>
            <a:ext cx="4829175" cy="1871980"/>
          </a:xfrm>
          <a:prstGeom prst="rect">
            <a:avLst/>
          </a:prstGeom>
          <a:noFill/>
          <a:ln>
            <a:noFill/>
          </a:ln>
        </p:spPr>
        <p:txBody>
          <a:bodyPr anchorCtr="0" anchor="t" bIns="91425" lIns="91425" spcFirstLastPara="1" rIns="91425" wrap="square" tIns="91425">
            <a:noAutofit/>
          </a:bodyPr>
          <a:lstStyle/>
          <a:p>
            <a:pPr indent="-330200" lvl="0" marL="457200" rtl="0" algn="just">
              <a:lnSpc>
                <a:spcPct val="100000"/>
              </a:lnSpc>
              <a:spcBef>
                <a:spcPts val="600"/>
              </a:spcBef>
              <a:spcAft>
                <a:spcPts val="0"/>
              </a:spcAft>
              <a:buSzPts val="1600"/>
              <a:buChar char="▪"/>
            </a:pPr>
            <a:r>
              <a:rPr lang="en-US" sz="1600"/>
              <a:t>This paper focused on four emotions, happy, nervous, sad, and calm, because they almost evenly span the circumplex. As shown in the inset, they set their coordinates to (.95, .31), (−.31, .95), (−.95, −.31), and (−.95, .31), respectively, an equal distribution near their original locations [1]</a:t>
            </a:r>
            <a:endParaRPr sz="1600"/>
          </a:p>
          <a:p>
            <a:pPr indent="-228600" lvl="0" marL="457200" rtl="0" algn="l">
              <a:lnSpc>
                <a:spcPct val="100000"/>
              </a:lnSpc>
              <a:spcBef>
                <a:spcPts val="600"/>
              </a:spcBef>
              <a:spcAft>
                <a:spcPts val="0"/>
              </a:spcAft>
              <a:buSzPts val="1800"/>
              <a:buNone/>
            </a:pPr>
            <a:r>
              <a:t/>
            </a:r>
            <a:endParaRPr>
              <a:latin typeface="Times New Roman"/>
              <a:ea typeface="Times New Roman"/>
              <a:cs typeface="Times New Roman"/>
              <a:sym typeface="Times New Roman"/>
            </a:endParaRPr>
          </a:p>
          <a:p>
            <a:pPr indent="-228600" lvl="0" marL="457200" rtl="0" algn="l">
              <a:lnSpc>
                <a:spcPct val="100000"/>
              </a:lnSpc>
              <a:spcBef>
                <a:spcPts val="600"/>
              </a:spcBef>
              <a:spcAft>
                <a:spcPts val="0"/>
              </a:spcAft>
              <a:buSzPts val="1800"/>
              <a:buNone/>
            </a:pPr>
            <a:r>
              <a:t/>
            </a:r>
            <a:endParaRPr/>
          </a:p>
        </p:txBody>
      </p:sp>
      <p:sp>
        <p:nvSpPr>
          <p:cNvPr id="3879" name="Google Shape;3879;p6"/>
          <p:cNvSpPr txBox="1"/>
          <p:nvPr>
            <p:ph type="title"/>
          </p:nvPr>
        </p:nvSpPr>
        <p:spPr>
          <a:xfrm>
            <a:off x="681470" y="283445"/>
            <a:ext cx="6761100" cy="857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solidFill>
                  <a:schemeClr val="accent4"/>
                </a:solidFill>
              </a:rPr>
              <a:t>Literature Review</a:t>
            </a:r>
            <a:endParaRPr sz="4000">
              <a:solidFill>
                <a:schemeClr val="accent4"/>
              </a:solidFill>
            </a:endParaRPr>
          </a:p>
        </p:txBody>
      </p:sp>
      <p:pic>
        <p:nvPicPr>
          <p:cNvPr id="3880" name="Google Shape;3880;p6"/>
          <p:cNvPicPr preferRelativeResize="0"/>
          <p:nvPr/>
        </p:nvPicPr>
        <p:blipFill rotWithShape="1">
          <a:blip r:embed="rId3">
            <a:alphaModFix/>
          </a:blip>
          <a:srcRect b="0" l="0" r="0" t="0"/>
          <a:stretch/>
        </p:blipFill>
        <p:spPr>
          <a:xfrm>
            <a:off x="5307330" y="2503170"/>
            <a:ext cx="2346325" cy="2360930"/>
          </a:xfrm>
          <a:prstGeom prst="rect">
            <a:avLst/>
          </a:prstGeom>
          <a:noFill/>
          <a:ln>
            <a:noFill/>
          </a:ln>
        </p:spPr>
      </p:pic>
      <p:sp>
        <p:nvSpPr>
          <p:cNvPr id="3881" name="Google Shape;3881;p6"/>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5" name="Shape 3885"/>
        <p:cNvGrpSpPr/>
        <p:nvPr/>
      </p:nvGrpSpPr>
      <p:grpSpPr>
        <a:xfrm>
          <a:off x="0" y="0"/>
          <a:ext cx="0" cy="0"/>
          <a:chOff x="0" y="0"/>
          <a:chExt cx="0" cy="0"/>
        </a:xfrm>
      </p:grpSpPr>
      <p:sp>
        <p:nvSpPr>
          <p:cNvPr id="3886" name="Google Shape;3886;p7"/>
          <p:cNvSpPr txBox="1"/>
          <p:nvPr>
            <p:ph idx="1" type="body"/>
          </p:nvPr>
        </p:nvSpPr>
        <p:spPr>
          <a:xfrm>
            <a:off x="718185" y="507365"/>
            <a:ext cx="6760845" cy="4206875"/>
          </a:xfrm>
          <a:prstGeom prst="rect">
            <a:avLst/>
          </a:prstGeom>
          <a:noFill/>
          <a:ln>
            <a:noFill/>
          </a:ln>
        </p:spPr>
        <p:txBody>
          <a:bodyPr anchorCtr="0" anchor="t" bIns="91425" lIns="91425" spcFirstLastPara="1" rIns="91425" wrap="square" tIns="91425">
            <a:noAutofit/>
          </a:bodyPr>
          <a:lstStyle/>
          <a:p>
            <a:pPr indent="-234950" lvl="0" marL="361950" rtl="0" algn="just">
              <a:lnSpc>
                <a:spcPct val="115000"/>
              </a:lnSpc>
              <a:spcBef>
                <a:spcPts val="0"/>
              </a:spcBef>
              <a:spcAft>
                <a:spcPts val="0"/>
              </a:spcAft>
              <a:buSzPts val="1600"/>
              <a:buFont typeface="Arial"/>
              <a:buChar char="●"/>
            </a:pPr>
            <a:r>
              <a:rPr lang="en-US" sz="1600"/>
              <a:t>Different methods of generating music as observed from the papers we studied are using SeqGAN,and LSTMs and RNN. For example, Sang-gil Lee and his team, used SeqGAN to generate polyphonic music sequences.[2]</a:t>
            </a:r>
            <a:endParaRPr sz="1600"/>
          </a:p>
          <a:p>
            <a:pPr indent="-330200" lvl="0" marL="400050" rtl="0" algn="just">
              <a:lnSpc>
                <a:spcPct val="115000"/>
              </a:lnSpc>
              <a:spcBef>
                <a:spcPts val="1000"/>
              </a:spcBef>
              <a:spcAft>
                <a:spcPts val="0"/>
              </a:spcAft>
              <a:buSzPts val="1600"/>
              <a:buChar char="●"/>
            </a:pPr>
            <a:r>
              <a:rPr lang="en-US" sz="1600"/>
              <a:t>It was found that  sentiment is perceived in music due to several features such as melody, harmony, tempo, timbre, etc. Quieter volume, slower tempo and lower pitch is found to convey the emotion of sadness whereas louder volume, faster tempo and higher pitch is perceived as  happier. [3]</a:t>
            </a:r>
            <a:endParaRPr sz="1600"/>
          </a:p>
          <a:p>
            <a:pPr indent="-234950" lvl="0" marL="361950" rtl="0" algn="just">
              <a:lnSpc>
                <a:spcPct val="115000"/>
              </a:lnSpc>
              <a:spcBef>
                <a:spcPts val="1000"/>
              </a:spcBef>
              <a:spcAft>
                <a:spcPts val="0"/>
              </a:spcAft>
              <a:buSzPts val="1600"/>
              <a:buFont typeface="Arial"/>
              <a:buChar char="●"/>
            </a:pPr>
            <a:r>
              <a:rPr lang="en-US" sz="1600"/>
              <a:t>In another paper, a model was created which would generate music with a given sentiment using LSTMs and Logistic Regression.[4]</a:t>
            </a:r>
            <a:endParaRPr sz="1600"/>
          </a:p>
          <a:p>
            <a:pPr indent="0" lvl="0" marL="0" rtl="0" algn="just">
              <a:lnSpc>
                <a:spcPct val="115000"/>
              </a:lnSpc>
              <a:spcBef>
                <a:spcPts val="1000"/>
              </a:spcBef>
              <a:spcAft>
                <a:spcPts val="1000"/>
              </a:spcAft>
              <a:buNone/>
            </a:pPr>
            <a:r>
              <a:t/>
            </a:r>
            <a:endParaRPr sz="1600"/>
          </a:p>
        </p:txBody>
      </p:sp>
      <p:sp>
        <p:nvSpPr>
          <p:cNvPr id="3887" name="Google Shape;3887;p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88" name="Google Shape;3888;p7"/>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2" name="Shape 3892"/>
        <p:cNvGrpSpPr/>
        <p:nvPr/>
      </p:nvGrpSpPr>
      <p:grpSpPr>
        <a:xfrm>
          <a:off x="0" y="0"/>
          <a:ext cx="0" cy="0"/>
          <a:chOff x="0" y="0"/>
          <a:chExt cx="0" cy="0"/>
        </a:xfrm>
      </p:grpSpPr>
      <p:sp>
        <p:nvSpPr>
          <p:cNvPr id="3893" name="Google Shape;3893;p8"/>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894" name="Google Shape;3894;p8"/>
          <p:cNvSpPr txBox="1"/>
          <p:nvPr>
            <p:ph type="title"/>
          </p:nvPr>
        </p:nvSpPr>
        <p:spPr>
          <a:xfrm>
            <a:off x="593090" y="119380"/>
            <a:ext cx="6855460" cy="115951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t>Problem definition</a:t>
            </a:r>
            <a:r>
              <a:rPr lang="en-US"/>
              <a:t> </a:t>
            </a:r>
            <a:endParaRPr>
              <a:latin typeface="Dosis ExtraLight"/>
              <a:ea typeface="Dosis ExtraLight"/>
              <a:cs typeface="Dosis ExtraLight"/>
              <a:sym typeface="Dosis ExtraLight"/>
            </a:endParaRPr>
          </a:p>
        </p:txBody>
      </p:sp>
      <p:sp>
        <p:nvSpPr>
          <p:cNvPr id="3895" name="Google Shape;3895;p8"/>
          <p:cNvSpPr txBox="1"/>
          <p:nvPr>
            <p:ph idx="1" type="body"/>
          </p:nvPr>
        </p:nvSpPr>
        <p:spPr>
          <a:xfrm>
            <a:off x="593100" y="1278900"/>
            <a:ext cx="6982800" cy="29805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0"/>
              </a:spcBef>
              <a:spcAft>
                <a:spcPts val="0"/>
              </a:spcAft>
              <a:buSzPts val="2200"/>
              <a:buChar char="▪"/>
            </a:pPr>
            <a:r>
              <a:rPr lang="en-US" sz="1600">
                <a:solidFill>
                  <a:schemeClr val="accent4"/>
                </a:solidFill>
              </a:rPr>
              <a:t>T</a:t>
            </a:r>
            <a:r>
              <a:rPr lang="en-US" sz="1600">
                <a:solidFill>
                  <a:schemeClr val="accent4"/>
                </a:solidFill>
              </a:rPr>
              <a:t>o develop a machine learning system that takes the scripts (audio and text) of an audio book as an input, analyzes the sentiments conveyed through the script and generates emotionally relevant music sequences.</a:t>
            </a:r>
            <a:endParaRPr sz="1600">
              <a:solidFill>
                <a:schemeClr val="accent4"/>
              </a:solidFill>
            </a:endParaRPr>
          </a:p>
          <a:p>
            <a:pPr indent="-368300" lvl="0" marL="457200" rtl="0" algn="just">
              <a:lnSpc>
                <a:spcPct val="115000"/>
              </a:lnSpc>
              <a:spcBef>
                <a:spcPts val="1000"/>
              </a:spcBef>
              <a:spcAft>
                <a:spcPts val="0"/>
              </a:spcAft>
              <a:buSzPts val="2200"/>
              <a:buChar char="▪"/>
            </a:pPr>
            <a:r>
              <a:rPr lang="en-US" sz="1600">
                <a:solidFill>
                  <a:schemeClr val="accent4"/>
                </a:solidFill>
              </a:rPr>
              <a:t>As the emotions </a:t>
            </a:r>
            <a:r>
              <a:rPr lang="en-US" sz="1600">
                <a:solidFill>
                  <a:schemeClr val="accent4"/>
                </a:solidFill>
              </a:rPr>
              <a:t>conveyed</a:t>
            </a:r>
            <a:r>
              <a:rPr lang="en-US" sz="1600">
                <a:solidFill>
                  <a:schemeClr val="accent4"/>
                </a:solidFill>
              </a:rPr>
              <a:t> through the script vary, the model will smoothly adapt to the emotional changes and provide a musical score that compliments the audiobook.</a:t>
            </a:r>
            <a:endParaRPr sz="1600">
              <a:solidFill>
                <a:schemeClr val="accent4"/>
              </a:solidFill>
            </a:endParaRPr>
          </a:p>
          <a:p>
            <a:pPr indent="-228600" lvl="0" marL="457200" rtl="0" algn="l">
              <a:lnSpc>
                <a:spcPct val="150000"/>
              </a:lnSpc>
              <a:spcBef>
                <a:spcPts val="1000"/>
              </a:spcBef>
              <a:spcAft>
                <a:spcPts val="0"/>
              </a:spcAft>
              <a:buSzPts val="2400"/>
              <a:buNone/>
            </a:pPr>
            <a:r>
              <a:t/>
            </a:r>
            <a:endParaRPr sz="1800">
              <a:solidFill>
                <a:schemeClr val="accent4"/>
              </a:solidFill>
            </a:endParaRPr>
          </a:p>
        </p:txBody>
      </p:sp>
      <p:sp>
        <p:nvSpPr>
          <p:cNvPr id="3896" name="Google Shape;3896;p8"/>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0" name="Shape 3900"/>
        <p:cNvGrpSpPr/>
        <p:nvPr/>
      </p:nvGrpSpPr>
      <p:grpSpPr>
        <a:xfrm>
          <a:off x="0" y="0"/>
          <a:ext cx="0" cy="0"/>
          <a:chOff x="0" y="0"/>
          <a:chExt cx="0" cy="0"/>
        </a:xfrm>
      </p:grpSpPr>
      <p:sp>
        <p:nvSpPr>
          <p:cNvPr id="3901" name="Google Shape;3901;p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US"/>
              <a:t>‹#›</a:t>
            </a:fld>
            <a:endParaRPr/>
          </a:p>
        </p:txBody>
      </p:sp>
      <p:sp>
        <p:nvSpPr>
          <p:cNvPr id="3902" name="Google Shape;3902;p9"/>
          <p:cNvSpPr txBox="1"/>
          <p:nvPr>
            <p:ph type="title"/>
          </p:nvPr>
        </p:nvSpPr>
        <p:spPr>
          <a:xfrm>
            <a:off x="640075" y="15249"/>
            <a:ext cx="6855600" cy="101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US" sz="4000">
                <a:latin typeface="Dosis ExtraLight"/>
                <a:ea typeface="Dosis ExtraLight"/>
                <a:cs typeface="Dosis ExtraLight"/>
                <a:sym typeface="Dosis ExtraLight"/>
              </a:rPr>
              <a:t>Proposed Solution</a:t>
            </a:r>
            <a:endParaRPr sz="4000">
              <a:latin typeface="Dosis ExtraLight"/>
              <a:ea typeface="Dosis ExtraLight"/>
              <a:cs typeface="Dosis ExtraLight"/>
              <a:sym typeface="Dosis ExtraLight"/>
            </a:endParaRPr>
          </a:p>
        </p:txBody>
      </p:sp>
      <p:pic>
        <p:nvPicPr>
          <p:cNvPr id="3903" name="Google Shape;3903;p9"/>
          <p:cNvPicPr preferRelativeResize="0"/>
          <p:nvPr/>
        </p:nvPicPr>
        <p:blipFill rotWithShape="1">
          <a:blip r:embed="rId3">
            <a:alphaModFix/>
          </a:blip>
          <a:srcRect b="0" l="0" r="0" t="0"/>
          <a:stretch/>
        </p:blipFill>
        <p:spPr>
          <a:xfrm>
            <a:off x="1418215" y="1028650"/>
            <a:ext cx="4755515" cy="3626485"/>
          </a:xfrm>
          <a:prstGeom prst="rect">
            <a:avLst/>
          </a:prstGeom>
          <a:noFill/>
          <a:ln>
            <a:noFill/>
          </a:ln>
        </p:spPr>
      </p:pic>
      <p:sp>
        <p:nvSpPr>
          <p:cNvPr id="3904" name="Google Shape;3904;p9"/>
          <p:cNvSpPr txBox="1"/>
          <p:nvPr/>
        </p:nvSpPr>
        <p:spPr>
          <a:xfrm>
            <a:off x="139300" y="4720200"/>
            <a:ext cx="6258000" cy="309300"/>
          </a:xfrm>
          <a:prstGeom prst="rect">
            <a:avLst/>
          </a:prstGeom>
          <a:noFill/>
          <a:ln>
            <a:noFill/>
          </a:ln>
        </p:spPr>
        <p:txBody>
          <a:bodyPr anchorCtr="0" anchor="t" bIns="91425" lIns="91425" spcFirstLastPara="1" rIns="91425" wrap="square" tIns="91425">
            <a:noAutofit/>
          </a:bodyPr>
          <a:lstStyle/>
          <a:p>
            <a:pPr indent="457200" lvl="0" marL="1371600" rtl="0" algn="ctr">
              <a:spcBef>
                <a:spcPts val="0"/>
              </a:spcBef>
              <a:spcAft>
                <a:spcPts val="0"/>
              </a:spcAft>
              <a:buNone/>
            </a:pPr>
            <a:r>
              <a:rPr lang="en-US">
                <a:latin typeface="Titillium Web Light"/>
                <a:ea typeface="Titillium Web Light"/>
                <a:cs typeface="Titillium Web Light"/>
                <a:sym typeface="Titillium Web Light"/>
              </a:rPr>
              <a:t>Deep Audiobook Tuner				22-07-2020	</a:t>
            </a:r>
            <a:endParaRPr>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2020-07-21T10:23:00Z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