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3" r:id="rId4"/>
    <p:sldId id="261" r:id="rId5"/>
    <p:sldId id="266" r:id="rId6"/>
    <p:sldId id="267" r:id="rId7"/>
    <p:sldId id="269" r:id="rId8"/>
    <p:sldId id="270" r:id="rId9"/>
    <p:sldId id="271" r:id="rId10"/>
    <p:sldId id="268" r:id="rId11"/>
  </p:sldIdLst>
  <p:sldSz cx="9144000" cy="6858000" type="screen4x3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6" autoAdjust="0"/>
  </p:normalViewPr>
  <p:slideViewPr>
    <p:cSldViewPr>
      <p:cViewPr>
        <p:scale>
          <a:sx n="72" d="100"/>
          <a:sy n="72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650" y="-102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AC62-1D98-468E-AC93-C572E908DD6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6EC0-4E20-4135-B29D-E438DE290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71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77FF5-F315-49E1-99FF-CFC79FBC902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8AC35-5AFB-4FA3-BE78-CCF5D300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7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template given should be strictly adhered to. </a:t>
            </a:r>
          </a:p>
          <a:p>
            <a:r>
              <a:rPr lang="en-US" dirty="0" smtClean="0"/>
              <a:t>Other than Literature review, Proposed solution and experimental setup the other slides should be strictly a single slide. So a maximum of 13-15 slides may be permitted. If for the sake of explanation the students wants to provide extra animation they are at</a:t>
            </a:r>
            <a:r>
              <a:rPr lang="en-US" baseline="0" dirty="0" smtClean="0"/>
              <a:t> the liberty to do so.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domain area briefly</a:t>
            </a:r>
          </a:p>
          <a:p>
            <a:r>
              <a:rPr lang="en-US" dirty="0" smtClean="0"/>
              <a:t>U may choose to use any diagrammatic</a:t>
            </a:r>
            <a:r>
              <a:rPr lang="en-US" baseline="0" dirty="0" smtClean="0"/>
              <a:t> representations or graphical input to substantiate your views about the problem</a:t>
            </a:r>
          </a:p>
          <a:p>
            <a:r>
              <a:rPr lang="en-US" baseline="0" dirty="0" smtClean="0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of two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students feel the necessity of diagrams</a:t>
            </a:r>
            <a:r>
              <a:rPr lang="en-US" baseline="0" dirty="0" smtClean="0"/>
              <a:t> it may be included. No unwanted information should be put. This may go up to a maximum of 2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students feel the necessity of diagrams</a:t>
            </a:r>
            <a:r>
              <a:rPr lang="en-US" baseline="0" dirty="0" smtClean="0"/>
              <a:t> it may be included. No unwanted information should be put. This may go up to a maximum of 2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students feel the necessity of diagrams</a:t>
            </a:r>
            <a:r>
              <a:rPr lang="en-US" baseline="0" dirty="0" smtClean="0"/>
              <a:t> it may be included. No unwanted information should be put. This may go up to a maximum of 2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8AC35-5AFB-4FA3-BE78-CCF5D300E4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A6D-5A4B-4D6C-970F-5F5BC78ED0D0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199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3278-2F6B-4330-89E5-680B1188C5C1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003-25E7-4891-98DB-A6F10AD19A1B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84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5BFE-D176-47A6-A77E-D77A275E8CDA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B4F5-946B-4DF1-BB2D-C460D23C37A5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08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C687-9034-4398-8A64-C143FD960FA6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93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81D7-D912-4B4E-BE7B-AAF7AF0711DD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76F-B41C-4CD2-89C4-6E565AFECE7E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C5E3-A365-4B1C-BC3E-3D68E5A5E8E5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83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CD3-48D8-42CE-995C-DD242AEEF0DE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3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CB14EB-F996-4429-A4A2-94A9ADC91618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400800" cy="3429000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Members</a:t>
            </a:r>
          </a:p>
          <a:p>
            <a:pPr defTabSz="914293">
              <a:defRPr/>
            </a:pPr>
            <a:endParaRPr lang="en-US" i="1" dirty="0" smtClean="0"/>
          </a:p>
          <a:p>
            <a:pPr defTabSz="914293">
              <a:defRPr/>
            </a:pPr>
            <a:r>
              <a:rPr lang="en-US" i="1" dirty="0" smtClean="0"/>
              <a:t>.</a:t>
            </a:r>
          </a:p>
          <a:p>
            <a:pPr defTabSz="914293">
              <a:defRPr/>
            </a:pPr>
            <a:endParaRPr lang="en-US" i="1" dirty="0"/>
          </a:p>
          <a:p>
            <a:pPr defTabSz="914293">
              <a:defRPr/>
            </a:pP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01695" cy="11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8085"/>
              </p:ext>
            </p:extLst>
          </p:nvPr>
        </p:nvGraphicFramePr>
        <p:xfrm>
          <a:off x="1981200" y="3733800"/>
          <a:ext cx="5181600" cy="1866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4150"/>
                <a:gridCol w="1187450"/>
              </a:tblGrid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Roll </a:t>
                      </a:r>
                      <a:r>
                        <a:rPr lang="en-US" b="1" dirty="0" smtClean="0"/>
                        <a:t>No.</a:t>
                      </a:r>
                      <a:endParaRPr lang="en-US" b="1" dirty="0"/>
                    </a:p>
                  </a:txBody>
                  <a:tcPr/>
                </a:tc>
              </a:tr>
              <a:tr h="314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67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2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2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200976"/>
            <a:ext cx="5562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St. Francis Institute of Technology</a:t>
            </a:r>
          </a:p>
          <a:p>
            <a:pPr algn="ctr"/>
            <a:r>
              <a:rPr lang="en-US" sz="2800" i="1" dirty="0" smtClean="0"/>
              <a:t>Department of Computer Engineering</a:t>
            </a:r>
            <a:r>
              <a:rPr lang="en-US" sz="2800" dirty="0" smtClean="0"/>
              <a:t> </a:t>
            </a:r>
          </a:p>
          <a:p>
            <a:pPr algn="ctr"/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962400" cy="4572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5D-CD58-4EF4-8BB5-398CBD42D397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Book,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J. F. Curtis, (Ed.), Processes and Disorders of Human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Comm-unication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New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York:Harper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Row, 1978.</a:t>
            </a:r>
          </a:p>
          <a:p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Paper,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J.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Schroeterand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M.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Sondhi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“Techniques for estimating vocal-tract shapes from the speech signal”,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Speech Audio Process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1, pp. 133–150, 1994.</a:t>
            </a:r>
          </a:p>
          <a:p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 paper,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J. M.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Pardo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“Vocal tract shape analysis for children”, 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IEEE Int. Conf</a:t>
            </a:r>
            <a:r>
              <a:rPr lang="en-US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Speech, Signal Process., 1982, pp. 763–766.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(Give brief introduction of your project,  need of the project and scope)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(2/3 slides- Write about what papers you have followed, similar work done before, any lacuna found in those projects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and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the problem that your project will solve and formulate the solution)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(Give block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(Explain each phase of the block diagram in details, algorithm details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marL="320040" lvl="1" indent="0">
              <a:buNone/>
            </a:pPr>
            <a:r>
              <a:rPr lang="en-US" sz="1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(Dataset( if any),Performance evaluation parameters (Definition </a:t>
            </a: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equations)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39282"/>
            <a:ext cx="3962400" cy="45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905000" cy="476250"/>
          </a:xfrm>
        </p:spPr>
        <p:txBody>
          <a:bodyPr/>
          <a:lstStyle/>
          <a:p>
            <a:fld id="{E2558256-AA22-4112-916B-6D3E2CC47B06}" type="datetime1">
              <a:rPr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11/4/2019</a:t>
            </a:fld>
            <a:endParaRPr lang="en-US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to 5 points and 1 slide for introducing the project </a:t>
            </a:r>
          </a:p>
          <a:p>
            <a:r>
              <a:rPr lang="en-US" dirty="0" smtClean="0"/>
              <a:t>One to two points about what exactly is the existing system</a:t>
            </a:r>
          </a:p>
          <a:p>
            <a:r>
              <a:rPr lang="en-US" dirty="0" smtClean="0"/>
              <a:t>Any diagrams/flowchart/statistics/table which u feel mandatory to introduce your project or your problem which leads to a project</a:t>
            </a:r>
          </a:p>
          <a:p>
            <a:r>
              <a:rPr lang="en-US" dirty="0" smtClean="0"/>
              <a:t>Give Problem definition in one slide and Proposed solution in other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828800" cy="476250"/>
          </a:xfrm>
        </p:spPr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11/4/2019</a:t>
            </a:fld>
            <a:endParaRPr lang="en-US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96000" cy="45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Mention only the contents of the papers which you have referred with citation(Do not put the paper title here as it is already there in the references).</a:t>
            </a:r>
          </a:p>
          <a:p>
            <a:r>
              <a:rPr lang="en-US" dirty="0"/>
              <a:t>If you are referring any image from the papers then give citation to that as well in the image caption.</a:t>
            </a:r>
          </a:p>
          <a:p>
            <a:r>
              <a:rPr lang="en-US" dirty="0"/>
              <a:t>The papers should be arranged in a chronological order dating from the earliest to the latest</a:t>
            </a:r>
          </a:p>
          <a:p>
            <a:r>
              <a:rPr lang="en-US" dirty="0"/>
              <a:t>Please keep in mind to take up papers not earlier than 2015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63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7086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“The Problem definition should be in the form of statement and should be maximum of 4 to 5 lines. Ensure that no first/second/third person should be used in the problem statement and it should be a generic statement. But precise enough to identify the problem in hand”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4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(Give System Block Diagram/Algorithm)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Proposed solution can be in points</a:t>
            </a:r>
          </a:p>
          <a:p>
            <a:r>
              <a:rPr lang="en-US" dirty="0" smtClean="0"/>
              <a:t>It can be a system representation using the input process and output</a:t>
            </a:r>
          </a:p>
          <a:p>
            <a:r>
              <a:rPr lang="en-US" dirty="0" smtClean="0"/>
              <a:t>Diagrammatic representation of Block Diagram of Project </a:t>
            </a:r>
          </a:p>
          <a:p>
            <a:r>
              <a:rPr lang="en-US" dirty="0" smtClean="0"/>
              <a:t>Prototype of the project in any(Optional) </a:t>
            </a:r>
          </a:p>
          <a:p>
            <a:r>
              <a:rPr lang="en-US" dirty="0" smtClean="0"/>
              <a:t>If your system uses any algorithm the pseudo code of the algorithm has to be written and the students should be able to explain the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0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the hardware and software requirements</a:t>
            </a:r>
          </a:p>
          <a:p>
            <a:r>
              <a:rPr lang="en-US" dirty="0" smtClean="0"/>
              <a:t>The datasets you required (if any)</a:t>
            </a:r>
          </a:p>
          <a:p>
            <a:r>
              <a:rPr lang="en-US" dirty="0" smtClean="0"/>
              <a:t>The snapshot of the dataset(if available)</a:t>
            </a:r>
          </a:p>
          <a:p>
            <a:r>
              <a:rPr lang="en-US" dirty="0" smtClean="0"/>
              <a:t>What is the output required?</a:t>
            </a:r>
          </a:p>
          <a:p>
            <a:r>
              <a:rPr lang="en-US" dirty="0" smtClean="0"/>
              <a:t>Any other information you feel apt to be discussed has to be mentioned here. </a:t>
            </a:r>
            <a:endParaRPr lang="en-US" dirty="0"/>
          </a:p>
          <a:p>
            <a:r>
              <a:rPr lang="en-US" dirty="0" smtClean="0"/>
              <a:t>Performance Evaluation Parameters ( Give definition /Equations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each phase of the block diagram in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and how you are planning to achieve it,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201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803</Words>
  <Application>Microsoft Office PowerPoint</Application>
  <PresentationFormat>On-screen Show (4:3)</PresentationFormat>
  <Paragraphs>102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Project Title</vt:lpstr>
      <vt:lpstr>Content</vt:lpstr>
      <vt:lpstr>Introduction</vt:lpstr>
      <vt:lpstr>Literature Review</vt:lpstr>
      <vt:lpstr>Problem definition </vt:lpstr>
      <vt:lpstr>Proposed Solution  (Give System Block Diagram/Algorithm)</vt:lpstr>
      <vt:lpstr>Experimental Setup:</vt:lpstr>
      <vt:lpstr>Work done so far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ANKITA</dc:creator>
  <cp:lastModifiedBy>409B</cp:lastModifiedBy>
  <cp:revision>43</cp:revision>
  <cp:lastPrinted>2019-11-04T10:22:05Z</cp:lastPrinted>
  <dcterms:created xsi:type="dcterms:W3CDTF">2018-07-02T09:38:42Z</dcterms:created>
  <dcterms:modified xsi:type="dcterms:W3CDTF">2019-11-04T10:46:28Z</dcterms:modified>
</cp:coreProperties>
</file>