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presProps.xml" ContentType="application/vnd.openxmlformats-officedocument.presentationml.presPro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9144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C707BEB-7036-49F3-B453-E39D7103BAD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28560" y="1825560"/>
            <a:ext cx="788652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28560" y="4098240"/>
            <a:ext cx="788652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8F08E25-AC17-4B56-B12A-72B23414646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28560" y="1825560"/>
            <a:ext cx="38484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69920" y="1825560"/>
            <a:ext cx="38484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28560" y="4098240"/>
            <a:ext cx="38484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69920" y="4098240"/>
            <a:ext cx="38484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B8DCF64-C325-400F-8AF2-D84ADA5122C5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28560" y="1825560"/>
            <a:ext cx="2539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95080" y="1825560"/>
            <a:ext cx="2539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5961240" y="1825560"/>
            <a:ext cx="2539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28560" y="4098240"/>
            <a:ext cx="2539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95080" y="4098240"/>
            <a:ext cx="2539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5961240" y="4098240"/>
            <a:ext cx="2539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575A9D2-49B7-4762-948E-ECA0EE645B38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A695F7E-EABA-48A2-A888-8304EF6C64A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28560" y="1825560"/>
            <a:ext cx="788652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4060D38-BED9-48CE-BC0D-7B61F7EBA76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628560" y="1825560"/>
            <a:ext cx="788652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25B8076-E91A-4670-919B-CC194C763F2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28560" y="1825560"/>
            <a:ext cx="384840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4669920" y="1825560"/>
            <a:ext cx="384840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A60A3CC-6F67-445A-B6E0-4CCC7C1308D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A122CCE-9A8F-43B9-B741-D367887013A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28560" y="365040"/>
            <a:ext cx="788652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84A600F-53A3-4375-B9F7-D2AE4495983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628560" y="1825560"/>
            <a:ext cx="38484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69920" y="1825560"/>
            <a:ext cx="384840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628560" y="4098240"/>
            <a:ext cx="38484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3C94770-9D7A-46CB-A880-69C1442BF41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28560" y="1825560"/>
            <a:ext cx="788652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BB16F84-1EDD-4924-A7C2-A8F79FFC1F2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28560" y="1825560"/>
            <a:ext cx="384840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69920" y="1825560"/>
            <a:ext cx="38484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4669920" y="4098240"/>
            <a:ext cx="38484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0B1C40D-2223-4141-8D6D-2E094598D9A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28560" y="1825560"/>
            <a:ext cx="38484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669920" y="1825560"/>
            <a:ext cx="38484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628560" y="4098240"/>
            <a:ext cx="788652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F9E7390-E98A-4F32-B34A-19E369DF045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28560" y="1825560"/>
            <a:ext cx="788652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28560" y="4098240"/>
            <a:ext cx="788652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6C8E54D-5527-4148-9781-2E3717C9197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28560" y="1825560"/>
            <a:ext cx="38484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4669920" y="1825560"/>
            <a:ext cx="38484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628560" y="4098240"/>
            <a:ext cx="38484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4669920" y="4098240"/>
            <a:ext cx="38484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00D4476-F017-4B5D-9B76-E0941ABF1F69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28560" y="1825560"/>
            <a:ext cx="2539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295080" y="1825560"/>
            <a:ext cx="2539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5961240" y="1825560"/>
            <a:ext cx="2539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628560" y="4098240"/>
            <a:ext cx="2539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295080" y="4098240"/>
            <a:ext cx="2539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5961240" y="4098240"/>
            <a:ext cx="2539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9A13878-B055-46FB-BB2B-63BFC944A9C6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28560" y="1825560"/>
            <a:ext cx="788652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2F804E9-1EA9-4F98-A6F4-4434BD882EF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28560" y="1825560"/>
            <a:ext cx="384840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69920" y="1825560"/>
            <a:ext cx="384840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7FE7EB7-62BB-4016-B896-50EA243B4DA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2059D1F-584E-42EB-A415-683D93E839C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28560" y="365040"/>
            <a:ext cx="788652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2F231E1-FDDB-4046-9964-46D71CABDD0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28560" y="1825560"/>
            <a:ext cx="38484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69920" y="1825560"/>
            <a:ext cx="384840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28560" y="4098240"/>
            <a:ext cx="38484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2E96642-4FC5-4D81-B6FB-4C9E2E0CEC5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28560" y="1825560"/>
            <a:ext cx="384840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69920" y="1825560"/>
            <a:ext cx="38484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69920" y="4098240"/>
            <a:ext cx="38484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A70CBC6-B9B7-4105-B7ED-78A37DA0ED5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28560" y="1825560"/>
            <a:ext cx="38484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69920" y="1825560"/>
            <a:ext cx="38484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28560" y="4098240"/>
            <a:ext cx="788652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28C5B38-FECF-4183-9A74-26A7CE9009C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20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indent="0" algn="ctr">
              <a:lnSpc>
                <a:spcPct val="90000"/>
              </a:lnSpc>
              <a:buNone/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62856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b="0" lang="id-ID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id-ID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3029040" y="6356520"/>
            <a:ext cx="30859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645804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id-ID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6676EA97-E00C-49CA-B1CA-4AAC40B294F1}" type="slidenum">
              <a:rPr b="0" lang="id-ID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788652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4"/>
          </p:nvPr>
        </p:nvSpPr>
        <p:spPr>
          <a:xfrm>
            <a:off x="62856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b="0" lang="id-ID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id-ID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 idx="5"/>
          </p:nvPr>
        </p:nvSpPr>
        <p:spPr>
          <a:xfrm>
            <a:off x="3029040" y="6356520"/>
            <a:ext cx="30859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 idx="6"/>
          </p:nvPr>
        </p:nvSpPr>
        <p:spPr>
          <a:xfrm>
            <a:off x="645804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id-ID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EB641380-35C0-48F3-9C4A-FCD0D9541777}" type="slidenum">
              <a:rPr b="0" lang="id-ID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28560" y="188640"/>
            <a:ext cx="7886520" cy="6465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92000"/>
          </a:bodyPr>
          <a:p>
            <a:pPr indent="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600b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628560" y="835560"/>
            <a:ext cx="7886520" cy="4701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9000"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50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84" name="Picture 4" descr=""/>
          <p:cNvPicPr/>
          <p:nvPr/>
        </p:nvPicPr>
        <p:blipFill>
          <a:blip r:embed="rId1"/>
          <a:stretch/>
        </p:blipFill>
        <p:spPr>
          <a:xfrm>
            <a:off x="1523880" y="1306080"/>
            <a:ext cx="6095520" cy="4571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28560" y="188640"/>
            <a:ext cx="7886520" cy="6465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92000"/>
          </a:bodyPr>
          <a:p>
            <a:pPr indent="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1800raw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628560" y="835560"/>
            <a:ext cx="7886520" cy="4701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9000"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70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11" name="Picture 5" descr=""/>
          <p:cNvPicPr/>
          <p:nvPr/>
        </p:nvPicPr>
        <p:blipFill>
          <a:blip r:embed="rId1"/>
          <a:stretch/>
        </p:blipFill>
        <p:spPr>
          <a:xfrm>
            <a:off x="1523880" y="1143000"/>
            <a:ext cx="6239520" cy="4679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28560" y="188640"/>
            <a:ext cx="7886520" cy="6465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92000"/>
          </a:bodyPr>
          <a:p>
            <a:pPr indent="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3600b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628560" y="835560"/>
            <a:ext cx="7886520" cy="4701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9000"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153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14" name="Picture 5" descr=""/>
          <p:cNvPicPr/>
          <p:nvPr/>
        </p:nvPicPr>
        <p:blipFill>
          <a:blip r:embed="rId1"/>
          <a:stretch/>
        </p:blipFill>
        <p:spPr>
          <a:xfrm>
            <a:off x="1523880" y="1143000"/>
            <a:ext cx="6239520" cy="4679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628560" y="188640"/>
            <a:ext cx="7886520" cy="6465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92000"/>
          </a:bodyPr>
          <a:p>
            <a:pPr indent="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3600g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628560" y="835560"/>
            <a:ext cx="7886520" cy="4701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9000"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167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17" name="Picture 4" descr=""/>
          <p:cNvPicPr/>
          <p:nvPr/>
        </p:nvPicPr>
        <p:blipFill>
          <a:blip r:embed="rId1"/>
          <a:stretch/>
        </p:blipFill>
        <p:spPr>
          <a:xfrm>
            <a:off x="1523880" y="1143000"/>
            <a:ext cx="6239520" cy="4679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628560" y="188640"/>
            <a:ext cx="7886520" cy="6465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92000"/>
          </a:bodyPr>
          <a:p>
            <a:pPr indent="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3600gray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/>
          </p:nvPr>
        </p:nvSpPr>
        <p:spPr>
          <a:xfrm>
            <a:off x="628560" y="835560"/>
            <a:ext cx="7886520" cy="4701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9000"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183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20" name="Picture 5" descr=""/>
          <p:cNvPicPr/>
          <p:nvPr/>
        </p:nvPicPr>
        <p:blipFill>
          <a:blip r:embed="rId1"/>
          <a:stretch/>
        </p:blipFill>
        <p:spPr>
          <a:xfrm>
            <a:off x="1523880" y="1143000"/>
            <a:ext cx="6239520" cy="4679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628560" y="188640"/>
            <a:ext cx="7886520" cy="6465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92000"/>
          </a:bodyPr>
          <a:p>
            <a:pPr indent="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3600r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/>
          </p:nvPr>
        </p:nvSpPr>
        <p:spPr>
          <a:xfrm>
            <a:off x="628560" y="835560"/>
            <a:ext cx="7886520" cy="4701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9000"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149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23" name="Picture 4" descr=""/>
          <p:cNvPicPr/>
          <p:nvPr/>
        </p:nvPicPr>
        <p:blipFill>
          <a:blip r:embed="rId1"/>
          <a:stretch/>
        </p:blipFill>
        <p:spPr>
          <a:xfrm>
            <a:off x="1523880" y="1143000"/>
            <a:ext cx="6239520" cy="4679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628560" y="188640"/>
            <a:ext cx="7886520" cy="6465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92000"/>
          </a:bodyPr>
          <a:p>
            <a:pPr indent="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3600raw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/>
          </p:nvPr>
        </p:nvSpPr>
        <p:spPr>
          <a:xfrm>
            <a:off x="628560" y="835560"/>
            <a:ext cx="7886520" cy="4701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9000"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149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26" name="Picture 5" descr=""/>
          <p:cNvPicPr/>
          <p:nvPr/>
        </p:nvPicPr>
        <p:blipFill>
          <a:blip r:embed="rId1"/>
          <a:stretch/>
        </p:blipFill>
        <p:spPr>
          <a:xfrm>
            <a:off x="1523880" y="1143000"/>
            <a:ext cx="6239520" cy="4679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28560" y="188640"/>
            <a:ext cx="7886520" cy="6465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92000"/>
          </a:bodyPr>
          <a:p>
            <a:pPr indent="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600g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/>
          </p:nvPr>
        </p:nvSpPr>
        <p:spPr>
          <a:xfrm>
            <a:off x="628560" y="835560"/>
            <a:ext cx="7886520" cy="4701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9000"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46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87" name="Picture 5" descr=""/>
          <p:cNvPicPr/>
          <p:nvPr/>
        </p:nvPicPr>
        <p:blipFill>
          <a:blip r:embed="rId1"/>
          <a:stretch/>
        </p:blipFill>
        <p:spPr>
          <a:xfrm>
            <a:off x="1523880" y="1143000"/>
            <a:ext cx="6095520" cy="4571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28560" y="188640"/>
            <a:ext cx="7886520" cy="6465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92000"/>
          </a:bodyPr>
          <a:p>
            <a:pPr indent="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600gray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628560" y="835560"/>
            <a:ext cx="7886520" cy="4701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9000"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62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90" name="Picture 4" descr=""/>
          <p:cNvPicPr/>
          <p:nvPr/>
        </p:nvPicPr>
        <p:blipFill>
          <a:blip r:embed="rId1"/>
          <a:stretch/>
        </p:blipFill>
        <p:spPr>
          <a:xfrm>
            <a:off x="1523880" y="1143000"/>
            <a:ext cx="6095520" cy="4571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28560" y="188640"/>
            <a:ext cx="7886520" cy="6465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92000"/>
          </a:bodyPr>
          <a:p>
            <a:pPr indent="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600r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628560" y="835560"/>
            <a:ext cx="7886520" cy="4701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9000"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43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93" name="Picture 5" descr=""/>
          <p:cNvPicPr/>
          <p:nvPr/>
        </p:nvPicPr>
        <p:blipFill>
          <a:blip r:embed="rId1"/>
          <a:stretch/>
        </p:blipFill>
        <p:spPr>
          <a:xfrm>
            <a:off x="1523880" y="1306080"/>
            <a:ext cx="6095520" cy="4571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28560" y="188640"/>
            <a:ext cx="7886520" cy="6465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92000"/>
          </a:bodyPr>
          <a:p>
            <a:pPr indent="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600raw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628560" y="835560"/>
            <a:ext cx="7886520" cy="4701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9000"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261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96" name="Picture 4" descr=""/>
          <p:cNvPicPr/>
          <p:nvPr/>
        </p:nvPicPr>
        <p:blipFill>
          <a:blip r:embed="rId1"/>
          <a:stretch/>
        </p:blipFill>
        <p:spPr>
          <a:xfrm>
            <a:off x="1378800" y="1306080"/>
            <a:ext cx="6239520" cy="4679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28560" y="188640"/>
            <a:ext cx="7886520" cy="6465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92000"/>
          </a:bodyPr>
          <a:p>
            <a:pPr indent="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1800b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628560" y="835560"/>
            <a:ext cx="7886520" cy="4701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9000"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86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99" name="Picture 5" descr=""/>
          <p:cNvPicPr/>
          <p:nvPr/>
        </p:nvPicPr>
        <p:blipFill>
          <a:blip r:embed="rId1"/>
          <a:stretch/>
        </p:blipFill>
        <p:spPr>
          <a:xfrm>
            <a:off x="1523880" y="1143000"/>
            <a:ext cx="6239520" cy="4679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28560" y="188640"/>
            <a:ext cx="7886520" cy="6465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92000"/>
          </a:bodyPr>
          <a:p>
            <a:pPr indent="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1800g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628560" y="835560"/>
            <a:ext cx="7886520" cy="4701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9000"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97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2" name="Picture 4" descr=""/>
          <p:cNvPicPr/>
          <p:nvPr/>
        </p:nvPicPr>
        <p:blipFill>
          <a:blip r:embed="rId1"/>
          <a:stretch/>
        </p:blipFill>
        <p:spPr>
          <a:xfrm>
            <a:off x="1523880" y="1143000"/>
            <a:ext cx="6239520" cy="4679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28560" y="188640"/>
            <a:ext cx="7886520" cy="6465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92000"/>
          </a:bodyPr>
          <a:p>
            <a:pPr indent="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1800gray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628560" y="835560"/>
            <a:ext cx="7886520" cy="4701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9000"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118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5" name="Picture 5" descr=""/>
          <p:cNvPicPr/>
          <p:nvPr/>
        </p:nvPicPr>
        <p:blipFill>
          <a:blip r:embed="rId1"/>
          <a:stretch/>
        </p:blipFill>
        <p:spPr>
          <a:xfrm>
            <a:off x="1451880" y="1306080"/>
            <a:ext cx="6239520" cy="4679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28560" y="188640"/>
            <a:ext cx="7886520" cy="6465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92000"/>
          </a:bodyPr>
          <a:p>
            <a:pPr indent="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1800r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628560" y="835560"/>
            <a:ext cx="7886520" cy="4701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9000"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70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8" name="Picture 4" descr=""/>
          <p:cNvPicPr/>
          <p:nvPr/>
        </p:nvPicPr>
        <p:blipFill>
          <a:blip r:embed="rId1"/>
          <a:stretch/>
        </p:blipFill>
        <p:spPr>
          <a:xfrm>
            <a:off x="1523880" y="1143000"/>
            <a:ext cx="6239520" cy="4679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923</TotalTime>
  <Application>LibreOffice/7.4.0.3$Windows_X86_64 LibreOffice_project/f85e47c08ddd19c015c0114a68350214f7066f5a</Application>
  <AppVersion>15.0000</AppVersion>
  <Words>57</Words>
  <Paragraphs>47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2024-02-19T11:11:41Z</dcterms:created>
  <dc:creator>Nasrullah Harino Al Ghifari</dc:creator>
  <dc:description/>
  <dc:language>en-US</dc:language>
  <cp:lastModifiedBy/>
  <dcterms:modified xsi:type="dcterms:W3CDTF">2024-02-20T13:46:28Z</dcterms:modified>
  <cp:revision>2</cp:revision>
  <dc:subject/>
  <dc:title>Perhitungan Image dalam Folder Cek_github dengan Icy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  <property fmtid="{D5CDD505-2E9C-101B-9397-08002B2CF9AE}" pid="3" name="Slides">
    <vt:i4>31</vt:i4>
  </property>
</Properties>
</file>