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>
        <p:scale>
          <a:sx n="110" d="100"/>
          <a:sy n="110" d="100"/>
        </p:scale>
        <p:origin x="-4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35F9-C10E-417B-02A4-9B9198F1D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0AD6-ACA3-EB78-EC9F-061921C54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92BD5-F670-B8D6-A3B2-BCF9E33E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5901-8312-8843-655C-85F1005B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7BB9-3DB7-11CB-B022-EB52BC43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C4C2-20AF-8A5D-15E8-818E2ACF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839C8-6263-ED4F-007E-88D05BB01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DD67-1643-D09E-569F-0846445D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137C-FB7A-9FDC-4D1E-8891C66D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70EF-F507-D723-734F-D37733A3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6D6ED-1872-FA60-CFD8-E72DE886E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5E991-8174-3492-AD69-5B0A035E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91CD-7FFD-BAE8-4FB6-2CA95AC2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1CF4-8F3B-3F7E-773C-75F8D4F1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A685-9E47-FB8D-5128-84489F60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F314-7714-5FF7-1CF7-A4D1F81B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0E3D-35DA-BF2B-20C7-61E8AC56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F827-161B-6F10-853A-39A5DE49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6F12-E774-7F17-D4A7-7253668F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C56D-7547-0C77-5A11-613F35DF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0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05A1-70EF-4535-076C-9D8F7BF3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F89A0-22F2-8B94-6045-5CE8E8ED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59E0-6BE0-58E9-95E3-C81F401F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349D-EF4B-70EC-BB1D-83D6409D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5AD1-FC5A-5815-4172-E17D9CFF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17DB-0711-1E7C-71EC-A3A5F09B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25AF-DAC9-E594-1134-1D8256B48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08F6B-D37A-9206-B686-1AFA22855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778A-8B1B-20E1-9138-2985B770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A53F-AB85-D4AB-8DB6-9CCCDB26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BEC16-AE5F-983A-EFB4-4C8D0E3E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5B43-B075-2AB2-7CDE-00743812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60EE-2A8A-8E14-62C7-2BDA1437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B65AA-BDE0-84B8-74E2-0743EC77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62893-FA65-A027-6D26-200BB5C7E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5D6F9-B4F9-DD17-CD96-BA732B599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54EA7-B367-C9A6-D2F3-8A0AE36D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28A3E-AF82-DFCF-EA0B-2C3FDA1F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C4EF-285A-89AB-02FA-189C65D4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D71-601E-7770-D379-BBD0C6D0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27115-E704-42CB-7B34-C982B480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BB127-C897-BC99-8E85-63FC0AE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10864-5D8C-655C-D1F3-F3BCAAD8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458B7-C438-D84B-793E-225C8B7A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BA88-416A-B0DF-6760-384B6677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CF040-8221-1545-AD90-D36D911C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1A4E-4531-25CB-E181-DADFFF4D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9C7A-566D-7390-4D3E-113F9479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2588B-F024-79D4-6C2E-2EFF8C33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DA0E6-B572-7C02-BDA7-262B0773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C4BD-906A-D28F-9EDD-2556C5FB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21D6E-2E20-4324-953A-8CEEF35D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2753-54F7-759B-C37D-DE01A66A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B7374-A348-B0CD-C6AE-02DD74006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C3B4A-B60E-E757-56C8-B5B5DF802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F90BA-32C1-3A3C-5118-83FEABFB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458A-403E-5AA2-D49B-F66E1478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82D02-8F5B-3B5B-F2BF-42704AF1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AAB37-D28A-829A-7EFF-1FE39AE4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E2FBE-CAF3-C6D4-47E6-23BB5AD9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34B6-39B2-7538-BE36-589B90EF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2BA98-9349-40B3-8250-824286538E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B6C9-FE0A-A85E-39A2-0EEDB57C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4AE0-9D0F-DC5C-6D8C-2F7BFE744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9D3C2-302D-49E1-886A-0D0AD992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the number of candlesticks&#10;&#10;Description automatically generated with medium confidence">
            <a:extLst>
              <a:ext uri="{FF2B5EF4-FFF2-40B4-BE49-F238E27FC236}">
                <a16:creationId xmlns:a16="http://schemas.microsoft.com/office/drawing/2014/main" id="{993E4F3D-D16C-2C10-067C-19A71EDD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19112"/>
            <a:ext cx="9191625" cy="5819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668E8-BE22-6053-533D-8B03577AF0B7}"/>
              </a:ext>
            </a:extLst>
          </p:cNvPr>
          <p:cNvSpPr txBox="1"/>
          <p:nvPr/>
        </p:nvSpPr>
        <p:spPr>
          <a:xfrm>
            <a:off x="4044019" y="57136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62F28-8067-8935-34D1-BDD630544A73}"/>
              </a:ext>
            </a:extLst>
          </p:cNvPr>
          <p:cNvSpPr txBox="1"/>
          <p:nvPr/>
        </p:nvSpPr>
        <p:spPr>
          <a:xfrm>
            <a:off x="6934948" y="5713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2E329-EB06-F0EE-3140-59CDEBC8FDEF}"/>
              </a:ext>
            </a:extLst>
          </p:cNvPr>
          <p:cNvSpPr txBox="1"/>
          <p:nvPr/>
        </p:nvSpPr>
        <p:spPr>
          <a:xfrm>
            <a:off x="9993170" y="5713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140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1D54728D-2B17-26CE-B5D0-CB23633AA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3" y="294562"/>
            <a:ext cx="7706004" cy="6422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E5258D-5E4B-B19A-576C-6BE2FCFE66B8}"/>
              </a:ext>
            </a:extLst>
          </p:cNvPr>
          <p:cNvSpPr txBox="1"/>
          <p:nvPr/>
        </p:nvSpPr>
        <p:spPr>
          <a:xfrm>
            <a:off x="2621279" y="61830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74FE1-988E-8090-13A6-1B7B9AE31410}"/>
              </a:ext>
            </a:extLst>
          </p:cNvPr>
          <p:cNvSpPr txBox="1"/>
          <p:nvPr/>
        </p:nvSpPr>
        <p:spPr>
          <a:xfrm>
            <a:off x="2621279" y="366757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DA89-90D7-FC8F-1F38-04529F1F9897}"/>
              </a:ext>
            </a:extLst>
          </p:cNvPr>
          <p:cNvSpPr txBox="1"/>
          <p:nvPr/>
        </p:nvSpPr>
        <p:spPr>
          <a:xfrm>
            <a:off x="4150641" y="2945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0E74E-BCD1-BA5C-4E32-CB138B630B2C}"/>
              </a:ext>
            </a:extLst>
          </p:cNvPr>
          <p:cNvSpPr txBox="1"/>
          <p:nvPr/>
        </p:nvSpPr>
        <p:spPr>
          <a:xfrm>
            <a:off x="6624609" y="29456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51B00-736D-D69E-6903-A88DC9C2311D}"/>
              </a:ext>
            </a:extLst>
          </p:cNvPr>
          <p:cNvSpPr txBox="1"/>
          <p:nvPr/>
        </p:nvSpPr>
        <p:spPr>
          <a:xfrm>
            <a:off x="9238533" y="294561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6797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9D7CFFBC-1978-FBD4-7A49-26CF7507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82" y="433899"/>
            <a:ext cx="7453455" cy="6211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E785F-DB13-9F3F-766B-5CD5D80ABD15}"/>
              </a:ext>
            </a:extLst>
          </p:cNvPr>
          <p:cNvSpPr txBox="1"/>
          <p:nvPr/>
        </p:nvSpPr>
        <p:spPr>
          <a:xfrm>
            <a:off x="2760616" y="70539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BAE85-D42F-7943-9D48-6C361D9EB2EE}"/>
              </a:ext>
            </a:extLst>
          </p:cNvPr>
          <p:cNvSpPr txBox="1"/>
          <p:nvPr/>
        </p:nvSpPr>
        <p:spPr>
          <a:xfrm>
            <a:off x="2760616" y="37546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D03BD-BA99-B0B1-661D-FF8AAB6608DB}"/>
              </a:ext>
            </a:extLst>
          </p:cNvPr>
          <p:cNvSpPr txBox="1"/>
          <p:nvPr/>
        </p:nvSpPr>
        <p:spPr>
          <a:xfrm>
            <a:off x="4232365" y="42839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460EE-76E3-7580-DFDB-E5F91D338FE4}"/>
              </a:ext>
            </a:extLst>
          </p:cNvPr>
          <p:cNvSpPr txBox="1"/>
          <p:nvPr/>
        </p:nvSpPr>
        <p:spPr>
          <a:xfrm>
            <a:off x="6661249" y="4283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7F5B1-35EC-6FC5-83A8-A335A0EABF3F}"/>
              </a:ext>
            </a:extLst>
          </p:cNvPr>
          <p:cNvSpPr txBox="1"/>
          <p:nvPr/>
        </p:nvSpPr>
        <p:spPr>
          <a:xfrm>
            <a:off x="9194990" y="4283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2700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Rehm, Evan - FS, WV</dc:creator>
  <cp:lastModifiedBy>Rehm, Evan - FS, WV</cp:lastModifiedBy>
  <cp:revision>3</cp:revision>
  <dcterms:created xsi:type="dcterms:W3CDTF">2024-11-26T15:56:04Z</dcterms:created>
  <dcterms:modified xsi:type="dcterms:W3CDTF">2024-11-26T16:26:53Z</dcterms:modified>
</cp:coreProperties>
</file>