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Gentrification and Health Disparities: An Integrated Analysis of Inequality in Philadelphia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Jenea Adams &amp; Annan Timon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2023-04-27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Background &amp; Significance</a:t>
            </a:r>
          </a:p>
          <a:p>
            <a:pPr lvl="0" indent="-342900" marL="342900">
              <a:buAutoNum type="arabicPeriod"/>
            </a:pPr>
            <a:r>
              <a:rPr/>
              <a:t>Data (&amp; EDA)</a:t>
            </a:r>
          </a:p>
          <a:p>
            <a:pPr lvl="0" indent="-342900" marL="342900">
              <a:buAutoNum type="arabicPeriod"/>
            </a:pPr>
            <a:r>
              <a:rPr/>
              <a:t>Models</a:t>
            </a:r>
          </a:p>
          <a:p>
            <a:pPr lvl="0" indent="-342900" marL="342900">
              <a:buAutoNum type="arabicPeriod"/>
            </a:pPr>
            <a:r>
              <a:rPr/>
              <a:t>Evaluation</a:t>
            </a:r>
          </a:p>
          <a:p>
            <a:pPr lvl="0" indent="-342900" marL="342900">
              <a:buAutoNum type="arabicPeriod"/>
            </a:pPr>
            <a:r>
              <a:rPr/>
              <a:t>Discussion test</a:t>
            </a:r>
          </a:p>
          <a:p>
            <a:pPr lvl="0" indent="-342900" marL="342900">
              <a:buAutoNum type="arabicPeriod"/>
            </a:pPr>
            <a:r>
              <a:rPr/>
              <a:t>Future Directions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 example</a:t>
            </a:r>
          </a:p>
        </p:txBody>
      </p:sp>
      <p:pic>
        <p:nvPicPr>
          <p:cNvPr descr="slides_v1_long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Gentrification and Health Disparities: An Integrated Analysis of Inequality in Philadelphia</dc:title>
  <dc:creator>Jenea Adams &amp; Annan Timon</dc:creator>
  <cp:keywords/>
  <dcterms:created xsi:type="dcterms:W3CDTF">2023-04-27T19:45:55Z</dcterms:created>
  <dcterms:modified xsi:type="dcterms:W3CDTF">2023-04-27T19:45:55Z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2023-04-27</vt:lpwstr>
  </property>
  <property fmtid="{D5CDD505-2E9C-101B-9397-08002B2CF9AE}" pid="3" name="output">
    <vt:lpwstr/>
  </property>
</Properties>
</file>