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2023APR27_JA-AT_slides_v1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Jenea Adams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2023-04-27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slides_v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2023APR27_JA-AT_slides_v1</dc:title>
  <dc:creator>Jenea Adams</dc:creator>
  <cp:keywords/>
  <dcterms:created xsi:type="dcterms:W3CDTF">2023-04-27T17:55:32Z</dcterms:created>
  <dcterms:modified xsi:type="dcterms:W3CDTF">2023-04-27T17:55:32Z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2023-04-27</vt:lpwstr>
  </property>
  <property fmtid="{D5CDD505-2E9C-101B-9397-08002B2CF9AE}" pid="3" name="output">
    <vt:lpwstr/>
  </property>
</Properties>
</file>