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86" r:id="rId3"/>
    <p:sldId id="287" r:id="rId4"/>
    <p:sldId id="295" r:id="rId5"/>
    <p:sldId id="294" r:id="rId6"/>
    <p:sldId id="288" r:id="rId7"/>
    <p:sldId id="297" r:id="rId8"/>
    <p:sldId id="292" r:id="rId9"/>
    <p:sldId id="296" r:id="rId10"/>
    <p:sldId id="290" r:id="rId11"/>
    <p:sldId id="284" r:id="rId12"/>
    <p:sldId id="29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595959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595959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595959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595959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595959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595959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595959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595959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595959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7829B8-C5E7-480E-BE83-A2CEACE3435C}" v="95" dt="2024-05-28T02:32:17.43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595959"/>
        </a:fontRef>
        <a:srgbClr val="59595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CCA"/>
          </a:solidFill>
        </a:fill>
      </a:tcStyle>
    </a:wholeTbl>
    <a:band2H>
      <a:tcTxStyle/>
      <a:tcStyle>
        <a:tcBdr/>
        <a:fill>
          <a:solidFill>
            <a:srgbClr val="FFF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595959"/>
        </a:fontRef>
        <a:srgbClr val="59595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0DECB"/>
          </a:solidFill>
        </a:fill>
      </a:tcStyle>
    </a:wholeTbl>
    <a:band2H>
      <a:tcTxStyle/>
      <a:tcStyle>
        <a:tcBdr/>
        <a:fill>
          <a:solidFill>
            <a:srgbClr val="F7EF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95959"/>
        </a:fontRef>
        <a:srgbClr val="59595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ECFCA"/>
          </a:solidFill>
        </a:fill>
      </a:tcStyle>
    </a:wholeTbl>
    <a:band2H>
      <a:tcTxStyle/>
      <a:tcStyle>
        <a:tcBdr/>
        <a:fill>
          <a:solidFill>
            <a:srgbClr val="F6E9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95959"/>
        </a:fontRef>
        <a:srgbClr val="59595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95959"/>
        </a:fontRef>
        <a:srgbClr val="59595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95959"/>
              </a:solidFill>
              <a:prstDash val="solid"/>
              <a:round/>
            </a:ln>
          </a:top>
          <a:bottom>
            <a:ln w="25400" cap="flat">
              <a:solidFill>
                <a:srgbClr val="59595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95959"/>
              </a:solidFill>
              <a:prstDash val="solid"/>
              <a:round/>
            </a:ln>
          </a:top>
          <a:bottom>
            <a:ln w="25400" cap="flat">
              <a:solidFill>
                <a:srgbClr val="59595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95959"/>
        </a:fontRef>
        <a:srgbClr val="59595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9595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95959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95959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95959"/>
        </a:fontRef>
        <a:srgbClr val="595959"/>
      </a:tcTxStyle>
      <a:tcStyle>
        <a:tcBdr>
          <a:left>
            <a:ln w="12700" cap="flat">
              <a:solidFill>
                <a:srgbClr val="595959"/>
              </a:solidFill>
              <a:prstDash val="solid"/>
              <a:round/>
            </a:ln>
          </a:left>
          <a:right>
            <a:ln w="12700" cap="flat">
              <a:solidFill>
                <a:srgbClr val="595959"/>
              </a:solidFill>
              <a:prstDash val="solid"/>
              <a:round/>
            </a:ln>
          </a:right>
          <a:top>
            <a:ln w="12700" cap="flat">
              <a:solidFill>
                <a:srgbClr val="595959"/>
              </a:solidFill>
              <a:prstDash val="solid"/>
              <a:round/>
            </a:ln>
          </a:top>
          <a:bottom>
            <a:ln w="12700" cap="flat">
              <a:solidFill>
                <a:srgbClr val="595959"/>
              </a:solidFill>
              <a:prstDash val="solid"/>
              <a:round/>
            </a:ln>
          </a:bottom>
          <a:insideH>
            <a:ln w="12700" cap="flat">
              <a:solidFill>
                <a:srgbClr val="595959"/>
              </a:solidFill>
              <a:prstDash val="solid"/>
              <a:round/>
            </a:ln>
          </a:insideH>
          <a:insideV>
            <a:ln w="12700" cap="flat">
              <a:solidFill>
                <a:srgbClr val="595959"/>
              </a:solidFill>
              <a:prstDash val="solid"/>
              <a:round/>
            </a:ln>
          </a:insideV>
        </a:tcBdr>
        <a:fill>
          <a:solidFill>
            <a:srgbClr val="595959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595959"/>
        </a:fontRef>
        <a:srgbClr val="595959"/>
      </a:tcTxStyle>
      <a:tcStyle>
        <a:tcBdr>
          <a:left>
            <a:ln w="12700" cap="flat">
              <a:solidFill>
                <a:srgbClr val="595959"/>
              </a:solidFill>
              <a:prstDash val="solid"/>
              <a:round/>
            </a:ln>
          </a:left>
          <a:right>
            <a:ln w="12700" cap="flat">
              <a:solidFill>
                <a:srgbClr val="595959"/>
              </a:solidFill>
              <a:prstDash val="solid"/>
              <a:round/>
            </a:ln>
          </a:right>
          <a:top>
            <a:ln w="12700" cap="flat">
              <a:solidFill>
                <a:srgbClr val="595959"/>
              </a:solidFill>
              <a:prstDash val="solid"/>
              <a:round/>
            </a:ln>
          </a:top>
          <a:bottom>
            <a:ln w="12700" cap="flat">
              <a:solidFill>
                <a:srgbClr val="595959"/>
              </a:solidFill>
              <a:prstDash val="solid"/>
              <a:round/>
            </a:ln>
          </a:bottom>
          <a:insideH>
            <a:ln w="12700" cap="flat">
              <a:solidFill>
                <a:srgbClr val="595959"/>
              </a:solidFill>
              <a:prstDash val="solid"/>
              <a:round/>
            </a:ln>
          </a:insideH>
          <a:insideV>
            <a:ln w="12700" cap="flat">
              <a:solidFill>
                <a:srgbClr val="595959"/>
              </a:solidFill>
              <a:prstDash val="solid"/>
              <a:round/>
            </a:ln>
          </a:insideV>
        </a:tcBdr>
        <a:fill>
          <a:solidFill>
            <a:srgbClr val="595959">
              <a:alpha val="20000"/>
            </a:srgbClr>
          </a:solidFill>
        </a:fill>
      </a:tcStyle>
    </a:firstCol>
    <a:lastRow>
      <a:tcTxStyle b="on" i="off">
        <a:fontRef idx="major">
          <a:srgbClr val="595959"/>
        </a:fontRef>
        <a:srgbClr val="595959"/>
      </a:tcTxStyle>
      <a:tcStyle>
        <a:tcBdr>
          <a:left>
            <a:ln w="12700" cap="flat">
              <a:solidFill>
                <a:srgbClr val="595959"/>
              </a:solidFill>
              <a:prstDash val="solid"/>
              <a:round/>
            </a:ln>
          </a:left>
          <a:right>
            <a:ln w="12700" cap="flat">
              <a:solidFill>
                <a:srgbClr val="595959"/>
              </a:solidFill>
              <a:prstDash val="solid"/>
              <a:round/>
            </a:ln>
          </a:right>
          <a:top>
            <a:ln w="50800" cap="flat">
              <a:solidFill>
                <a:srgbClr val="595959"/>
              </a:solidFill>
              <a:prstDash val="solid"/>
              <a:round/>
            </a:ln>
          </a:top>
          <a:bottom>
            <a:ln w="12700" cap="flat">
              <a:solidFill>
                <a:srgbClr val="595959"/>
              </a:solidFill>
              <a:prstDash val="solid"/>
              <a:round/>
            </a:ln>
          </a:bottom>
          <a:insideH>
            <a:ln w="12700" cap="flat">
              <a:solidFill>
                <a:srgbClr val="595959"/>
              </a:solidFill>
              <a:prstDash val="solid"/>
              <a:round/>
            </a:ln>
          </a:insideH>
          <a:insideV>
            <a:ln w="12700" cap="flat">
              <a:solidFill>
                <a:srgbClr val="595959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595959"/>
        </a:fontRef>
        <a:srgbClr val="595959"/>
      </a:tcTxStyle>
      <a:tcStyle>
        <a:tcBdr>
          <a:left>
            <a:ln w="12700" cap="flat">
              <a:solidFill>
                <a:srgbClr val="595959"/>
              </a:solidFill>
              <a:prstDash val="solid"/>
              <a:round/>
            </a:ln>
          </a:left>
          <a:right>
            <a:ln w="12700" cap="flat">
              <a:solidFill>
                <a:srgbClr val="595959"/>
              </a:solidFill>
              <a:prstDash val="solid"/>
              <a:round/>
            </a:ln>
          </a:right>
          <a:top>
            <a:ln w="12700" cap="flat">
              <a:solidFill>
                <a:srgbClr val="595959"/>
              </a:solidFill>
              <a:prstDash val="solid"/>
              <a:round/>
            </a:ln>
          </a:top>
          <a:bottom>
            <a:ln w="25400" cap="flat">
              <a:solidFill>
                <a:srgbClr val="595959"/>
              </a:solidFill>
              <a:prstDash val="solid"/>
              <a:round/>
            </a:ln>
          </a:bottom>
          <a:insideH>
            <a:ln w="12700" cap="flat">
              <a:solidFill>
                <a:srgbClr val="595959"/>
              </a:solidFill>
              <a:prstDash val="solid"/>
              <a:round/>
            </a:ln>
          </a:insideH>
          <a:insideV>
            <a:ln w="12700" cap="flat">
              <a:solidFill>
                <a:srgbClr val="595959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Y ELIZABETH CHACON SANCHEZ" userId="d60a7546-9337-4142-bc51-9cc9aa92436a" providerId="ADAL" clId="{937829B8-C5E7-480E-BE83-A2CEACE3435C}"/>
    <pc:docChg chg="undo custSel addSld delSld modSld sldOrd">
      <pc:chgData name="JENNY ELIZABETH CHACON SANCHEZ" userId="d60a7546-9337-4142-bc51-9cc9aa92436a" providerId="ADAL" clId="{937829B8-C5E7-480E-BE83-A2CEACE3435C}" dt="2024-05-28T02:32:42.786" v="312" actId="47"/>
      <pc:docMkLst>
        <pc:docMk/>
      </pc:docMkLst>
      <pc:sldChg chg="modSp mod modAnim">
        <pc:chgData name="JENNY ELIZABETH CHACON SANCHEZ" userId="d60a7546-9337-4142-bc51-9cc9aa92436a" providerId="ADAL" clId="{937829B8-C5E7-480E-BE83-A2CEACE3435C}" dt="2024-05-28T01:47:21.778" v="184"/>
        <pc:sldMkLst>
          <pc:docMk/>
          <pc:sldMk cId="0" sldId="256"/>
        </pc:sldMkLst>
        <pc:spChg chg="mod">
          <ac:chgData name="JENNY ELIZABETH CHACON SANCHEZ" userId="d60a7546-9337-4142-bc51-9cc9aa92436a" providerId="ADAL" clId="{937829B8-C5E7-480E-BE83-A2CEACE3435C}" dt="2024-05-25T22:12:08.182" v="2" actId="6549"/>
          <ac:spMkLst>
            <pc:docMk/>
            <pc:sldMk cId="0" sldId="256"/>
            <ac:spMk id="2" creationId="{F4A09A50-4757-092A-4F06-0DCDD1ACB80A}"/>
          </ac:spMkLst>
        </pc:spChg>
        <pc:spChg chg="mod">
          <ac:chgData name="JENNY ELIZABETH CHACON SANCHEZ" userId="d60a7546-9337-4142-bc51-9cc9aa92436a" providerId="ADAL" clId="{937829B8-C5E7-480E-BE83-A2CEACE3435C}" dt="2024-05-25T22:12:06.776" v="1" actId="27636"/>
          <ac:spMkLst>
            <pc:docMk/>
            <pc:sldMk cId="0" sldId="256"/>
            <ac:spMk id="106" creationId="{00000000-0000-0000-0000-000000000000}"/>
          </ac:spMkLst>
        </pc:spChg>
      </pc:sldChg>
      <pc:sldChg chg="ord">
        <pc:chgData name="JENNY ELIZABETH CHACON SANCHEZ" userId="d60a7546-9337-4142-bc51-9cc9aa92436a" providerId="ADAL" clId="{937829B8-C5E7-480E-BE83-A2CEACE3435C}" dt="2024-05-28T02:13:14.734" v="246"/>
        <pc:sldMkLst>
          <pc:docMk/>
          <pc:sldMk cId="0" sldId="284"/>
        </pc:sldMkLst>
      </pc:sldChg>
      <pc:sldChg chg="addSp delSp modSp mod modAnim">
        <pc:chgData name="JENNY ELIZABETH CHACON SANCHEZ" userId="d60a7546-9337-4142-bc51-9cc9aa92436a" providerId="ADAL" clId="{937829B8-C5E7-480E-BE83-A2CEACE3435C}" dt="2024-05-28T01:47:27.627" v="185"/>
        <pc:sldMkLst>
          <pc:docMk/>
          <pc:sldMk cId="2599126580" sldId="286"/>
        </pc:sldMkLst>
        <pc:spChg chg="mod">
          <ac:chgData name="JENNY ELIZABETH CHACON SANCHEZ" userId="d60a7546-9337-4142-bc51-9cc9aa92436a" providerId="ADAL" clId="{937829B8-C5E7-480E-BE83-A2CEACE3435C}" dt="2024-05-25T22:16:14.089" v="15" actId="6549"/>
          <ac:spMkLst>
            <pc:docMk/>
            <pc:sldMk cId="2599126580" sldId="286"/>
            <ac:spMk id="2" creationId="{EE886B62-529F-F48C-7570-E7CA32E13EA1}"/>
          </ac:spMkLst>
        </pc:spChg>
        <pc:spChg chg="add">
          <ac:chgData name="JENNY ELIZABETH CHACON SANCHEZ" userId="d60a7546-9337-4142-bc51-9cc9aa92436a" providerId="ADAL" clId="{937829B8-C5E7-480E-BE83-A2CEACE3435C}" dt="2024-05-25T22:16:43.521" v="17"/>
          <ac:spMkLst>
            <pc:docMk/>
            <pc:sldMk cId="2599126580" sldId="286"/>
            <ac:spMk id="4" creationId="{3AB0EBBD-2DD1-3195-EC58-B8E2022B327D}"/>
          </ac:spMkLst>
        </pc:spChg>
        <pc:spChg chg="add mod">
          <ac:chgData name="JENNY ELIZABETH CHACON SANCHEZ" userId="d60a7546-9337-4142-bc51-9cc9aa92436a" providerId="ADAL" clId="{937829B8-C5E7-480E-BE83-A2CEACE3435C}" dt="2024-05-25T22:16:46.732" v="19"/>
          <ac:spMkLst>
            <pc:docMk/>
            <pc:sldMk cId="2599126580" sldId="286"/>
            <ac:spMk id="5" creationId="{8A7EF85A-9061-A146-27C5-EE900D673CAD}"/>
          </ac:spMkLst>
        </pc:spChg>
        <pc:spChg chg="add">
          <ac:chgData name="JENNY ELIZABETH CHACON SANCHEZ" userId="d60a7546-9337-4142-bc51-9cc9aa92436a" providerId="ADAL" clId="{937829B8-C5E7-480E-BE83-A2CEACE3435C}" dt="2024-05-25T22:16:48.826" v="20"/>
          <ac:spMkLst>
            <pc:docMk/>
            <pc:sldMk cId="2599126580" sldId="286"/>
            <ac:spMk id="6" creationId="{22351FC3-322B-F494-F0A4-55AF3EC0CCBA}"/>
          </ac:spMkLst>
        </pc:spChg>
        <pc:spChg chg="mod">
          <ac:chgData name="JENNY ELIZABETH CHACON SANCHEZ" userId="d60a7546-9337-4142-bc51-9cc9aa92436a" providerId="ADAL" clId="{937829B8-C5E7-480E-BE83-A2CEACE3435C}" dt="2024-05-25T22:16:07.499" v="12" actId="1076"/>
          <ac:spMkLst>
            <pc:docMk/>
            <pc:sldMk cId="2599126580" sldId="286"/>
            <ac:spMk id="117" creationId="{00000000-0000-0000-0000-000000000000}"/>
          </ac:spMkLst>
        </pc:spChg>
        <pc:picChg chg="add del mod">
          <ac:chgData name="JENNY ELIZABETH CHACON SANCHEZ" userId="d60a7546-9337-4142-bc51-9cc9aa92436a" providerId="ADAL" clId="{937829B8-C5E7-480E-BE83-A2CEACE3435C}" dt="2024-05-25T22:16:17.113" v="16" actId="478"/>
          <ac:picMkLst>
            <pc:docMk/>
            <pc:sldMk cId="2599126580" sldId="286"/>
            <ac:picMk id="3" creationId="{68C19C84-3525-434A-6C3F-B51598AB8FA2}"/>
          </ac:picMkLst>
        </pc:picChg>
        <pc:picChg chg="add mod">
          <ac:chgData name="JENNY ELIZABETH CHACON SANCHEZ" userId="d60a7546-9337-4142-bc51-9cc9aa92436a" providerId="ADAL" clId="{937829B8-C5E7-480E-BE83-A2CEACE3435C}" dt="2024-05-25T22:17:27.039" v="26" actId="1076"/>
          <ac:picMkLst>
            <pc:docMk/>
            <pc:sldMk cId="2599126580" sldId="286"/>
            <ac:picMk id="8" creationId="{91C770F8-8CFC-D690-00E2-44BD2E927724}"/>
          </ac:picMkLst>
        </pc:picChg>
      </pc:sldChg>
      <pc:sldChg chg="addSp modSp mod modAnim">
        <pc:chgData name="JENNY ELIZABETH CHACON SANCHEZ" userId="d60a7546-9337-4142-bc51-9cc9aa92436a" providerId="ADAL" clId="{937829B8-C5E7-480E-BE83-A2CEACE3435C}" dt="2024-05-28T01:47:31.480" v="186"/>
        <pc:sldMkLst>
          <pc:docMk/>
          <pc:sldMk cId="1882140149" sldId="287"/>
        </pc:sldMkLst>
        <pc:spChg chg="mod">
          <ac:chgData name="JENNY ELIZABETH CHACON SANCHEZ" userId="d60a7546-9337-4142-bc51-9cc9aa92436a" providerId="ADAL" clId="{937829B8-C5E7-480E-BE83-A2CEACE3435C}" dt="2024-05-25T22:18:22.034" v="40" actId="403"/>
          <ac:spMkLst>
            <pc:docMk/>
            <pc:sldMk cId="1882140149" sldId="287"/>
            <ac:spMk id="2" creationId="{EE886B62-529F-F48C-7570-E7CA32E13EA1}"/>
          </ac:spMkLst>
        </pc:spChg>
        <pc:spChg chg="mod">
          <ac:chgData name="JENNY ELIZABETH CHACON SANCHEZ" userId="d60a7546-9337-4142-bc51-9cc9aa92436a" providerId="ADAL" clId="{937829B8-C5E7-480E-BE83-A2CEACE3435C}" dt="2024-05-25T22:18:39.867" v="46" actId="1076"/>
          <ac:spMkLst>
            <pc:docMk/>
            <pc:sldMk cId="1882140149" sldId="287"/>
            <ac:spMk id="3" creationId="{00000000-0000-0000-0000-000000000000}"/>
          </ac:spMkLst>
        </pc:spChg>
        <pc:spChg chg="mod">
          <ac:chgData name="JENNY ELIZABETH CHACON SANCHEZ" userId="d60a7546-9337-4142-bc51-9cc9aa92436a" providerId="ADAL" clId="{937829B8-C5E7-480E-BE83-A2CEACE3435C}" dt="2024-05-25T22:18:31.685" v="45" actId="403"/>
          <ac:spMkLst>
            <pc:docMk/>
            <pc:sldMk cId="1882140149" sldId="287"/>
            <ac:spMk id="5" creationId="{00000000-0000-0000-0000-000000000000}"/>
          </ac:spMkLst>
        </pc:spChg>
        <pc:spChg chg="mod">
          <ac:chgData name="JENNY ELIZABETH CHACON SANCHEZ" userId="d60a7546-9337-4142-bc51-9cc9aa92436a" providerId="ADAL" clId="{937829B8-C5E7-480E-BE83-A2CEACE3435C}" dt="2024-05-25T22:18:14.603" v="38" actId="1076"/>
          <ac:spMkLst>
            <pc:docMk/>
            <pc:sldMk cId="1882140149" sldId="287"/>
            <ac:spMk id="117" creationId="{00000000-0000-0000-0000-000000000000}"/>
          </ac:spMkLst>
        </pc:spChg>
        <pc:picChg chg="add mod">
          <ac:chgData name="JENNY ELIZABETH CHACON SANCHEZ" userId="d60a7546-9337-4142-bc51-9cc9aa92436a" providerId="ADAL" clId="{937829B8-C5E7-480E-BE83-A2CEACE3435C}" dt="2024-05-25T22:18:45.384" v="47" actId="1076"/>
          <ac:picMkLst>
            <pc:docMk/>
            <pc:sldMk cId="1882140149" sldId="287"/>
            <ac:picMk id="6" creationId="{E19F2471-53FE-8823-3846-43316E83A319}"/>
          </ac:picMkLst>
        </pc:picChg>
      </pc:sldChg>
      <pc:sldChg chg="delSp modSp mod modAnim">
        <pc:chgData name="JENNY ELIZABETH CHACON SANCHEZ" userId="d60a7546-9337-4142-bc51-9cc9aa92436a" providerId="ADAL" clId="{937829B8-C5E7-480E-BE83-A2CEACE3435C}" dt="2024-05-28T02:15:03.234" v="272" actId="1076"/>
        <pc:sldMkLst>
          <pc:docMk/>
          <pc:sldMk cId="4000413033" sldId="288"/>
        </pc:sldMkLst>
        <pc:spChg chg="mod">
          <ac:chgData name="JENNY ELIZABETH CHACON SANCHEZ" userId="d60a7546-9337-4142-bc51-9cc9aa92436a" providerId="ADAL" clId="{937829B8-C5E7-480E-BE83-A2CEACE3435C}" dt="2024-05-28T02:15:03.234" v="272" actId="1076"/>
          <ac:spMkLst>
            <pc:docMk/>
            <pc:sldMk cId="4000413033" sldId="288"/>
            <ac:spMk id="2" creationId="{EE886B62-529F-F48C-7570-E7CA32E13EA1}"/>
          </ac:spMkLst>
        </pc:spChg>
        <pc:spChg chg="del mod">
          <ac:chgData name="JENNY ELIZABETH CHACON SANCHEZ" userId="d60a7546-9337-4142-bc51-9cc9aa92436a" providerId="ADAL" clId="{937829B8-C5E7-480E-BE83-A2CEACE3435C}" dt="2024-05-28T01:39:58.910" v="152" actId="478"/>
          <ac:spMkLst>
            <pc:docMk/>
            <pc:sldMk cId="4000413033" sldId="288"/>
            <ac:spMk id="4" creationId="{00000000-0000-0000-0000-000000000000}"/>
          </ac:spMkLst>
        </pc:spChg>
        <pc:spChg chg="mod">
          <ac:chgData name="JENNY ELIZABETH CHACON SANCHEZ" userId="d60a7546-9337-4142-bc51-9cc9aa92436a" providerId="ADAL" clId="{937829B8-C5E7-480E-BE83-A2CEACE3435C}" dt="2024-05-28T02:15:00.252" v="271" actId="1076"/>
          <ac:spMkLst>
            <pc:docMk/>
            <pc:sldMk cId="4000413033" sldId="288"/>
            <ac:spMk id="117" creationId="{00000000-0000-0000-0000-000000000000}"/>
          </ac:spMkLst>
        </pc:spChg>
        <pc:graphicFrameChg chg="mod">
          <ac:chgData name="JENNY ELIZABETH CHACON SANCHEZ" userId="d60a7546-9337-4142-bc51-9cc9aa92436a" providerId="ADAL" clId="{937829B8-C5E7-480E-BE83-A2CEACE3435C}" dt="2024-05-28T01:40:07.883" v="153" actId="1076"/>
          <ac:graphicFrameMkLst>
            <pc:docMk/>
            <pc:sldMk cId="4000413033" sldId="288"/>
            <ac:graphicFrameMk id="3" creationId="{00000000-0000-0000-0000-000000000000}"/>
          </ac:graphicFrameMkLst>
        </pc:graphicFrameChg>
      </pc:sldChg>
      <pc:sldChg chg="addSp delSp modSp mod ord modAnim">
        <pc:chgData name="JENNY ELIZABETH CHACON SANCHEZ" userId="d60a7546-9337-4142-bc51-9cc9aa92436a" providerId="ADAL" clId="{937829B8-C5E7-480E-BE83-A2CEACE3435C}" dt="2024-05-28T02:22:26.583" v="305" actId="1076"/>
        <pc:sldMkLst>
          <pc:docMk/>
          <pc:sldMk cId="629431142" sldId="290"/>
        </pc:sldMkLst>
        <pc:spChg chg="mod">
          <ac:chgData name="JENNY ELIZABETH CHACON SANCHEZ" userId="d60a7546-9337-4142-bc51-9cc9aa92436a" providerId="ADAL" clId="{937829B8-C5E7-480E-BE83-A2CEACE3435C}" dt="2024-05-28T02:22:02.529" v="295" actId="14100"/>
          <ac:spMkLst>
            <pc:docMk/>
            <pc:sldMk cId="629431142" sldId="290"/>
            <ac:spMk id="2" creationId="{EE886B62-529F-F48C-7570-E7CA32E13EA1}"/>
          </ac:spMkLst>
        </pc:spChg>
        <pc:spChg chg="mod">
          <ac:chgData name="JENNY ELIZABETH CHACON SANCHEZ" userId="d60a7546-9337-4142-bc51-9cc9aa92436a" providerId="ADAL" clId="{937829B8-C5E7-480E-BE83-A2CEACE3435C}" dt="2024-05-28T02:13:51.311" v="254" actId="1076"/>
          <ac:spMkLst>
            <pc:docMk/>
            <pc:sldMk cId="629431142" sldId="290"/>
            <ac:spMk id="117" creationId="{00000000-0000-0000-0000-000000000000}"/>
          </ac:spMkLst>
        </pc:spChg>
        <pc:picChg chg="del mod">
          <ac:chgData name="JENNY ELIZABETH CHACON SANCHEZ" userId="d60a7546-9337-4142-bc51-9cc9aa92436a" providerId="ADAL" clId="{937829B8-C5E7-480E-BE83-A2CEACE3435C}" dt="2024-05-28T02:21:24.974" v="281" actId="478"/>
          <ac:picMkLst>
            <pc:docMk/>
            <pc:sldMk cId="629431142" sldId="290"/>
            <ac:picMk id="3" creationId="{00000000-0000-0000-0000-000000000000}"/>
          </ac:picMkLst>
        </pc:picChg>
        <pc:picChg chg="del mod">
          <ac:chgData name="JENNY ELIZABETH CHACON SANCHEZ" userId="d60a7546-9337-4142-bc51-9cc9aa92436a" providerId="ADAL" clId="{937829B8-C5E7-480E-BE83-A2CEACE3435C}" dt="2024-05-28T02:20:34.236" v="273" actId="478"/>
          <ac:picMkLst>
            <pc:docMk/>
            <pc:sldMk cId="629431142" sldId="290"/>
            <ac:picMk id="4" creationId="{00000000-0000-0000-0000-000000000000}"/>
          </ac:picMkLst>
        </pc:picChg>
        <pc:picChg chg="del mod">
          <ac:chgData name="JENNY ELIZABETH CHACON SANCHEZ" userId="d60a7546-9337-4142-bc51-9cc9aa92436a" providerId="ADAL" clId="{937829B8-C5E7-480E-BE83-A2CEACE3435C}" dt="2024-05-28T02:20:53.677" v="277" actId="478"/>
          <ac:picMkLst>
            <pc:docMk/>
            <pc:sldMk cId="629431142" sldId="290"/>
            <ac:picMk id="5" creationId="{00000000-0000-0000-0000-000000000000}"/>
          </ac:picMkLst>
        </pc:picChg>
        <pc:picChg chg="add mod">
          <ac:chgData name="JENNY ELIZABETH CHACON SANCHEZ" userId="d60a7546-9337-4142-bc51-9cc9aa92436a" providerId="ADAL" clId="{937829B8-C5E7-480E-BE83-A2CEACE3435C}" dt="2024-05-28T02:22:23.483" v="304" actId="1076"/>
          <ac:picMkLst>
            <pc:docMk/>
            <pc:sldMk cId="629431142" sldId="290"/>
            <ac:picMk id="7" creationId="{55D0479E-74D3-515F-C11B-5135EEE7DCB0}"/>
          </ac:picMkLst>
        </pc:picChg>
        <pc:picChg chg="add mod">
          <ac:chgData name="JENNY ELIZABETH CHACON SANCHEZ" userId="d60a7546-9337-4142-bc51-9cc9aa92436a" providerId="ADAL" clId="{937829B8-C5E7-480E-BE83-A2CEACE3435C}" dt="2024-05-28T02:22:26.583" v="305" actId="1076"/>
          <ac:picMkLst>
            <pc:docMk/>
            <pc:sldMk cId="629431142" sldId="290"/>
            <ac:picMk id="9" creationId="{22F9CE97-63FF-D46E-C421-663F6093EB55}"/>
          </ac:picMkLst>
        </pc:picChg>
        <pc:picChg chg="add mod ord">
          <ac:chgData name="JENNY ELIZABETH CHACON SANCHEZ" userId="d60a7546-9337-4142-bc51-9cc9aa92436a" providerId="ADAL" clId="{937829B8-C5E7-480E-BE83-A2CEACE3435C}" dt="2024-05-28T02:22:21.708" v="303" actId="1076"/>
          <ac:picMkLst>
            <pc:docMk/>
            <pc:sldMk cId="629431142" sldId="290"/>
            <ac:picMk id="11" creationId="{0476B4E7-069A-3E29-D77B-C9996FB37C7F}"/>
          </ac:picMkLst>
        </pc:picChg>
      </pc:sldChg>
      <pc:sldChg chg="addSp modSp mod modAnim">
        <pc:chgData name="JENNY ELIZABETH CHACON SANCHEZ" userId="d60a7546-9337-4142-bc51-9cc9aa92436a" providerId="ADAL" clId="{937829B8-C5E7-480E-BE83-A2CEACE3435C}" dt="2024-05-28T02:32:38.563" v="311" actId="1076"/>
        <pc:sldMkLst>
          <pc:docMk/>
          <pc:sldMk cId="4094254111" sldId="292"/>
        </pc:sldMkLst>
        <pc:spChg chg="mod">
          <ac:chgData name="JENNY ELIZABETH CHACON SANCHEZ" userId="d60a7546-9337-4142-bc51-9cc9aa92436a" providerId="ADAL" clId="{937829B8-C5E7-480E-BE83-A2CEACE3435C}" dt="2024-05-25T22:23:15.687" v="115" actId="255"/>
          <ac:spMkLst>
            <pc:docMk/>
            <pc:sldMk cId="4094254111" sldId="292"/>
            <ac:spMk id="2" creationId="{EE886B62-529F-F48C-7570-E7CA32E13EA1}"/>
          </ac:spMkLst>
        </pc:spChg>
        <pc:spChg chg="add mod">
          <ac:chgData name="JENNY ELIZABETH CHACON SANCHEZ" userId="d60a7546-9337-4142-bc51-9cc9aa92436a" providerId="ADAL" clId="{937829B8-C5E7-480E-BE83-A2CEACE3435C}" dt="2024-05-28T02:32:38.563" v="311" actId="1076"/>
          <ac:spMkLst>
            <pc:docMk/>
            <pc:sldMk cId="4094254111" sldId="292"/>
            <ac:spMk id="5" creationId="{1843444E-0EAE-E3E1-5B81-7AC2DD1F709B}"/>
          </ac:spMkLst>
        </pc:spChg>
        <pc:spChg chg="mod">
          <ac:chgData name="JENNY ELIZABETH CHACON SANCHEZ" userId="d60a7546-9337-4142-bc51-9cc9aa92436a" providerId="ADAL" clId="{937829B8-C5E7-480E-BE83-A2CEACE3435C}" dt="2024-05-25T22:23:04.666" v="114" actId="1076"/>
          <ac:spMkLst>
            <pc:docMk/>
            <pc:sldMk cId="4094254111" sldId="292"/>
            <ac:spMk id="117" creationId="{00000000-0000-0000-0000-000000000000}"/>
          </ac:spMkLst>
        </pc:spChg>
        <pc:picChg chg="add mod">
          <ac:chgData name="JENNY ELIZABETH CHACON SANCHEZ" userId="d60a7546-9337-4142-bc51-9cc9aa92436a" providerId="ADAL" clId="{937829B8-C5E7-480E-BE83-A2CEACE3435C}" dt="2024-05-28T02:32:22.992" v="308" actId="1076"/>
          <ac:picMkLst>
            <pc:docMk/>
            <pc:sldMk cId="4094254111" sldId="292"/>
            <ac:picMk id="3" creationId="{017BF0CC-F161-0A03-48BF-CBAF2D8FA310}"/>
          </ac:picMkLst>
        </pc:picChg>
      </pc:sldChg>
      <pc:sldChg chg="modSp del mod modAnim">
        <pc:chgData name="JENNY ELIZABETH CHACON SANCHEZ" userId="d60a7546-9337-4142-bc51-9cc9aa92436a" providerId="ADAL" clId="{937829B8-C5E7-480E-BE83-A2CEACE3435C}" dt="2024-05-28T02:32:42.786" v="312" actId="47"/>
        <pc:sldMkLst>
          <pc:docMk/>
          <pc:sldMk cId="2023116450" sldId="293"/>
        </pc:sldMkLst>
        <pc:spChg chg="mod">
          <ac:chgData name="JENNY ELIZABETH CHACON SANCHEZ" userId="d60a7546-9337-4142-bc51-9cc9aa92436a" providerId="ADAL" clId="{937829B8-C5E7-480E-BE83-A2CEACE3435C}" dt="2024-05-28T02:14:46" v="268" actId="1076"/>
          <ac:spMkLst>
            <pc:docMk/>
            <pc:sldMk cId="2023116450" sldId="293"/>
            <ac:spMk id="117" creationId="{00000000-0000-0000-0000-000000000000}"/>
          </ac:spMkLst>
        </pc:spChg>
      </pc:sldChg>
      <pc:sldChg chg="addSp modSp mod modAnim">
        <pc:chgData name="JENNY ELIZABETH CHACON SANCHEZ" userId="d60a7546-9337-4142-bc51-9cc9aa92436a" providerId="ADAL" clId="{937829B8-C5E7-480E-BE83-A2CEACE3435C}" dt="2024-05-28T01:47:37.742" v="188"/>
        <pc:sldMkLst>
          <pc:docMk/>
          <pc:sldMk cId="574690318" sldId="294"/>
        </pc:sldMkLst>
        <pc:spChg chg="mod">
          <ac:chgData name="JENNY ELIZABETH CHACON SANCHEZ" userId="d60a7546-9337-4142-bc51-9cc9aa92436a" providerId="ADAL" clId="{937829B8-C5E7-480E-BE83-A2CEACE3435C}" dt="2024-05-25T22:20:54.837" v="84" actId="403"/>
          <ac:spMkLst>
            <pc:docMk/>
            <pc:sldMk cId="574690318" sldId="294"/>
            <ac:spMk id="2" creationId="{EE886B62-529F-F48C-7570-E7CA32E13EA1}"/>
          </ac:spMkLst>
        </pc:spChg>
        <pc:spChg chg="mod">
          <ac:chgData name="JENNY ELIZABETH CHACON SANCHEZ" userId="d60a7546-9337-4142-bc51-9cc9aa92436a" providerId="ADAL" clId="{937829B8-C5E7-480E-BE83-A2CEACE3435C}" dt="2024-05-25T22:21:09.155" v="89" actId="404"/>
          <ac:spMkLst>
            <pc:docMk/>
            <pc:sldMk cId="574690318" sldId="294"/>
            <ac:spMk id="3" creationId="{00000000-0000-0000-0000-000000000000}"/>
          </ac:spMkLst>
        </pc:spChg>
        <pc:spChg chg="mod">
          <ac:chgData name="JENNY ELIZABETH CHACON SANCHEZ" userId="d60a7546-9337-4142-bc51-9cc9aa92436a" providerId="ADAL" clId="{937829B8-C5E7-480E-BE83-A2CEACE3435C}" dt="2024-05-25T22:20:51.116" v="82" actId="1076"/>
          <ac:spMkLst>
            <pc:docMk/>
            <pc:sldMk cId="574690318" sldId="294"/>
            <ac:spMk id="117" creationId="{00000000-0000-0000-0000-000000000000}"/>
          </ac:spMkLst>
        </pc:spChg>
        <pc:picChg chg="add mod">
          <ac:chgData name="JENNY ELIZABETH CHACON SANCHEZ" userId="d60a7546-9337-4142-bc51-9cc9aa92436a" providerId="ADAL" clId="{937829B8-C5E7-480E-BE83-A2CEACE3435C}" dt="2024-05-25T22:21:41.628" v="92" actId="1076"/>
          <ac:picMkLst>
            <pc:docMk/>
            <pc:sldMk cId="574690318" sldId="294"/>
            <ac:picMk id="5" creationId="{F6A44332-97EA-4995-74F6-4A638484998A}"/>
          </ac:picMkLst>
        </pc:picChg>
      </pc:sldChg>
      <pc:sldChg chg="addSp modSp mod modAnim">
        <pc:chgData name="JENNY ELIZABETH CHACON SANCHEZ" userId="d60a7546-9337-4142-bc51-9cc9aa92436a" providerId="ADAL" clId="{937829B8-C5E7-480E-BE83-A2CEACE3435C}" dt="2024-05-28T01:47:35.038" v="187"/>
        <pc:sldMkLst>
          <pc:docMk/>
          <pc:sldMk cId="3937064928" sldId="295"/>
        </pc:sldMkLst>
        <pc:spChg chg="mod">
          <ac:chgData name="JENNY ELIZABETH CHACON SANCHEZ" userId="d60a7546-9337-4142-bc51-9cc9aa92436a" providerId="ADAL" clId="{937829B8-C5E7-480E-BE83-A2CEACE3435C}" dt="2024-05-25T22:19:14.390" v="59" actId="1076"/>
          <ac:spMkLst>
            <pc:docMk/>
            <pc:sldMk cId="3937064928" sldId="295"/>
            <ac:spMk id="2" creationId="{EE886B62-529F-F48C-7570-E7CA32E13EA1}"/>
          </ac:spMkLst>
        </pc:spChg>
        <pc:spChg chg="mod">
          <ac:chgData name="JENNY ELIZABETH CHACON SANCHEZ" userId="d60a7546-9337-4142-bc51-9cc9aa92436a" providerId="ADAL" clId="{937829B8-C5E7-480E-BE83-A2CEACE3435C}" dt="2024-05-25T22:20:27.905" v="71" actId="14100"/>
          <ac:spMkLst>
            <pc:docMk/>
            <pc:sldMk cId="3937064928" sldId="295"/>
            <ac:spMk id="3" creationId="{00000000-0000-0000-0000-000000000000}"/>
          </ac:spMkLst>
        </pc:spChg>
        <pc:spChg chg="mod">
          <ac:chgData name="JENNY ELIZABETH CHACON SANCHEZ" userId="d60a7546-9337-4142-bc51-9cc9aa92436a" providerId="ADAL" clId="{937829B8-C5E7-480E-BE83-A2CEACE3435C}" dt="2024-05-25T22:19:04.380" v="55" actId="1076"/>
          <ac:spMkLst>
            <pc:docMk/>
            <pc:sldMk cId="3937064928" sldId="295"/>
            <ac:spMk id="117" creationId="{00000000-0000-0000-0000-000000000000}"/>
          </ac:spMkLst>
        </pc:spChg>
        <pc:picChg chg="add mod">
          <ac:chgData name="JENNY ELIZABETH CHACON SANCHEZ" userId="d60a7546-9337-4142-bc51-9cc9aa92436a" providerId="ADAL" clId="{937829B8-C5E7-480E-BE83-A2CEACE3435C}" dt="2024-05-25T22:20:33.172" v="74" actId="1076"/>
          <ac:picMkLst>
            <pc:docMk/>
            <pc:sldMk cId="3937064928" sldId="295"/>
            <ac:picMk id="5" creationId="{55D47804-24AB-0C47-FCEE-8E4E7AFE2B24}"/>
          </ac:picMkLst>
        </pc:picChg>
      </pc:sldChg>
      <pc:sldChg chg="addSp modSp mod modAnim">
        <pc:chgData name="JENNY ELIZABETH CHACON SANCHEZ" userId="d60a7546-9337-4142-bc51-9cc9aa92436a" providerId="ADAL" clId="{937829B8-C5E7-480E-BE83-A2CEACE3435C}" dt="2024-05-28T02:14:40.916" v="267" actId="1076"/>
        <pc:sldMkLst>
          <pc:docMk/>
          <pc:sldMk cId="1229215054" sldId="296"/>
        </pc:sldMkLst>
        <pc:spChg chg="mod">
          <ac:chgData name="JENNY ELIZABETH CHACON SANCHEZ" userId="d60a7546-9337-4142-bc51-9cc9aa92436a" providerId="ADAL" clId="{937829B8-C5E7-480E-BE83-A2CEACE3435C}" dt="2024-05-28T01:36:25.070" v="132" actId="14100"/>
          <ac:spMkLst>
            <pc:docMk/>
            <pc:sldMk cId="1229215054" sldId="296"/>
            <ac:spMk id="2" creationId="{EE886B62-529F-F48C-7570-E7CA32E13EA1}"/>
          </ac:spMkLst>
        </pc:spChg>
        <pc:spChg chg="mod">
          <ac:chgData name="JENNY ELIZABETH CHACON SANCHEZ" userId="d60a7546-9337-4142-bc51-9cc9aa92436a" providerId="ADAL" clId="{937829B8-C5E7-480E-BE83-A2CEACE3435C}" dt="2024-05-28T02:14:40.916" v="267" actId="1076"/>
          <ac:spMkLst>
            <pc:docMk/>
            <pc:sldMk cId="1229215054" sldId="296"/>
            <ac:spMk id="117" creationId="{00000000-0000-0000-0000-000000000000}"/>
          </ac:spMkLst>
        </pc:spChg>
        <pc:picChg chg="add mod">
          <ac:chgData name="JENNY ELIZABETH CHACON SANCHEZ" userId="d60a7546-9337-4142-bc51-9cc9aa92436a" providerId="ADAL" clId="{937829B8-C5E7-480E-BE83-A2CEACE3435C}" dt="2024-05-28T02:12:17.707" v="244" actId="1076"/>
          <ac:picMkLst>
            <pc:docMk/>
            <pc:sldMk cId="1229215054" sldId="296"/>
            <ac:picMk id="4" creationId="{E090580C-899F-736C-F343-9FE0680EB429}"/>
          </ac:picMkLst>
        </pc:picChg>
        <pc:picChg chg="add mod">
          <ac:chgData name="JENNY ELIZABETH CHACON SANCHEZ" userId="d60a7546-9337-4142-bc51-9cc9aa92436a" providerId="ADAL" clId="{937829B8-C5E7-480E-BE83-A2CEACE3435C}" dt="2024-05-28T02:12:11.984" v="242" actId="1076"/>
          <ac:picMkLst>
            <pc:docMk/>
            <pc:sldMk cId="1229215054" sldId="296"/>
            <ac:picMk id="6" creationId="{96240C82-074C-036F-FFF3-772A4F442FFB}"/>
          </ac:picMkLst>
        </pc:picChg>
        <pc:picChg chg="add mod">
          <ac:chgData name="JENNY ELIZABETH CHACON SANCHEZ" userId="d60a7546-9337-4142-bc51-9cc9aa92436a" providerId="ADAL" clId="{937829B8-C5E7-480E-BE83-A2CEACE3435C}" dt="2024-05-28T02:11:50.925" v="195" actId="14100"/>
          <ac:picMkLst>
            <pc:docMk/>
            <pc:sldMk cId="1229215054" sldId="296"/>
            <ac:picMk id="8" creationId="{5D0DFC8F-9838-5C7C-5215-520FD2CF71BF}"/>
          </ac:picMkLst>
        </pc:picChg>
        <pc:picChg chg="add mod">
          <ac:chgData name="JENNY ELIZABETH CHACON SANCHEZ" userId="d60a7546-9337-4142-bc51-9cc9aa92436a" providerId="ADAL" clId="{937829B8-C5E7-480E-BE83-A2CEACE3435C}" dt="2024-05-28T02:12:03.278" v="240" actId="1037"/>
          <ac:picMkLst>
            <pc:docMk/>
            <pc:sldMk cId="1229215054" sldId="296"/>
            <ac:picMk id="10" creationId="{6C408FC5-4D89-080A-E165-C259FE049B2B}"/>
          </ac:picMkLst>
        </pc:picChg>
      </pc:sldChg>
      <pc:sldChg chg="addSp delSp modSp add mod modAnim">
        <pc:chgData name="JENNY ELIZABETH CHACON SANCHEZ" userId="d60a7546-9337-4142-bc51-9cc9aa92436a" providerId="ADAL" clId="{937829B8-C5E7-480E-BE83-A2CEACE3435C}" dt="2024-05-28T02:13:30.408" v="249"/>
        <pc:sldMkLst>
          <pc:docMk/>
          <pc:sldMk cId="3021281901" sldId="297"/>
        </pc:sldMkLst>
        <pc:spChg chg="del mod">
          <ac:chgData name="JENNY ELIZABETH CHACON SANCHEZ" userId="d60a7546-9337-4142-bc51-9cc9aa92436a" providerId="ADAL" clId="{937829B8-C5E7-480E-BE83-A2CEACE3435C}" dt="2024-05-28T01:38:53.859" v="139"/>
          <ac:spMkLst>
            <pc:docMk/>
            <pc:sldMk cId="3021281901" sldId="297"/>
            <ac:spMk id="2" creationId="{EE886B62-529F-F48C-7570-E7CA32E13EA1}"/>
          </ac:spMkLst>
        </pc:spChg>
        <pc:spChg chg="mod">
          <ac:chgData name="JENNY ELIZABETH CHACON SANCHEZ" userId="d60a7546-9337-4142-bc51-9cc9aa92436a" providerId="ADAL" clId="{937829B8-C5E7-480E-BE83-A2CEACE3435C}" dt="2024-05-28T01:40:26.159" v="181" actId="20577"/>
          <ac:spMkLst>
            <pc:docMk/>
            <pc:sldMk cId="3021281901" sldId="297"/>
            <ac:spMk id="117" creationId="{00000000-0000-0000-0000-000000000000}"/>
          </ac:spMkLst>
        </pc:spChg>
        <pc:graphicFrameChg chg="del modGraphic">
          <ac:chgData name="JENNY ELIZABETH CHACON SANCHEZ" userId="d60a7546-9337-4142-bc51-9cc9aa92436a" providerId="ADAL" clId="{937829B8-C5E7-480E-BE83-A2CEACE3435C}" dt="2024-05-28T01:38:53.858" v="137" actId="478"/>
          <ac:graphicFrameMkLst>
            <pc:docMk/>
            <pc:sldMk cId="3021281901" sldId="297"/>
            <ac:graphicFrameMk id="3" creationId="{00000000-0000-0000-0000-000000000000}"/>
          </ac:graphicFrameMkLst>
        </pc:graphicFrameChg>
        <pc:graphicFrameChg chg="add mod modGraphic">
          <ac:chgData name="JENNY ELIZABETH CHACON SANCHEZ" userId="d60a7546-9337-4142-bc51-9cc9aa92436a" providerId="ADAL" clId="{937829B8-C5E7-480E-BE83-A2CEACE3435C}" dt="2024-05-28T01:39:46.718" v="151" actId="5793"/>
          <ac:graphicFrameMkLst>
            <pc:docMk/>
            <pc:sldMk cId="3021281901" sldId="297"/>
            <ac:graphicFrameMk id="5" creationId="{7DA7214E-0807-45EB-781C-E20348DD0C57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595959"/>
        </a:solidFill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solidFill>
          <a:srgbClr val="595959"/>
        </a:solidFill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solidFill>
          <a:srgbClr val="595959"/>
        </a:solidFill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solidFill>
          <a:srgbClr val="595959"/>
        </a:solidFill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solidFill>
          <a:srgbClr val="595959"/>
        </a:solidFill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solidFill>
          <a:srgbClr val="595959"/>
        </a:solidFill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solidFill>
          <a:srgbClr val="595959"/>
        </a:solidFill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solidFill>
          <a:srgbClr val="595959"/>
        </a:solidFill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solidFill>
          <a:srgbClr val="595959"/>
        </a:solidFill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77964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22553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16294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o del título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59595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Texto del título</a:t>
            </a:r>
          </a:p>
        </p:txBody>
      </p:sp>
      <p:sp>
        <p:nvSpPr>
          <p:cNvPr id="3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999999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999999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999999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999999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999999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1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o del título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1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o del título"/>
          <p:cNvSpPr txBox="1">
            <a:spLocks noGrp="1"/>
          </p:cNvSpPr>
          <p:nvPr>
            <p:ph type="title"/>
          </p:nvPr>
        </p:nvSpPr>
        <p:spPr>
          <a:xfrm>
            <a:off x="838200" y="-1428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o del título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59595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Texto del título</a:t>
            </a:r>
          </a:p>
        </p:txBody>
      </p:sp>
      <p:sp>
        <p:nvSpPr>
          <p:cNvPr id="75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o del título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59595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Texto del título</a:t>
            </a:r>
          </a:p>
        </p:txBody>
      </p:sp>
      <p:sp>
        <p:nvSpPr>
          <p:cNvPr id="85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3526402" y="702240"/>
            <a:ext cx="6172203" cy="48736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6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ítulo de la Exposición"/>
          <p:cNvSpPr txBox="1">
            <a:spLocks noGrp="1"/>
          </p:cNvSpPr>
          <p:nvPr>
            <p:ph type="title" hasCustomPrompt="1"/>
          </p:nvPr>
        </p:nvSpPr>
        <p:spPr>
          <a:xfrm>
            <a:off x="2799008" y="4778061"/>
            <a:ext cx="8994910" cy="914402"/>
          </a:xfrm>
          <a:prstGeom prst="rect">
            <a:avLst/>
          </a:prstGeom>
        </p:spPr>
        <p:txBody>
          <a:bodyPr/>
          <a:lstStyle>
            <a:lvl1pPr algn="ctr">
              <a:defRPr sz="4500" b="1">
                <a:solidFill>
                  <a:srgbClr val="FFFFFF"/>
                </a:solidFill>
              </a:defRPr>
            </a:lvl1pPr>
          </a:lstStyle>
          <a:p>
            <a:r>
              <a:t>Título de la Exposición</a:t>
            </a:r>
          </a:p>
        </p:txBody>
      </p:sp>
      <p:sp>
        <p:nvSpPr>
          <p:cNvPr id="95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799007" y="4098709"/>
            <a:ext cx="8994911" cy="52158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 b="1">
                <a:solidFill>
                  <a:srgbClr val="F0B52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>
              <a:buFontTx/>
              <a:defRPr sz="2400" b="1">
                <a:solidFill>
                  <a:srgbClr val="F0B52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88719" indent="-274319">
              <a:buFontTx/>
              <a:defRPr sz="2400" b="1">
                <a:solidFill>
                  <a:srgbClr val="F0B52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76400" indent="-304800">
              <a:buFontTx/>
              <a:defRPr sz="2400" b="1">
                <a:solidFill>
                  <a:srgbClr val="F0B52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33600" indent="-304800">
              <a:buFontTx/>
              <a:defRPr sz="2400" b="1">
                <a:solidFill>
                  <a:srgbClr val="F0B52A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Unidad/Zona/grupo o equipo funcional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6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8478978" y="6232199"/>
            <a:ext cx="258623" cy="24830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pic>
        <p:nvPicPr>
          <p:cNvPr id="4" name="Imagen" descr="Imagen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8680" y="5918855"/>
            <a:ext cx="2537504" cy="786326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999999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A7A7A7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A7A7A7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A7A7A7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A7A7A7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A7A7A7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A7A7A7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A7A7A7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A7A7A7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A7A7A7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595959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595959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595959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595959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595959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595959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595959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595959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595959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ítulo 1"/>
          <p:cNvSpPr txBox="1">
            <a:spLocks noGrp="1"/>
          </p:cNvSpPr>
          <p:nvPr>
            <p:ph type="title"/>
          </p:nvPr>
        </p:nvSpPr>
        <p:spPr>
          <a:xfrm>
            <a:off x="279592" y="3514007"/>
            <a:ext cx="9726055" cy="203744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7100"/>
            </a:lvl1pPr>
          </a:lstStyle>
          <a:p>
            <a:r>
              <a:rPr lang="es-MX" sz="3200" dirty="0"/>
              <a:t>LOGÍSTICA ÁGIL: TRANSFORMACIÓN DIGITAL PARA LA EFICIENCIA OPERATIVA Y CALIDAD DE SERVICIO EN OUTSOURCING LOGÍSTICA</a:t>
            </a:r>
            <a:endParaRPr sz="3200" dirty="0"/>
          </a:p>
        </p:txBody>
      </p:sp>
      <p:sp>
        <p:nvSpPr>
          <p:cNvPr id="106" name="Marcador de texto 3"/>
          <p:cNvSpPr txBox="1">
            <a:spLocks noGrp="1"/>
          </p:cNvSpPr>
          <p:nvPr>
            <p:ph type="body" sz="quarter" idx="1"/>
          </p:nvPr>
        </p:nvSpPr>
        <p:spPr>
          <a:xfrm>
            <a:off x="279592" y="2493433"/>
            <a:ext cx="8630728" cy="891199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ES" dirty="0"/>
              <a:t>Escuela de Ciencias Básicas Tecnología e Ingeniería </a:t>
            </a:r>
          </a:p>
          <a:p>
            <a:r>
              <a:rPr lang="es-MX" dirty="0"/>
              <a:t>Ingeniería de sistemas  </a:t>
            </a:r>
          </a:p>
          <a:p>
            <a:r>
              <a:rPr lang="es-MX" dirty="0"/>
              <a:t>Proyecto de Grado</a:t>
            </a:r>
          </a:p>
        </p:txBody>
      </p:sp>
      <p:sp>
        <p:nvSpPr>
          <p:cNvPr id="2" name="Marcador de texto 3">
            <a:extLst>
              <a:ext uri="{FF2B5EF4-FFF2-40B4-BE49-F238E27FC236}">
                <a16:creationId xmlns:a16="http://schemas.microsoft.com/office/drawing/2014/main" id="{F4A09A50-4757-092A-4F06-0DCDD1ACB80A}"/>
              </a:ext>
            </a:extLst>
          </p:cNvPr>
          <p:cNvSpPr txBox="1">
            <a:spLocks/>
          </p:cNvSpPr>
          <p:nvPr/>
        </p:nvSpPr>
        <p:spPr>
          <a:xfrm>
            <a:off x="1742632" y="5680822"/>
            <a:ext cx="4505768" cy="627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 fontScale="32500" lnSpcReduction="20000"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858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1" i="0" u="none" strike="noStrike" cap="none" spc="0" baseline="0">
                <a:solidFill>
                  <a:srgbClr val="F0B52A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88719" marR="0" indent="-27431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1" i="0" u="none" strike="noStrike" cap="none" spc="0" baseline="0">
                <a:solidFill>
                  <a:srgbClr val="F0B52A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76400" marR="0" indent="-304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1" i="0" u="none" strike="noStrike" cap="none" spc="0" baseline="0">
                <a:solidFill>
                  <a:srgbClr val="F0B52A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133600" marR="0" indent="-304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1" i="0" u="none" strike="noStrike" cap="none" spc="0" baseline="0">
                <a:solidFill>
                  <a:srgbClr val="F0B52A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595959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595959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595959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595959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s-ES" dirty="0"/>
              <a:t>Jenny Elizabeth Chacón Sánchez</a:t>
            </a:r>
          </a:p>
          <a:p>
            <a:pPr hangingPunct="1"/>
            <a:r>
              <a:rPr lang="es-ES" dirty="0"/>
              <a:t>Edwin Alfredo Pérez Prieto  </a:t>
            </a:r>
          </a:p>
          <a:p>
            <a:pPr hangingPunct="1"/>
            <a:r>
              <a:rPr lang="es-ES" dirty="0"/>
              <a:t>Alexander Cuellar H.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0476B4E7-069A-3E29-D77B-C9996FB37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6" y="2226418"/>
            <a:ext cx="3741613" cy="2662827"/>
          </a:xfrm>
          <a:prstGeom prst="rect">
            <a:avLst/>
          </a:prstGeom>
        </p:spPr>
      </p:pic>
      <p:sp>
        <p:nvSpPr>
          <p:cNvPr id="117" name="Título 1"/>
          <p:cNvSpPr txBox="1">
            <a:spLocks noGrp="1"/>
          </p:cNvSpPr>
          <p:nvPr>
            <p:ph type="title"/>
          </p:nvPr>
        </p:nvSpPr>
        <p:spPr>
          <a:xfrm>
            <a:off x="681447" y="351389"/>
            <a:ext cx="9772771" cy="8799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r>
              <a:rPr lang="es-CO" sz="4000" b="1" dirty="0"/>
              <a:t>Desarrollo del Prototipo</a:t>
            </a:r>
            <a:endParaRPr sz="40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E886B62-529F-F48C-7570-E7CA32E13EA1}"/>
              </a:ext>
            </a:extLst>
          </p:cNvPr>
          <p:cNvSpPr txBox="1"/>
          <p:nvPr/>
        </p:nvSpPr>
        <p:spPr>
          <a:xfrm>
            <a:off x="681448" y="1200692"/>
            <a:ext cx="9615078" cy="707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s-MX" sz="2000" dirty="0"/>
              <a:t>Desarrollo iterativo del prototipo con módulos para autenticación, gestión de clientes, consultas de productos, y seguimiento en tiempo real.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5D0479E-74D3-515F-C11B-5135EEE7D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970" y="3733831"/>
            <a:ext cx="4305300" cy="295935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2F9CE97-63FF-D46E-C421-663F6093E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901" y="1796891"/>
            <a:ext cx="4410073" cy="301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3114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Título 3"/>
          <p:cNvSpPr txBox="1">
            <a:spLocks noGrp="1"/>
          </p:cNvSpPr>
          <p:nvPr>
            <p:ph type="title"/>
          </p:nvPr>
        </p:nvSpPr>
        <p:spPr>
          <a:xfrm>
            <a:off x="4036919" y="2485389"/>
            <a:ext cx="8249893" cy="914402"/>
          </a:xfrm>
          <a:prstGeom prst="rect">
            <a:avLst/>
          </a:prstGeom>
        </p:spPr>
        <p:txBody>
          <a:bodyPr/>
          <a:lstStyle>
            <a:lvl1pPr algn="l">
              <a:defRPr sz="3900">
                <a:solidFill>
                  <a:srgbClr val="005681"/>
                </a:solidFill>
              </a:defRPr>
            </a:lvl1pPr>
          </a:lstStyle>
          <a:p>
            <a:r>
              <a:t>¡GRACIAS!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7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ítulo 1"/>
          <p:cNvSpPr txBox="1">
            <a:spLocks noGrp="1"/>
          </p:cNvSpPr>
          <p:nvPr>
            <p:ph type="title"/>
          </p:nvPr>
        </p:nvSpPr>
        <p:spPr>
          <a:xfrm>
            <a:off x="490947" y="93609"/>
            <a:ext cx="9772771" cy="87993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r>
              <a:rPr lang="es-CO" dirty="0"/>
              <a:t>Bibliografía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E886B62-529F-F48C-7570-E7CA32E13EA1}"/>
              </a:ext>
            </a:extLst>
          </p:cNvPr>
          <p:cNvSpPr txBox="1"/>
          <p:nvPr/>
        </p:nvSpPr>
        <p:spPr>
          <a:xfrm>
            <a:off x="762437" y="1599622"/>
            <a:ext cx="10492013" cy="50167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s-MX" sz="800" dirty="0" err="1"/>
              <a:t>Altuna</a:t>
            </a:r>
            <a:r>
              <a:rPr lang="es-MX" sz="800" dirty="0"/>
              <a:t> </a:t>
            </a:r>
            <a:r>
              <a:rPr lang="es-MX" sz="800" dirty="0" err="1"/>
              <a:t>Faus</a:t>
            </a:r>
            <a:r>
              <a:rPr lang="es-MX" sz="800" dirty="0"/>
              <a:t>, G. (2020). Logística 4.0: Cómo los datos están reorganizando la logística de las empresas. https://riunet.upv.es/handle/10251/141778</a:t>
            </a:r>
          </a:p>
          <a:p>
            <a:r>
              <a:rPr lang="es-MX" sz="800" dirty="0"/>
              <a:t>Aparicio-Ruiz, P., Guadix-Martín, J., Barbadilla-Martín, E., &amp; Escudero-Santana, A. (2021). Gestión de proyectos aplicado a un juego de Logística. Aula Abierta. Revista de Investigación, Formación e Innovación En Educación (RIFIE), 50(1), 491–495. https://doi-org.bibliotecavirtual.unad.edu.co/10.17811/rifie.50.1.2021.491-496</a:t>
            </a:r>
          </a:p>
          <a:p>
            <a:r>
              <a:rPr lang="es-MX" sz="800" dirty="0"/>
              <a:t>Barleta, E., Pérez, G., &amp; Sánchez, R. (2020). La revolución industrial 4.0 y el advenimiento de una logística 4.0. https://repositorio.cepal.org/items/e2b2dd0e-b241-43ce-bd53-ec0987dfd436</a:t>
            </a:r>
          </a:p>
          <a:p>
            <a:r>
              <a:rPr lang="es-MX" sz="800" dirty="0" err="1"/>
              <a:t>Carvajalino</a:t>
            </a:r>
            <a:r>
              <a:rPr lang="es-MX" sz="800" dirty="0"/>
              <a:t> </a:t>
            </a:r>
            <a:r>
              <a:rPr lang="es-MX" sz="800" dirty="0" err="1"/>
              <a:t>Illera</a:t>
            </a:r>
            <a:r>
              <a:rPr lang="es-MX" sz="800" dirty="0"/>
              <a:t>, S. C. (2020). Tendencias tecnológicas en la logística 4.0 para el seguimiento de mercancía: Un estado del arte. https://repository.unimilitar.edu.co/handle/10654/37222</a:t>
            </a:r>
          </a:p>
          <a:p>
            <a:r>
              <a:rPr lang="es-MX" sz="800" dirty="0"/>
              <a:t>Chino, S. (2018). METODOLOGIA DE LA INVESTIGACION - SEXTA EDICION - HDZ FDZ BAPTISTA.pdf. </a:t>
            </a:r>
            <a:r>
              <a:rPr lang="es-MX" sz="800" dirty="0" err="1"/>
              <a:t>Urse</a:t>
            </a:r>
            <a:r>
              <a:rPr lang="es-MX" sz="800" dirty="0"/>
              <a:t>. https://www.academia.edu/36971355/METODOLOGIA_DE_LA_INVESTIGACION_SEXTA_EDICION_HDZ_FDZ_BAPTISTA_pdf</a:t>
            </a:r>
          </a:p>
          <a:p>
            <a:r>
              <a:rPr lang="es-MX" sz="800" dirty="0"/>
              <a:t>43</a:t>
            </a:r>
          </a:p>
          <a:p>
            <a:r>
              <a:rPr lang="es-MX" sz="800" dirty="0"/>
              <a:t>De La Hoz Granadillo, E., Caraballo </a:t>
            </a:r>
            <a:r>
              <a:rPr lang="es-MX" sz="800" dirty="0" err="1"/>
              <a:t>Arevalos</a:t>
            </a:r>
            <a:r>
              <a:rPr lang="es-MX" sz="800" dirty="0"/>
              <a:t>, G., &amp; </a:t>
            </a:r>
            <a:r>
              <a:rPr lang="es-MX" sz="800" dirty="0" err="1"/>
              <a:t>Ladeuth</a:t>
            </a:r>
            <a:r>
              <a:rPr lang="es-MX" sz="800" dirty="0"/>
              <a:t> Narváez, D. (2022). Barreras en la gestión de la cadena de suministro verde: una revisión sistemática de la literatura. (</a:t>
            </a:r>
            <a:r>
              <a:rPr lang="es-MX" sz="800" dirty="0" err="1"/>
              <a:t>Spanish</a:t>
            </a:r>
            <a:r>
              <a:rPr lang="es-MX" sz="800" dirty="0"/>
              <a:t>). Investigación e Innovación En Ingenierías, 10(1), 140–159. https://doi-org.bibliotecavirtual.unad.edu.co/10.17081/invinno.10.1.5291</a:t>
            </a:r>
          </a:p>
          <a:p>
            <a:r>
              <a:rPr lang="es-MX" sz="800" dirty="0" err="1"/>
              <a:t>Escat</a:t>
            </a:r>
            <a:r>
              <a:rPr lang="es-MX" sz="800" dirty="0"/>
              <a:t> Cortés, M. (2021). Sea ágil, sea digital, sea productivo... pero, por favor ¡no </a:t>
            </a:r>
            <a:r>
              <a:rPr lang="es-MX" sz="800" dirty="0" err="1"/>
              <a:t>microlidere</a:t>
            </a:r>
            <a:r>
              <a:rPr lang="es-MX" sz="800" dirty="0"/>
              <a:t>! Capital Humano, 370, 87–97. https://web-p-ebscohost-com.bibliotecavirtual.unad.edu.co/ehost/detail/detail?vid=81&amp;sid=381e280a-e4a4-4f68-b3ee-90762502b259%40redis&amp;bdata=Jmxhbmc9ZXMmc2l0ZT1laG9zdC1saXZl#AN=153946396&amp;db=bsu</a:t>
            </a:r>
          </a:p>
          <a:p>
            <a:r>
              <a:rPr lang="es-MX" sz="800" dirty="0"/>
              <a:t>Ferro-Escobar, R., Albeiro </a:t>
            </a:r>
            <a:r>
              <a:rPr lang="es-MX" sz="800" dirty="0" err="1"/>
              <a:t>Dussan</a:t>
            </a:r>
            <a:r>
              <a:rPr lang="es-MX" sz="800" dirty="0"/>
              <a:t>-Montoya, H., &amp; David Garzón-Quintero, K. (2022). Enterprise </a:t>
            </a:r>
            <a:r>
              <a:rPr lang="es-MX" sz="800" dirty="0" err="1"/>
              <a:t>Architecture</a:t>
            </a:r>
            <a:r>
              <a:rPr lang="es-MX" sz="800" dirty="0"/>
              <a:t> fundamental axis </a:t>
            </a:r>
            <a:r>
              <a:rPr lang="es-MX" sz="800" dirty="0" err="1"/>
              <a:t>for</a:t>
            </a:r>
            <a:r>
              <a:rPr lang="es-MX" sz="800" dirty="0"/>
              <a:t> IT </a:t>
            </a:r>
            <a:r>
              <a:rPr lang="es-MX" sz="800" dirty="0" err="1"/>
              <a:t>transformation</a:t>
            </a:r>
            <a:r>
              <a:rPr lang="es-MX" sz="800" dirty="0"/>
              <a:t> to </a:t>
            </a:r>
            <a:r>
              <a:rPr lang="es-MX" sz="800" dirty="0" err="1"/>
              <a:t>meet</a:t>
            </a:r>
            <a:r>
              <a:rPr lang="es-MX" sz="800" dirty="0"/>
              <a:t> </a:t>
            </a:r>
            <a:r>
              <a:rPr lang="es-MX" sz="800" dirty="0" err="1"/>
              <a:t>the</a:t>
            </a:r>
            <a:r>
              <a:rPr lang="es-MX" sz="800" dirty="0"/>
              <a:t> </a:t>
            </a:r>
            <a:r>
              <a:rPr lang="es-MX" sz="800" dirty="0" err="1"/>
              <a:t>challenges</a:t>
            </a:r>
            <a:r>
              <a:rPr lang="es-MX" sz="800" dirty="0"/>
              <a:t> </a:t>
            </a:r>
            <a:r>
              <a:rPr lang="es-MX" sz="800" dirty="0" err="1"/>
              <a:t>proposed</a:t>
            </a:r>
            <a:r>
              <a:rPr lang="es-MX" sz="800" dirty="0"/>
              <a:t> </a:t>
            </a:r>
            <a:r>
              <a:rPr lang="es-MX" sz="800" dirty="0" err="1"/>
              <a:t>by</a:t>
            </a:r>
            <a:r>
              <a:rPr lang="es-MX" sz="800" dirty="0"/>
              <a:t> Covid-19 in Colombia. Visión Electrónica, 16(1), 1–24. https://doi-org.bibliotecavirtual.unad.edu.co/10.14483/issn.2248-4728</a:t>
            </a:r>
          </a:p>
          <a:p>
            <a:r>
              <a:rPr lang="es-MX" sz="800" dirty="0"/>
              <a:t>Gaete, J., Villarroel, R., Figueroa, I., </a:t>
            </a:r>
            <a:r>
              <a:rPr lang="es-MX" sz="800" dirty="0" err="1"/>
              <a:t>Cornide</a:t>
            </a:r>
            <a:r>
              <a:rPr lang="es-MX" sz="800" dirty="0"/>
              <a:t>-Reyes, H., &amp; Muñoz, R. (2021). Enfoque de aplicación ágil con </a:t>
            </a:r>
            <a:r>
              <a:rPr lang="es-MX" sz="800" dirty="0" err="1"/>
              <a:t>Scrum</a:t>
            </a:r>
            <a:r>
              <a:rPr lang="es-MX" sz="800" dirty="0"/>
              <a:t>, Lean y </a:t>
            </a:r>
            <a:r>
              <a:rPr lang="es-MX" sz="800" dirty="0" err="1"/>
              <a:t>Kanban</a:t>
            </a:r>
            <a:r>
              <a:rPr lang="es-MX" sz="800" dirty="0"/>
              <a:t>. INGENIARE - Revista Chilena de Ingeniería, 29(1), 141–157. https://web-p-ebscohost-com.bibliotecavirtual.unad.edu.co/ehost/pdfviewer/pdfviewer?vid=75&amp;sid=381e280a-e4a4-4f68-b3ee-90762502b259%40redis</a:t>
            </a:r>
          </a:p>
          <a:p>
            <a:r>
              <a:rPr lang="es-MX" sz="800" dirty="0"/>
              <a:t>Galicia Orozco, J. A., &amp; </a:t>
            </a:r>
            <a:r>
              <a:rPr lang="es-MX" sz="800" dirty="0" err="1"/>
              <a:t>Rios</a:t>
            </a:r>
            <a:r>
              <a:rPr lang="es-MX" sz="800" dirty="0"/>
              <a:t> Estrada, R. S. (2023). Barreras organizacionales para la implementación de la logística 4.0 en una empresa mexicana. </a:t>
            </a:r>
            <a:r>
              <a:rPr lang="es-MX" sz="800" dirty="0" err="1"/>
              <a:t>Entretextos</a:t>
            </a:r>
            <a:r>
              <a:rPr lang="es-MX" sz="800" dirty="0"/>
              <a:t> (2007-</a:t>
            </a:r>
          </a:p>
          <a:p>
            <a:r>
              <a:rPr lang="es-MX" sz="800" dirty="0"/>
              <a:t>44</a:t>
            </a:r>
          </a:p>
          <a:p>
            <a:r>
              <a:rPr lang="es-MX" sz="800" dirty="0"/>
              <a:t>1426), 15(39), 1–22. https://doi-org.bibliotecavirtual.unad.edu.co/10.59057/iberoleon.20075316.202339679</a:t>
            </a:r>
          </a:p>
          <a:p>
            <a:r>
              <a:rPr lang="es-MX" sz="800" dirty="0"/>
              <a:t>Higuita Posada, S. (2019). El laboratorio de logística 4.0. Revista Universidad EAFIT, 54(174), 50-53. https://publicaciones.eafit.edu.co/index.php/revista-universidad-eafit/article/view/6073</a:t>
            </a:r>
          </a:p>
          <a:p>
            <a:r>
              <a:rPr lang="es-MX" sz="800" dirty="0"/>
              <a:t>Lara Barrera, A. J., &amp; Vega Martínez, D. M. (2020). Propuesta de un modelo para la gestión de inventarios mediante la logística 4.0 para pymes en Colombia. https://bdigital.uexternado.edu.co/entities/publication/b186ed39-6fd1-48cb-b2b8-41d2b94cfbe9</a:t>
            </a:r>
          </a:p>
          <a:p>
            <a:r>
              <a:rPr lang="es-MX" sz="800" dirty="0"/>
              <a:t>Márquez Gutiérrez, M., González, G. L. C., &amp; Castro Zuluaga, C. A. (2022). Propuesta de evaluación de la madurez logística de Micro, Pequeñas y Medianas Empresas basado en lógica difusa. Inge-</a:t>
            </a:r>
            <a:r>
              <a:rPr lang="es-MX" sz="800" dirty="0" err="1"/>
              <a:t>Cuc</a:t>
            </a:r>
            <a:r>
              <a:rPr lang="es-MX" sz="800" dirty="0"/>
              <a:t>, 18(1), 180–194. https://doi-org.bibliotecavirtual.unad.edu.co/10.17981/ingecuc.18.1.2022.14</a:t>
            </a:r>
          </a:p>
          <a:p>
            <a:r>
              <a:rPr lang="es-MX" sz="800" dirty="0"/>
              <a:t>Medina </a:t>
            </a:r>
            <a:r>
              <a:rPr lang="es-MX" sz="800" dirty="0" err="1"/>
              <a:t>Chicaiza</a:t>
            </a:r>
            <a:r>
              <a:rPr lang="es-MX" sz="800" dirty="0"/>
              <a:t>, R. P., &amp; </a:t>
            </a:r>
            <a:r>
              <a:rPr lang="es-MX" sz="800" dirty="0" err="1"/>
              <a:t>Toapanta</a:t>
            </a:r>
            <a:r>
              <a:rPr lang="es-MX" sz="800" dirty="0"/>
              <a:t> </a:t>
            </a:r>
            <a:r>
              <a:rPr lang="es-MX" sz="800" dirty="0" err="1"/>
              <a:t>Tipantasig</a:t>
            </a:r>
            <a:r>
              <a:rPr lang="es-MX" sz="800" dirty="0"/>
              <a:t>, D. A. (2023). Sistematización teórica de la Industria 4.0 en el área de logística. (</a:t>
            </a:r>
            <a:r>
              <a:rPr lang="es-MX" sz="800" dirty="0" err="1"/>
              <a:t>Spanish</a:t>
            </a:r>
            <a:r>
              <a:rPr lang="es-MX" sz="800" dirty="0"/>
              <a:t>). Dilemas Contemporáneos: Educación, Política y Valores, 11(1), 1–19. https://web-p-ebscohost-com.bibliotecavirtual.unad.edu.co/ehost/detail/detail?vid=65&amp;sid=381e280a-e4a4-4f68-b3ee-90762502b259%40redis&amp;bdata=Jmxhbmc9ZXMmc2l0ZT1laG9zdC1saXZl#AN=174567368&amp;db=eue</a:t>
            </a:r>
          </a:p>
          <a:p>
            <a:r>
              <a:rPr lang="es-MX" sz="800" dirty="0"/>
              <a:t>45</a:t>
            </a:r>
          </a:p>
          <a:p>
            <a:r>
              <a:rPr lang="es-MX" sz="800" dirty="0"/>
              <a:t>Medina </a:t>
            </a:r>
            <a:r>
              <a:rPr lang="es-MX" sz="800" dirty="0" err="1"/>
              <a:t>Chicaiza</a:t>
            </a:r>
            <a:r>
              <a:rPr lang="es-MX" sz="800" dirty="0"/>
              <a:t>, R. P., &amp; </a:t>
            </a:r>
            <a:r>
              <a:rPr lang="es-MX" sz="800" dirty="0" err="1"/>
              <a:t>Toapanta</a:t>
            </a:r>
            <a:r>
              <a:rPr lang="es-MX" sz="800" dirty="0"/>
              <a:t> </a:t>
            </a:r>
            <a:r>
              <a:rPr lang="es-MX" sz="800" dirty="0" err="1"/>
              <a:t>Tipantasig</a:t>
            </a:r>
            <a:r>
              <a:rPr lang="es-MX" sz="800" dirty="0"/>
              <a:t>, D. A. (2023). Sistematización teórica de la Industria 4.0 en el área de logística. (</a:t>
            </a:r>
            <a:r>
              <a:rPr lang="es-MX" sz="800" dirty="0" err="1"/>
              <a:t>Spanish</a:t>
            </a:r>
            <a:r>
              <a:rPr lang="es-MX" sz="800" dirty="0"/>
              <a:t>). Dilemas Contemporáneos: Educación, Política y Valores, 11(1), 1–19. https://web-p-ebscohost-com.bibliotecavirtual.unad.edu.co/ehost/pdfviewer/pdfviewer?vid=87&amp;sid=381e280a-e4a4-4f68-b3ee-90762502b259%40redis</a:t>
            </a:r>
          </a:p>
          <a:p>
            <a:r>
              <a:rPr lang="es-MX" sz="800" dirty="0"/>
              <a:t>Osorio, P., </a:t>
            </a:r>
            <a:r>
              <a:rPr lang="es-MX" sz="800" dirty="0" err="1"/>
              <a:t>Sinisterra</a:t>
            </a:r>
            <a:r>
              <a:rPr lang="es-MX" sz="800" dirty="0"/>
              <a:t>, L. A., &amp; Rodríguez, J. (2022). Análisis de la posición de Colombia frente a las propuestas innovadoras de la logística 4.0 vigentes en países desarrollados. Revista Semillas del Saber, 1(1), 149-156. https://www.revistas.unicatolica.edu.co/revista/index.php/semillas/article/view/440</a:t>
            </a:r>
          </a:p>
          <a:p>
            <a:r>
              <a:rPr lang="es-MX" sz="800" dirty="0" err="1"/>
              <a:t>Oyarzún</a:t>
            </a:r>
            <a:r>
              <a:rPr lang="es-MX" sz="800" dirty="0"/>
              <a:t>, B. R. (2018). LA LOGÍSTICA 4.0. Revista de Marina,(964), 39-44. https://revistamarina.cl/revistas/2018/3/briquelmeo.pdf</a:t>
            </a:r>
          </a:p>
          <a:p>
            <a:r>
              <a:rPr lang="es-MX" sz="800" dirty="0"/>
              <a:t>Parra Peña, J., Niño Villamizar, Y. A., &amp; Suárez Serrano, M. (2022). Reflexiones en torno a la logística de aprovisionamiento: Antecedentes y tendencias. (</a:t>
            </a:r>
            <a:r>
              <a:rPr lang="es-MX" sz="800" dirty="0" err="1"/>
              <a:t>Spanish</a:t>
            </a:r>
            <a:r>
              <a:rPr lang="es-MX" sz="800" dirty="0"/>
              <a:t>). Ingeniería (0121-750X), 27(2), 1–19. https://doi-org.bibliotecavirtual.unad.edu.co/10.14483/23448393.17043</a:t>
            </a:r>
          </a:p>
          <a:p>
            <a:r>
              <a:rPr lang="es-MX" sz="800" dirty="0"/>
              <a:t>Sánchez, J. (2020). Logística y transporte: aún es tiempo de girar a lo digital y no quedar fuera del mercado. Newsweek </a:t>
            </a:r>
            <a:r>
              <a:rPr lang="es-MX" sz="800" dirty="0" err="1"/>
              <a:t>Mexico</a:t>
            </a:r>
            <a:r>
              <a:rPr lang="es-MX" sz="800" dirty="0"/>
              <a:t>, 24(10), 24–26. https://web-p-ebscohost-</a:t>
            </a:r>
          </a:p>
          <a:p>
            <a:r>
              <a:rPr lang="es-MX" sz="800" dirty="0"/>
              <a:t>46</a:t>
            </a:r>
          </a:p>
          <a:p>
            <a:r>
              <a:rPr lang="es-MX" sz="800" dirty="0"/>
              <a:t>com.bibliotecavirtual.unad.edu.co/</a:t>
            </a:r>
            <a:r>
              <a:rPr lang="es-MX" sz="800" dirty="0" err="1"/>
              <a:t>ehost</a:t>
            </a:r>
            <a:r>
              <a:rPr lang="es-MX" sz="800" dirty="0"/>
              <a:t>/</a:t>
            </a:r>
            <a:r>
              <a:rPr lang="es-MX" sz="800" dirty="0" err="1"/>
              <a:t>pdfviewer</a:t>
            </a:r>
            <a:r>
              <a:rPr lang="es-MX" sz="800" dirty="0"/>
              <a:t>/</a:t>
            </a:r>
            <a:r>
              <a:rPr lang="es-MX" sz="800" dirty="0" err="1"/>
              <a:t>pdfviewer?vid</a:t>
            </a:r>
            <a:r>
              <a:rPr lang="es-MX" sz="800" dirty="0"/>
              <a:t>=85&amp;sid=381e280a-e4a4-4f68-b3ee-90762502b259%40redis</a:t>
            </a:r>
          </a:p>
          <a:p>
            <a:r>
              <a:rPr lang="es-MX" sz="800" dirty="0"/>
              <a:t>Sonia </a:t>
            </a:r>
            <a:r>
              <a:rPr lang="es-MX" sz="800" dirty="0" err="1"/>
              <a:t>Lapicki</a:t>
            </a:r>
            <a:r>
              <a:rPr lang="es-MX" sz="800" dirty="0"/>
              <a:t>, R., &amp; Néstor </a:t>
            </a:r>
            <a:r>
              <a:rPr lang="es-MX" sz="800" dirty="0" err="1"/>
              <a:t>Terlato</a:t>
            </a:r>
            <a:r>
              <a:rPr lang="es-MX" sz="800" dirty="0"/>
              <a:t>, A. (2021). Empresas ágiles - Claves para sobrevivir a la complejidad del ambiente. Documentos de Trabajo, 777, 1–30. https://web-p-ebscohost-com.bibliotecavirtual.unad.edu.co/ehost/pdfviewer/pdfviewer?vid=77&amp;sid=381e280a-e4a4-4f68-b3ee-90762502b259%40redis</a:t>
            </a:r>
          </a:p>
          <a:p>
            <a:r>
              <a:rPr lang="es-MX" sz="800" dirty="0"/>
              <a:t>Villegas </a:t>
            </a:r>
            <a:r>
              <a:rPr lang="es-MX" sz="800" dirty="0" err="1"/>
              <a:t>Allauca</a:t>
            </a:r>
            <a:r>
              <a:rPr lang="es-MX" sz="800" dirty="0"/>
              <a:t>, A. D. J. (2023). Desarrollo de una aplicación web y móvil para la logística en una empresa de agua: desarrollo de aplicación móvil una aplicación móvil para la logística en una empresa de agua (</a:t>
            </a:r>
            <a:r>
              <a:rPr lang="es-MX" sz="800" dirty="0" err="1"/>
              <a:t>Bachelor's</a:t>
            </a:r>
            <a:r>
              <a:rPr lang="es-MX" sz="800" dirty="0"/>
              <a:t> </a:t>
            </a:r>
            <a:r>
              <a:rPr lang="es-MX" sz="800" dirty="0" err="1"/>
              <a:t>thesis</a:t>
            </a:r>
            <a:r>
              <a:rPr lang="es-MX" sz="800" dirty="0"/>
              <a:t>, Quito: EPN, 2023.).</a:t>
            </a:r>
          </a:p>
          <a:p>
            <a:r>
              <a:rPr lang="es-MX" sz="800" dirty="0" err="1"/>
              <a:t>Yavas</a:t>
            </a:r>
            <a:r>
              <a:rPr lang="es-MX" sz="800" dirty="0"/>
              <a:t>, V., &amp; </a:t>
            </a:r>
            <a:r>
              <a:rPr lang="es-MX" sz="800" dirty="0" err="1"/>
              <a:t>Ozkan-Ozen</a:t>
            </a:r>
            <a:r>
              <a:rPr lang="es-MX" sz="800" dirty="0"/>
              <a:t>, Y. D. (2020). </a:t>
            </a:r>
            <a:r>
              <a:rPr lang="es-MX" sz="800" dirty="0" err="1"/>
              <a:t>Logistics</a:t>
            </a:r>
            <a:r>
              <a:rPr lang="es-MX" sz="800" dirty="0"/>
              <a:t> centers in </a:t>
            </a:r>
            <a:r>
              <a:rPr lang="es-MX" sz="800" dirty="0" err="1"/>
              <a:t>the</a:t>
            </a:r>
            <a:r>
              <a:rPr lang="es-MX" sz="800" dirty="0"/>
              <a:t> new industrial era: A </a:t>
            </a:r>
            <a:r>
              <a:rPr lang="es-MX" sz="800" dirty="0" err="1"/>
              <a:t>proposed</a:t>
            </a:r>
            <a:r>
              <a:rPr lang="es-MX" sz="800" dirty="0"/>
              <a:t> </a:t>
            </a:r>
            <a:r>
              <a:rPr lang="es-MX" sz="800" dirty="0" err="1"/>
              <a:t>framework</a:t>
            </a:r>
            <a:r>
              <a:rPr lang="es-MX" sz="800" dirty="0"/>
              <a:t> </a:t>
            </a:r>
            <a:r>
              <a:rPr lang="es-MX" sz="800" dirty="0" err="1"/>
              <a:t>for</a:t>
            </a:r>
            <a:r>
              <a:rPr lang="es-MX" sz="800" dirty="0"/>
              <a:t> </a:t>
            </a:r>
            <a:r>
              <a:rPr lang="es-MX" sz="800" dirty="0" err="1"/>
              <a:t>logistics</a:t>
            </a:r>
            <a:r>
              <a:rPr lang="es-MX" sz="800" dirty="0"/>
              <a:t> center 4.0. </a:t>
            </a:r>
            <a:r>
              <a:rPr lang="es-MX" sz="800" dirty="0" err="1"/>
              <a:t>Transportation</a:t>
            </a:r>
            <a:r>
              <a:rPr lang="es-MX" sz="800" dirty="0"/>
              <a:t> </a:t>
            </a:r>
            <a:r>
              <a:rPr lang="es-MX" sz="800" dirty="0" err="1"/>
              <a:t>Research</a:t>
            </a:r>
            <a:r>
              <a:rPr lang="es-MX" sz="800" dirty="0"/>
              <a:t> </a:t>
            </a:r>
            <a:r>
              <a:rPr lang="es-MX" sz="800" dirty="0" err="1"/>
              <a:t>Part</a:t>
            </a:r>
            <a:r>
              <a:rPr lang="es-MX" sz="800" dirty="0"/>
              <a:t> E: </a:t>
            </a:r>
            <a:r>
              <a:rPr lang="es-MX" sz="800" dirty="0" err="1"/>
              <a:t>Logistics</a:t>
            </a:r>
            <a:r>
              <a:rPr lang="es-MX" sz="800" dirty="0"/>
              <a:t> and </a:t>
            </a:r>
            <a:r>
              <a:rPr lang="es-MX" sz="800" dirty="0" err="1"/>
              <a:t>Transportation</a:t>
            </a:r>
            <a:r>
              <a:rPr lang="es-MX" sz="800" dirty="0"/>
              <a:t> </a:t>
            </a:r>
            <a:r>
              <a:rPr lang="es-MX" sz="800" dirty="0" err="1"/>
              <a:t>Review</a:t>
            </a:r>
            <a:r>
              <a:rPr lang="es-MX" sz="800" dirty="0"/>
              <a:t>, 135, 101864.</a:t>
            </a:r>
            <a:endParaRPr kumimoji="0" lang="es-CO" sz="800" b="0" i="0" u="none" strike="noStrike" cap="none" spc="0" normalizeH="0" baseline="0" dirty="0">
              <a:ln>
                <a:noFill/>
              </a:ln>
              <a:solidFill>
                <a:srgbClr val="595959"/>
              </a:solidFill>
              <a:effectLst/>
              <a:uFillTx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835431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ítulo 1"/>
          <p:cNvSpPr txBox="1">
            <a:spLocks noGrp="1"/>
          </p:cNvSpPr>
          <p:nvPr>
            <p:ph type="title"/>
          </p:nvPr>
        </p:nvSpPr>
        <p:spPr>
          <a:xfrm>
            <a:off x="762437" y="313747"/>
            <a:ext cx="9772771" cy="87993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r>
              <a:rPr lang="es-CO" sz="4000" b="1" dirty="0"/>
              <a:t>Introducción</a:t>
            </a:r>
            <a:endParaRPr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E886B62-529F-F48C-7570-E7CA32E13EA1}"/>
              </a:ext>
            </a:extLst>
          </p:cNvPr>
          <p:cNvSpPr txBox="1"/>
          <p:nvPr/>
        </p:nvSpPr>
        <p:spPr>
          <a:xfrm>
            <a:off x="762437" y="1599622"/>
            <a:ext cx="10492013" cy="18158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s-MX" sz="2800" dirty="0"/>
              <a:t>"Logística Ágil: Transformación Digital para la Eficiencia Operativa y Calidad de Servicio en Outsourcing Logística". Este proyecto tiene como objetivo modernizar y optimizar las operaciones logísticas mediante la digitalización y el uso de tecnologías emergentes.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1C770F8-8CFC-D690-00E2-44BD2E927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13" y="3981613"/>
            <a:ext cx="3786188" cy="157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2658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ítulo 1"/>
          <p:cNvSpPr txBox="1">
            <a:spLocks noGrp="1"/>
          </p:cNvSpPr>
          <p:nvPr>
            <p:ph type="title"/>
          </p:nvPr>
        </p:nvSpPr>
        <p:spPr>
          <a:xfrm>
            <a:off x="762436" y="342282"/>
            <a:ext cx="9772771" cy="8799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r>
              <a:rPr lang="es-MX" sz="4000" b="1" dirty="0"/>
              <a:t>Contexto y Planteamiento del Problema</a:t>
            </a:r>
            <a:endParaRPr sz="40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E886B62-529F-F48C-7570-E7CA32E13EA1}"/>
              </a:ext>
            </a:extLst>
          </p:cNvPr>
          <p:cNvSpPr txBox="1"/>
          <p:nvPr/>
        </p:nvSpPr>
        <p:spPr>
          <a:xfrm>
            <a:off x="762437" y="1599622"/>
            <a:ext cx="10492013" cy="1200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s-CO" sz="2400" b="1" dirty="0"/>
              <a:t>Contexto:</a:t>
            </a:r>
            <a:endParaRPr lang="es-CO" sz="2400" dirty="0"/>
          </a:p>
          <a:p>
            <a:pPr lvl="0"/>
            <a:r>
              <a:rPr lang="es-MX" sz="2400" dirty="0"/>
              <a:t>Desafíos en la gestión de inventarios y eficiencia operativa en el sector logístico, y la necesidad de soluciones innovadoras.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762436" y="3407626"/>
            <a:ext cx="102894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Ineficiencia Operativa</a:t>
            </a:r>
          </a:p>
          <a:p>
            <a:r>
              <a:rPr lang="es-MX" dirty="0"/>
              <a:t>Falta de Visibilidad</a:t>
            </a:r>
          </a:p>
          <a:p>
            <a:r>
              <a:rPr lang="es-MX" dirty="0"/>
              <a:t>Impacto Ambiental</a:t>
            </a:r>
          </a:p>
          <a:p>
            <a:r>
              <a:rPr lang="es-MX" dirty="0"/>
              <a:t>Costos Adicionales</a:t>
            </a:r>
          </a:p>
          <a:p>
            <a:r>
              <a:rPr lang="es-MX" dirty="0"/>
              <a:t>Experiencia del Cliente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62436" y="2929807"/>
            <a:ext cx="3929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dirty="0">
                <a:solidFill>
                  <a:srgbClr val="0D0D0D"/>
                </a:solidFill>
                <a:latin typeface="ui-sans-serif"/>
              </a:rPr>
              <a:t>Planteamiento del Problema:</a:t>
            </a:r>
            <a:endParaRPr lang="es-CO" sz="2400" dirty="0"/>
          </a:p>
        </p:txBody>
      </p:sp>
      <p:pic>
        <p:nvPicPr>
          <p:cNvPr id="6" name="Gráfico 5" descr="Lluvia de ideas contorno">
            <a:extLst>
              <a:ext uri="{FF2B5EF4-FFF2-40B4-BE49-F238E27FC236}">
                <a16:creationId xmlns:a16="http://schemas.microsoft.com/office/drawing/2014/main" id="{E19F2471-53FE-8823-3846-43316E83A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8975" y="2978004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401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ítulo 1"/>
          <p:cNvSpPr txBox="1">
            <a:spLocks noGrp="1"/>
          </p:cNvSpPr>
          <p:nvPr>
            <p:ph type="title"/>
          </p:nvPr>
        </p:nvSpPr>
        <p:spPr>
          <a:xfrm>
            <a:off x="762436" y="217163"/>
            <a:ext cx="9772771" cy="8799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r>
              <a:rPr lang="es-MX" sz="4000" b="1" dirty="0"/>
              <a:t>Objetivo general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E886B62-529F-F48C-7570-E7CA32E13EA1}"/>
              </a:ext>
            </a:extLst>
          </p:cNvPr>
          <p:cNvSpPr txBox="1"/>
          <p:nvPr/>
        </p:nvSpPr>
        <p:spPr>
          <a:xfrm>
            <a:off x="762436" y="1455820"/>
            <a:ext cx="10492013" cy="15696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s-MX" sz="2400" dirty="0"/>
              <a:t>Diseñar un prototipo de aplicación móvil/web denominada “Logística Ágil: Transformación Digital para la Eficiencia Operativa y Calidad de Servicio en </a:t>
            </a:r>
            <a:r>
              <a:rPr lang="es-MX" sz="2400" dirty="0" err="1"/>
              <a:t>Outsourcing</a:t>
            </a:r>
            <a:r>
              <a:rPr lang="es-MX" sz="2400" dirty="0"/>
              <a:t> Logística”, agilizando la toma de decisiones y mejorando la eficacia en la ejecución de tareas y proyectos.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762436" y="3187401"/>
            <a:ext cx="743858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b="1" dirty="0"/>
              <a:t>Objetivos específicos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Diseñar una interfaz intuitiva y eficiente para la aplicación Logística Ágil.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Definir los requisitos clave de la plataforma logística ágil.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Creación del prototipo con las funcionalidades clave como seguimiento en tiempo real lectura de códigos QR y otras características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Evaluar diariamente el progreso de desarrollo y los problemas emergentes en cada sprint.</a:t>
            </a:r>
            <a:endParaRPr lang="es-CO" sz="2000" dirty="0"/>
          </a:p>
        </p:txBody>
      </p:sp>
      <p:pic>
        <p:nvPicPr>
          <p:cNvPr id="5" name="Gráfico 4" descr="Audiencia objetivo contorno">
            <a:extLst>
              <a:ext uri="{FF2B5EF4-FFF2-40B4-BE49-F238E27FC236}">
                <a16:creationId xmlns:a16="http://schemas.microsoft.com/office/drawing/2014/main" id="{55D47804-24AB-0C47-FCEE-8E4E7AFE2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4624" y="3181351"/>
            <a:ext cx="24098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6492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ítulo 1"/>
          <p:cNvSpPr txBox="1">
            <a:spLocks noGrp="1"/>
          </p:cNvSpPr>
          <p:nvPr>
            <p:ph type="title"/>
          </p:nvPr>
        </p:nvSpPr>
        <p:spPr>
          <a:xfrm>
            <a:off x="762437" y="228973"/>
            <a:ext cx="9772771" cy="8799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r>
              <a:rPr lang="es-CO" sz="4000" b="1" dirty="0"/>
              <a:t>Justificación</a:t>
            </a:r>
            <a:endParaRPr sz="40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E886B62-529F-F48C-7570-E7CA32E13EA1}"/>
              </a:ext>
            </a:extLst>
          </p:cNvPr>
          <p:cNvSpPr txBox="1"/>
          <p:nvPr/>
        </p:nvSpPr>
        <p:spPr>
          <a:xfrm>
            <a:off x="762437" y="1599622"/>
            <a:ext cx="10492013" cy="830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s-MX" sz="2400" dirty="0"/>
              <a:t>La digitalización es esencial para mantener la competitividad en logística. El proyecto contribuye a la aplicación de estrategias modernas en el sector.</a:t>
            </a:r>
            <a:endParaRPr lang="es-CO" sz="2400" dirty="0"/>
          </a:p>
        </p:txBody>
      </p:sp>
      <p:sp>
        <p:nvSpPr>
          <p:cNvPr id="3" name="Rectángulo 2"/>
          <p:cNvSpPr/>
          <p:nvPr/>
        </p:nvSpPr>
        <p:spPr>
          <a:xfrm>
            <a:off x="762437" y="2584267"/>
            <a:ext cx="75406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/>
              <a:t>Necesidad de Modernización</a:t>
            </a:r>
          </a:p>
          <a:p>
            <a:r>
              <a:rPr lang="es-MX" sz="2400" dirty="0"/>
              <a:t>Impacto de la Digitalización</a:t>
            </a:r>
          </a:p>
          <a:p>
            <a:r>
              <a:rPr lang="es-MX" sz="2400" dirty="0"/>
              <a:t>Beneficios de la Plataforma</a:t>
            </a:r>
          </a:p>
          <a:p>
            <a:r>
              <a:rPr lang="es-MX" sz="2400" dirty="0"/>
              <a:t>Sostenibilidad</a:t>
            </a:r>
          </a:p>
        </p:txBody>
      </p:sp>
      <p:pic>
        <p:nvPicPr>
          <p:cNvPr id="5" name="Gráfico 4" descr="Lista de comprobación contorno">
            <a:extLst>
              <a:ext uri="{FF2B5EF4-FFF2-40B4-BE49-F238E27FC236}">
                <a16:creationId xmlns:a16="http://schemas.microsoft.com/office/drawing/2014/main" id="{F6A44332-97EA-4995-74F6-4A6384849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91325" y="2734299"/>
            <a:ext cx="2664318" cy="266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9031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ítulo 1"/>
          <p:cNvSpPr txBox="1">
            <a:spLocks noGrp="1"/>
          </p:cNvSpPr>
          <p:nvPr>
            <p:ph type="title"/>
          </p:nvPr>
        </p:nvSpPr>
        <p:spPr>
          <a:xfrm>
            <a:off x="878885" y="394222"/>
            <a:ext cx="10129428" cy="127021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r>
              <a:rPr lang="es-CO" sz="4000" b="1" dirty="0"/>
              <a:t>Metodología - </a:t>
            </a:r>
            <a:r>
              <a:rPr lang="es-MX" sz="4000" b="1" dirty="0"/>
              <a:t>Muestra de Población y Diagnóstico</a:t>
            </a:r>
            <a:endParaRPr sz="40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E886B62-529F-F48C-7570-E7CA32E13EA1}"/>
              </a:ext>
            </a:extLst>
          </p:cNvPr>
          <p:cNvSpPr txBox="1"/>
          <p:nvPr/>
        </p:nvSpPr>
        <p:spPr>
          <a:xfrm>
            <a:off x="878885" y="1662001"/>
            <a:ext cx="9889525" cy="1938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/>
            <a:r>
              <a:rPr lang="es-MX" sz="2000" dirty="0"/>
              <a:t>Uso de la metodología </a:t>
            </a:r>
            <a:r>
              <a:rPr lang="es-MX" sz="2000" dirty="0" err="1"/>
              <a:t>Scrum</a:t>
            </a:r>
            <a:r>
              <a:rPr lang="es-MX" sz="2000" dirty="0"/>
              <a:t> para validar requerimientos y adaptar continuamente el desarrollo a las necesidades del usuario.</a:t>
            </a:r>
          </a:p>
          <a:p>
            <a:r>
              <a:rPr lang="es-MX" sz="2000" b="1" dirty="0"/>
              <a:t>Muestra de Población:</a:t>
            </a:r>
            <a:endParaRPr lang="es-MX" sz="2000" dirty="0"/>
          </a:p>
          <a:p>
            <a:pPr lvl="1"/>
            <a:r>
              <a:rPr lang="es-MX" sz="2000" b="1" dirty="0"/>
              <a:t>Empresas Seleccionadas:</a:t>
            </a:r>
            <a:r>
              <a:rPr lang="es-MX" sz="2000" dirty="0"/>
              <a:t> Foco en empresa de </a:t>
            </a:r>
            <a:r>
              <a:rPr lang="es-MX" sz="2000" dirty="0" err="1"/>
              <a:t>Outsourcing</a:t>
            </a:r>
            <a:r>
              <a:rPr lang="es-MX" sz="2000" dirty="0"/>
              <a:t> Logístico de tamaño mediano a grande.</a:t>
            </a:r>
          </a:p>
          <a:p>
            <a:pPr lvl="1"/>
            <a:r>
              <a:rPr lang="es-CO" sz="2000" b="1" dirty="0"/>
              <a:t>Formula de muestreo finita </a:t>
            </a:r>
            <a:endParaRPr lang="es-MX" b="1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271475"/>
              </p:ext>
            </p:extLst>
          </p:nvPr>
        </p:nvGraphicFramePr>
        <p:xfrm>
          <a:off x="778475" y="3836190"/>
          <a:ext cx="10330250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5125">
                  <a:extLst>
                    <a:ext uri="{9D8B030D-6E8A-4147-A177-3AD203B41FA5}">
                      <a16:colId xmlns:a16="http://schemas.microsoft.com/office/drawing/2014/main" val="3974795854"/>
                    </a:ext>
                  </a:extLst>
                </a:gridCol>
                <a:gridCol w="5165125">
                  <a:extLst>
                    <a:ext uri="{9D8B030D-6E8A-4147-A177-3AD203B41FA5}">
                      <a16:colId xmlns:a16="http://schemas.microsoft.com/office/drawing/2014/main" val="86327399"/>
                    </a:ext>
                  </a:extLst>
                </a:gridCol>
              </a:tblGrid>
              <a:tr h="1611642">
                <a:tc>
                  <a:txBody>
                    <a:bodyPr/>
                    <a:lstStyle/>
                    <a:p>
                      <a:r>
                        <a:rPr lang="es-MX" dirty="0"/>
                        <a:t>Tamaño de la población área administrativa (N): 20 </a:t>
                      </a:r>
                    </a:p>
                    <a:p>
                      <a:r>
                        <a:rPr lang="es-MX" dirty="0"/>
                        <a:t>Nivel de confianza (K): 95% = 1.96 = 3.84 </a:t>
                      </a:r>
                    </a:p>
                    <a:p>
                      <a:r>
                        <a:rPr lang="es-CO" dirty="0"/>
                        <a:t>Probabilidad a favor (p): 50% </a:t>
                      </a:r>
                    </a:p>
                    <a:p>
                      <a:r>
                        <a:rPr lang="es-MX" dirty="0"/>
                        <a:t>Probabilidad en contra (q): 50% </a:t>
                      </a:r>
                    </a:p>
                    <a:p>
                      <a:r>
                        <a:rPr lang="es-MX" dirty="0"/>
                        <a:t>Margen de error (E): 5% </a:t>
                      </a:r>
                    </a:p>
                    <a:p>
                      <a:endParaRPr lang="es-CO" sz="12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  <a:p>
                      <a:r>
                        <a:rPr lang="es-MX" sz="12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Tamaño de la muestra (n): 19.06 ≈ 19 personas es el total de la muestra a tomar de 20 personas del área administrativa. </a:t>
                      </a:r>
                    </a:p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  <a:p>
                      <a:r>
                        <a:rPr lang="es-MX" sz="12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Tamaño de la población área operativos (N):100 </a:t>
                      </a:r>
                    </a:p>
                    <a:p>
                      <a:r>
                        <a:rPr lang="es-MX" sz="12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Nivel de confianza (K): 95% = 1.96 = 3.84 </a:t>
                      </a:r>
                    </a:p>
                    <a:p>
                      <a:r>
                        <a:rPr lang="es-CO" sz="12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Probabilidad a favor (p): 50% </a:t>
                      </a:r>
                    </a:p>
                    <a:p>
                      <a:r>
                        <a:rPr lang="es-MX" sz="12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Probabilidad en contra (q): 50% </a:t>
                      </a:r>
                    </a:p>
                    <a:p>
                      <a:r>
                        <a:rPr lang="es-MX" sz="12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Margen de error (E): 5% </a:t>
                      </a:r>
                    </a:p>
                    <a:p>
                      <a:r>
                        <a:rPr lang="es-MX" sz="12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Tamaño de la muestra (n): 79.51 ≈ 80 personas es el total de la muestra a tomar de 100 personas del área operativa. </a:t>
                      </a:r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858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4130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ítulo 1"/>
          <p:cNvSpPr txBox="1">
            <a:spLocks noGrp="1"/>
          </p:cNvSpPr>
          <p:nvPr>
            <p:ph type="title"/>
          </p:nvPr>
        </p:nvSpPr>
        <p:spPr>
          <a:xfrm>
            <a:off x="490947" y="282359"/>
            <a:ext cx="9772771" cy="87993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r>
              <a:rPr lang="es-CO" sz="4000" b="1" dirty="0"/>
              <a:t>Encuesta y resultados</a:t>
            </a:r>
            <a:endParaRPr dirty="0"/>
          </a:p>
        </p:txBody>
      </p:sp>
      <p:sp>
        <p:nvSpPr>
          <p:cNvPr id="4" name="Rectángulo 3"/>
          <p:cNvSpPr/>
          <p:nvPr/>
        </p:nvSpPr>
        <p:spPr>
          <a:xfrm>
            <a:off x="490947" y="5061962"/>
            <a:ext cx="9415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/>
              <a:t>Diagnóstico:</a:t>
            </a:r>
            <a:endParaRPr lang="es-MX" dirty="0"/>
          </a:p>
          <a:p>
            <a:pPr lvl="1"/>
            <a:r>
              <a:rPr lang="es-MX" b="1" dirty="0"/>
              <a:t>Métodos Utilizados:</a:t>
            </a:r>
            <a:r>
              <a:rPr lang="es-MX" dirty="0"/>
              <a:t> Entrevistas y encuestas para identificar desafíos operativos y necesidades tecnológicas.</a:t>
            </a:r>
          </a:p>
          <a:p>
            <a:pPr lvl="1"/>
            <a:r>
              <a:rPr lang="es-MX" b="1" dirty="0"/>
              <a:t>Resultados:</a:t>
            </a:r>
            <a:r>
              <a:rPr lang="es-MX" dirty="0"/>
              <a:t> garantizando que la evaluación sea representativa y significativa para la implementación exitosa de la solución de logística ágil en la empresa de </a:t>
            </a:r>
            <a:r>
              <a:rPr lang="es-MX" dirty="0" err="1"/>
              <a:t>Outsourcing</a:t>
            </a:r>
            <a:r>
              <a:rPr lang="es-MX" dirty="0"/>
              <a:t> Logística.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7DA7214E-0807-45EB-781C-E20348DD0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189721"/>
              </p:ext>
            </p:extLst>
          </p:nvPr>
        </p:nvGraphicFramePr>
        <p:xfrm>
          <a:off x="3898688" y="1016001"/>
          <a:ext cx="3670724" cy="43513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29729">
                  <a:extLst>
                    <a:ext uri="{9D8B030D-6E8A-4147-A177-3AD203B41FA5}">
                      <a16:colId xmlns:a16="http://schemas.microsoft.com/office/drawing/2014/main" val="729123385"/>
                    </a:ext>
                  </a:extLst>
                </a:gridCol>
                <a:gridCol w="3140995">
                  <a:extLst>
                    <a:ext uri="{9D8B030D-6E8A-4147-A177-3AD203B41FA5}">
                      <a16:colId xmlns:a16="http://schemas.microsoft.com/office/drawing/2014/main" val="474184601"/>
                    </a:ext>
                  </a:extLst>
                </a:gridCol>
              </a:tblGrid>
              <a:tr h="133828">
                <a:tc gridSpan="2">
                  <a:txBody>
                    <a:bodyPr/>
                    <a:lstStyle/>
                    <a:p>
                      <a:pPr algn="ctr"/>
                      <a:r>
                        <a:rPr lang="es-419" sz="800">
                          <a:effectLst/>
                        </a:rPr>
                        <a:t> </a:t>
                      </a:r>
                      <a:r>
                        <a:rPr lang="es-CO" sz="800">
                          <a:effectLst/>
                        </a:rPr>
                        <a:t>Encuesta </a:t>
                      </a:r>
                      <a:endParaRPr lang="es-419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40" marR="29740" marT="0" marB="0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480097"/>
                  </a:ext>
                </a:extLst>
              </a:tr>
              <a:tr h="133828">
                <a:tc gridSpan="2">
                  <a:txBody>
                    <a:bodyPr/>
                    <a:lstStyle/>
                    <a:p>
                      <a:pPr algn="ctr"/>
                      <a:r>
                        <a:rPr lang="es-ES" sz="800">
                          <a:effectLst/>
                        </a:rPr>
                        <a:t>Información general</a:t>
                      </a:r>
                      <a:endParaRPr lang="es-419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40" marR="29740" marT="0" marB="0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266489"/>
                  </a:ext>
                </a:extLst>
              </a:tr>
              <a:tr h="133828"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Nombre:</a:t>
                      </a:r>
                      <a:endParaRPr lang="es-419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40" marR="297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>
                          <a:effectLst/>
                        </a:rPr>
                        <a:t> </a:t>
                      </a:r>
                      <a:endParaRPr lang="es-419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40" marR="29740" marT="0" marB="0"/>
                </a:tc>
                <a:extLst>
                  <a:ext uri="{0D108BD9-81ED-4DB2-BD59-A6C34878D82A}">
                    <a16:rowId xmlns:a16="http://schemas.microsoft.com/office/drawing/2014/main" val="3360903536"/>
                  </a:ext>
                </a:extLst>
              </a:tr>
              <a:tr h="133828">
                <a:tc>
                  <a:txBody>
                    <a:bodyPr/>
                    <a:lstStyle/>
                    <a:p>
                      <a:r>
                        <a:rPr lang="es-ES" sz="800">
                          <a:effectLst/>
                        </a:rPr>
                        <a:t>Cargo:</a:t>
                      </a:r>
                      <a:endParaRPr lang="es-419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40" marR="2974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800">
                          <a:effectLst/>
                        </a:rPr>
                        <a:t> </a:t>
                      </a:r>
                      <a:endParaRPr lang="es-419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40" marR="29740" marT="0" marB="0"/>
                </a:tc>
                <a:extLst>
                  <a:ext uri="{0D108BD9-81ED-4DB2-BD59-A6C34878D82A}">
                    <a16:rowId xmlns:a16="http://schemas.microsoft.com/office/drawing/2014/main" val="631089759"/>
                  </a:ext>
                </a:extLst>
              </a:tr>
              <a:tr h="133828">
                <a:tc gridSpan="2">
                  <a:txBody>
                    <a:bodyPr/>
                    <a:lstStyle/>
                    <a:p>
                      <a:pPr algn="ctr"/>
                      <a:r>
                        <a:rPr lang="es-ES" sz="800">
                          <a:effectLst/>
                        </a:rPr>
                        <a:t>Funcionalidad</a:t>
                      </a:r>
                      <a:endParaRPr lang="es-419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40" marR="29740" marT="0" marB="0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40959"/>
                  </a:ext>
                </a:extLst>
              </a:tr>
              <a:tr h="3548367">
                <a:tc gridSpan="2">
                  <a:txBody>
                    <a:bodyPr/>
                    <a:lstStyle/>
                    <a:p>
                      <a:pPr algn="l"/>
                      <a:r>
                        <a:rPr lang="es-ES" sz="800" dirty="0">
                          <a:effectLst/>
                        </a:rPr>
                        <a:t>Las preguntas relacionadas en esta encuesta tienen un sistema de calificación de 1 a 5 en donde 1 es muy malo y 5 es excelente, además, encontrará preguntas de tipo binaria, es decir responder entre sí y no.</a:t>
                      </a:r>
                      <a:endParaRPr lang="es-419" sz="800" dirty="0">
                        <a:effectLst/>
                      </a:endParaRPr>
                    </a:p>
                    <a:p>
                      <a:pPr algn="l"/>
                      <a:endParaRPr lang="es-419" sz="800" dirty="0">
                        <a:effectLst/>
                      </a:endParaRPr>
                    </a:p>
                    <a:p>
                      <a:pPr marL="0" lvl="0" indent="0" algn="l">
                        <a:buClr>
                          <a:srgbClr val="000000"/>
                        </a:buClr>
                        <a:buFont typeface="+mj-lt"/>
                        <a:buNone/>
                      </a:pPr>
                      <a:r>
                        <a:rPr lang="es-CO" sz="800" dirty="0">
                          <a:effectLst/>
                        </a:rPr>
                        <a:t>Según su opinión, ¿cómo calificaría el nivel de seguridad de acceso a la aplicación sabiendo que cuenta con una funcionalidad de doble factor de autenticación, el sistema de autenticación que valida el nombre de usuario y contraseña para acceder al sistema y el segundo factor es el uso de un código de seguridad enviado por correo electrónico? Por favor, seleccione una de las siguientes opciones:</a:t>
                      </a:r>
                      <a:endParaRPr lang="es-419" sz="800" dirty="0">
                        <a:effectLst/>
                      </a:endParaRPr>
                    </a:p>
                    <a:p>
                      <a:pPr marL="457200" algn="l"/>
                      <a:r>
                        <a:rPr lang="es-CO" sz="800" dirty="0">
                          <a:effectLst/>
                        </a:rPr>
                        <a:t>a)	Muy bajo.</a:t>
                      </a:r>
                      <a:endParaRPr lang="es-419" sz="800" dirty="0">
                        <a:effectLst/>
                      </a:endParaRPr>
                    </a:p>
                    <a:p>
                      <a:pPr marL="457200" algn="l"/>
                      <a:r>
                        <a:rPr lang="es-CO" sz="800" dirty="0">
                          <a:effectLst/>
                        </a:rPr>
                        <a:t>b)	Bajo.</a:t>
                      </a:r>
                      <a:endParaRPr lang="es-419" sz="800" dirty="0">
                        <a:effectLst/>
                      </a:endParaRPr>
                    </a:p>
                    <a:p>
                      <a:pPr marL="457200" algn="l"/>
                      <a:r>
                        <a:rPr lang="es-CO" sz="800" dirty="0">
                          <a:effectLst/>
                        </a:rPr>
                        <a:t>c)	Aceptable.</a:t>
                      </a:r>
                      <a:endParaRPr lang="es-419" sz="800" dirty="0">
                        <a:effectLst/>
                      </a:endParaRPr>
                    </a:p>
                    <a:p>
                      <a:pPr marL="457200" algn="l"/>
                      <a:r>
                        <a:rPr lang="es-CO" sz="800" dirty="0">
                          <a:effectLst/>
                        </a:rPr>
                        <a:t>d)	Normal.</a:t>
                      </a:r>
                      <a:endParaRPr lang="es-419" sz="800" dirty="0">
                        <a:effectLst/>
                      </a:endParaRPr>
                    </a:p>
                    <a:p>
                      <a:pPr marL="457200" algn="l"/>
                      <a:r>
                        <a:rPr lang="es-CO" sz="800" dirty="0">
                          <a:effectLst/>
                        </a:rPr>
                        <a:t>e)	Excelente.</a:t>
                      </a:r>
                      <a:endParaRPr lang="es-419" sz="800" dirty="0">
                        <a:effectLst/>
                      </a:endParaRPr>
                    </a:p>
                    <a:p>
                      <a:pPr marL="457200" algn="l"/>
                      <a:r>
                        <a:rPr lang="es-CO" sz="800" dirty="0">
                          <a:effectLst/>
                        </a:rPr>
                        <a:t> </a:t>
                      </a:r>
                      <a:endParaRPr lang="es-419" sz="800" dirty="0">
                        <a:effectLst/>
                      </a:endParaRPr>
                    </a:p>
                    <a:p>
                      <a:pPr marL="457200" algn="l"/>
                      <a:r>
                        <a:rPr lang="es-CO" sz="800" dirty="0">
                          <a:effectLst/>
                        </a:rPr>
                        <a:t> </a:t>
                      </a:r>
                      <a:endParaRPr lang="es-419" sz="800" dirty="0">
                        <a:effectLst/>
                      </a:endParaRPr>
                    </a:p>
                    <a:p>
                      <a:pPr marL="0" lvl="0" indent="0" algn="l">
                        <a:buClr>
                          <a:srgbClr val="000000"/>
                        </a:buClr>
                        <a:buFont typeface="+mj-lt"/>
                        <a:buNone/>
                      </a:pPr>
                      <a:r>
                        <a:rPr lang="es-CO" sz="800" dirty="0">
                          <a:effectLst/>
                        </a:rPr>
                        <a:t>Para garantizar el envío del producto, la aplicación proporciona un módulo de seguimiento en tiempo real, es decir, puede rastrear y mostrar la ubicación y el estado de un pedido en tiempo real. Que utilidad seria para los usuarios acceder a la información actualizada sobre el progreso de su pedido en cualquier momento y conocer si el pedido está en preparación, en camino, o ha sido entregado ¿qué nivel de calidad ofrecería al servicio de envíos?</a:t>
                      </a:r>
                      <a:endParaRPr lang="es-419" sz="800" dirty="0">
                        <a:effectLst/>
                      </a:endParaRPr>
                    </a:p>
                    <a:p>
                      <a:pPr marL="457200" algn="l"/>
                      <a:r>
                        <a:rPr lang="es-CO" sz="800" dirty="0">
                          <a:effectLst/>
                        </a:rPr>
                        <a:t> </a:t>
                      </a:r>
                      <a:endParaRPr lang="es-419" sz="800" dirty="0">
                        <a:effectLst/>
                      </a:endParaRPr>
                    </a:p>
                    <a:p>
                      <a:pPr marL="342900" lvl="0" indent="-342900" algn="l">
                        <a:buFont typeface="+mj-lt"/>
                        <a:buAutoNum type="alphaLcParenR"/>
                      </a:pPr>
                      <a:r>
                        <a:rPr lang="es-CO" sz="800" dirty="0">
                          <a:effectLst/>
                        </a:rPr>
                        <a:t>Muy bajo.</a:t>
                      </a:r>
                      <a:endParaRPr lang="es-419" sz="800" dirty="0">
                        <a:effectLst/>
                      </a:endParaRPr>
                    </a:p>
                    <a:p>
                      <a:pPr marL="342900" lvl="0" indent="-342900" algn="l">
                        <a:buFont typeface="+mj-lt"/>
                        <a:buAutoNum type="alphaLcParenR"/>
                      </a:pPr>
                      <a:r>
                        <a:rPr lang="es-CO" sz="800" dirty="0">
                          <a:effectLst/>
                        </a:rPr>
                        <a:t>Bajo.</a:t>
                      </a:r>
                      <a:endParaRPr lang="es-419" sz="800" dirty="0">
                        <a:effectLst/>
                      </a:endParaRPr>
                    </a:p>
                    <a:p>
                      <a:pPr marL="342900" lvl="0" indent="-342900" algn="l">
                        <a:buFont typeface="+mj-lt"/>
                        <a:buAutoNum type="alphaLcParenR"/>
                      </a:pPr>
                      <a:r>
                        <a:rPr lang="es-CO" sz="800" dirty="0">
                          <a:effectLst/>
                        </a:rPr>
                        <a:t>Aceptable.</a:t>
                      </a:r>
                      <a:endParaRPr lang="es-419" sz="800" dirty="0">
                        <a:effectLst/>
                      </a:endParaRPr>
                    </a:p>
                    <a:p>
                      <a:pPr marL="342900" lvl="0" indent="-342900" algn="l">
                        <a:buFont typeface="+mj-lt"/>
                        <a:buAutoNum type="alphaLcParenR"/>
                      </a:pPr>
                      <a:r>
                        <a:rPr lang="es-CO" sz="800" dirty="0">
                          <a:effectLst/>
                        </a:rPr>
                        <a:t>Normal.</a:t>
                      </a:r>
                      <a:endParaRPr lang="es-419" sz="800" dirty="0">
                        <a:effectLst/>
                      </a:endParaRPr>
                    </a:p>
                    <a:p>
                      <a:pPr marL="342900" lvl="0" indent="-342900" algn="l">
                        <a:buFont typeface="+mj-lt"/>
                        <a:buAutoNum type="alphaLcParenR"/>
                      </a:pPr>
                      <a:r>
                        <a:rPr lang="es-CO" sz="800" dirty="0">
                          <a:effectLst/>
                        </a:rPr>
                        <a:t>Excelente.</a:t>
                      </a:r>
                      <a:endParaRPr lang="es-419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40" marR="29740" marT="0" marB="0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799535"/>
                  </a:ext>
                </a:extLst>
              </a:tr>
              <a:tr h="133828">
                <a:tc gridSpan="2">
                  <a:txBody>
                    <a:bodyPr/>
                    <a:lstStyle/>
                    <a:p>
                      <a:r>
                        <a:rPr lang="es-CO" sz="800" dirty="0">
                          <a:effectLst/>
                        </a:rPr>
                        <a:t> </a:t>
                      </a:r>
                      <a:endParaRPr lang="es-419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740" marR="29740" marT="0" marB="0"/>
                </a:tc>
                <a:tc hMerge="1">
                  <a:txBody>
                    <a:bodyPr/>
                    <a:lstStyle/>
                    <a:p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209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28190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ítulo 1"/>
          <p:cNvSpPr txBox="1">
            <a:spLocks noGrp="1"/>
          </p:cNvSpPr>
          <p:nvPr>
            <p:ph type="title"/>
          </p:nvPr>
        </p:nvSpPr>
        <p:spPr>
          <a:xfrm>
            <a:off x="762437" y="188859"/>
            <a:ext cx="9772771" cy="8799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r>
              <a:rPr lang="es-CO" sz="4000" b="1" dirty="0"/>
              <a:t>Análisis de Requerimientos</a:t>
            </a:r>
            <a:endParaRPr sz="40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E886B62-529F-F48C-7570-E7CA32E13EA1}"/>
              </a:ext>
            </a:extLst>
          </p:cNvPr>
          <p:cNvSpPr txBox="1"/>
          <p:nvPr/>
        </p:nvSpPr>
        <p:spPr>
          <a:xfrm>
            <a:off x="762437" y="1599622"/>
            <a:ext cx="10492013" cy="43704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s-MX" sz="2000" dirty="0"/>
              <a:t>Detalle de los requerimientos funcionales y no funcionales para garantizar la eficiencia y seguridad del sistema.</a:t>
            </a:r>
          </a:p>
          <a:p>
            <a:endParaRPr lang="es-MX" sz="2000" b="1" dirty="0"/>
          </a:p>
          <a:p>
            <a:r>
              <a:rPr lang="es-MX" sz="2000" b="1" dirty="0"/>
              <a:t>Requerimientos Funcionales</a:t>
            </a:r>
          </a:p>
          <a:p>
            <a:pPr lvl="1"/>
            <a:r>
              <a:rPr lang="es-MX" sz="2000" dirty="0"/>
              <a:t>Autenticación de usuarios</a:t>
            </a:r>
          </a:p>
          <a:p>
            <a:pPr lvl="1"/>
            <a:r>
              <a:rPr lang="es-MX" sz="2000" dirty="0"/>
              <a:t>Gestión de clientes</a:t>
            </a:r>
          </a:p>
          <a:p>
            <a:pPr lvl="1"/>
            <a:r>
              <a:rPr lang="es-MX" sz="2000" dirty="0"/>
              <a:t>Consultas de productos y precios</a:t>
            </a:r>
          </a:p>
          <a:p>
            <a:pPr lvl="1"/>
            <a:r>
              <a:rPr lang="es-MX" sz="2000" dirty="0"/>
              <a:t>Seguimiento en tiempo real</a:t>
            </a:r>
          </a:p>
          <a:p>
            <a:pPr lvl="1"/>
            <a:endParaRPr lang="es-MX" sz="2000" dirty="0"/>
          </a:p>
          <a:p>
            <a:pPr lvl="1"/>
            <a:r>
              <a:rPr lang="es-MX" sz="2000" b="1" dirty="0"/>
              <a:t>Requerimientos No Funcionales</a:t>
            </a:r>
          </a:p>
          <a:p>
            <a:pPr lvl="1"/>
            <a:r>
              <a:rPr lang="es-MX" sz="2000" dirty="0"/>
              <a:t>Seguridad: Protección de datos y transacciones.</a:t>
            </a:r>
          </a:p>
          <a:p>
            <a:pPr lvl="1"/>
            <a:r>
              <a:rPr lang="es-MX" sz="2000" dirty="0"/>
              <a:t>Escalabilidad: Capacidad para manejar más usuarios y transacciones.</a:t>
            </a:r>
          </a:p>
          <a:p>
            <a:pPr lvl="1"/>
            <a:r>
              <a:rPr lang="es-MX" sz="2000" dirty="0"/>
              <a:t>Usabilidad: Interfaz intuitiva y fácil de usar.</a:t>
            </a:r>
          </a:p>
          <a:p>
            <a:pPr lvl="1"/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17BF0CC-F161-0A03-48BF-CBAF2D8FA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582" y="2352674"/>
            <a:ext cx="4573139" cy="229011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843444E-0EAE-E3E1-5B81-7AC2DD1F709B}"/>
              </a:ext>
            </a:extLst>
          </p:cNvPr>
          <p:cNvSpPr txBox="1"/>
          <p:nvPr/>
        </p:nvSpPr>
        <p:spPr>
          <a:xfrm>
            <a:off x="9011208" y="4642791"/>
            <a:ext cx="3048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s-CO" sz="1800" b="1" dirty="0"/>
              <a:t>Cronograma de actividades 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09425411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ítulo 1"/>
          <p:cNvSpPr txBox="1">
            <a:spLocks noGrp="1"/>
          </p:cNvSpPr>
          <p:nvPr>
            <p:ph type="title"/>
          </p:nvPr>
        </p:nvSpPr>
        <p:spPr>
          <a:xfrm>
            <a:off x="955868" y="235090"/>
            <a:ext cx="9772771" cy="8799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r>
              <a:rPr lang="es-CO" sz="4000" b="1" dirty="0"/>
              <a:t>Productos esperados</a:t>
            </a:r>
            <a:endParaRPr sz="40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E886B62-529F-F48C-7570-E7CA32E13EA1}"/>
              </a:ext>
            </a:extLst>
          </p:cNvPr>
          <p:cNvSpPr txBox="1"/>
          <p:nvPr/>
        </p:nvSpPr>
        <p:spPr>
          <a:xfrm>
            <a:off x="955868" y="1599622"/>
            <a:ext cx="6349807" cy="1938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Reducción de tiempos de espera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Mejora en la calidad del servicio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Sostenibilidad al eliminar el uso de papel</a:t>
            </a:r>
          </a:p>
        </p:txBody>
      </p:sp>
      <p:pic>
        <p:nvPicPr>
          <p:cNvPr id="4" name="Gráfico 3" descr="Cronómetro 75% contorno">
            <a:extLst>
              <a:ext uri="{FF2B5EF4-FFF2-40B4-BE49-F238E27FC236}">
                <a16:creationId xmlns:a16="http://schemas.microsoft.com/office/drawing/2014/main" id="{E090580C-899F-736C-F343-9FE0680EB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4117" y="1482784"/>
            <a:ext cx="1849133" cy="1849133"/>
          </a:xfrm>
          <a:prstGeom prst="rect">
            <a:avLst/>
          </a:prstGeom>
        </p:spPr>
      </p:pic>
      <p:pic>
        <p:nvPicPr>
          <p:cNvPr id="6" name="Gráfico 5" descr="Insignia de portapapeles contorno">
            <a:extLst>
              <a:ext uri="{FF2B5EF4-FFF2-40B4-BE49-F238E27FC236}">
                <a16:creationId xmlns:a16="http://schemas.microsoft.com/office/drawing/2014/main" id="{96240C82-074C-036F-FFF3-772A4F442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5215" y="3331917"/>
            <a:ext cx="1926461" cy="1926461"/>
          </a:xfrm>
          <a:prstGeom prst="rect">
            <a:avLst/>
          </a:prstGeom>
        </p:spPr>
      </p:pic>
      <p:pic>
        <p:nvPicPr>
          <p:cNvPr id="8" name="Gráfico 7" descr="Insignia de cruz contorno">
            <a:extLst>
              <a:ext uri="{FF2B5EF4-FFF2-40B4-BE49-F238E27FC236}">
                <a16:creationId xmlns:a16="http://schemas.microsoft.com/office/drawing/2014/main" id="{5D0DFC8F-9838-5C7C-5215-520FD2CF71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92775" y="4438578"/>
            <a:ext cx="1938988" cy="1938988"/>
          </a:xfrm>
          <a:prstGeom prst="rect">
            <a:avLst/>
          </a:prstGeom>
        </p:spPr>
      </p:pic>
      <p:pic>
        <p:nvPicPr>
          <p:cNvPr id="10" name="Gráfico 9" descr="Documento contorno">
            <a:extLst>
              <a:ext uri="{FF2B5EF4-FFF2-40B4-BE49-F238E27FC236}">
                <a16:creationId xmlns:a16="http://schemas.microsoft.com/office/drawing/2014/main" id="{6C408FC5-4D89-080A-E165-C259FE049B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21143" y="4709796"/>
            <a:ext cx="1339157" cy="133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1505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595959"/>
      </a:dk1>
      <a:lt1>
        <a:srgbClr val="FFFFFF"/>
      </a:lt1>
      <a:dk2>
        <a:srgbClr val="A7A7A7"/>
      </a:dk2>
      <a:lt2>
        <a:srgbClr val="535353"/>
      </a:lt2>
      <a:accent1>
        <a:srgbClr val="FFCA08"/>
      </a:accent1>
      <a:accent2>
        <a:srgbClr val="E3B72E"/>
      </a:accent2>
      <a:accent3>
        <a:srgbClr val="D69C29"/>
      </a:accent3>
      <a:accent4>
        <a:srgbClr val="F8931D"/>
      </a:accent4>
      <a:accent5>
        <a:srgbClr val="FF6700"/>
      </a:accent5>
      <a:accent6>
        <a:srgbClr val="D05400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595959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595959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595959"/>
      </a:dk1>
      <a:lt1>
        <a:srgbClr val="FFFFFF"/>
      </a:lt1>
      <a:dk2>
        <a:srgbClr val="A7A7A7"/>
      </a:dk2>
      <a:lt2>
        <a:srgbClr val="535353"/>
      </a:lt2>
      <a:accent1>
        <a:srgbClr val="FFCA08"/>
      </a:accent1>
      <a:accent2>
        <a:srgbClr val="E3B72E"/>
      </a:accent2>
      <a:accent3>
        <a:srgbClr val="D69C29"/>
      </a:accent3>
      <a:accent4>
        <a:srgbClr val="F8931D"/>
      </a:accent4>
      <a:accent5>
        <a:srgbClr val="FF6700"/>
      </a:accent5>
      <a:accent6>
        <a:srgbClr val="D05400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595959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595959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2126</Words>
  <Application>Microsoft Office PowerPoint</Application>
  <PresentationFormat>Panorámica</PresentationFormat>
  <Paragraphs>131</Paragraphs>
  <Slides>12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ui-sans-serif</vt:lpstr>
      <vt:lpstr>Office Theme</vt:lpstr>
      <vt:lpstr>LOGÍSTICA ÁGIL: TRANSFORMACIÓN DIGITAL PARA LA EFICIENCIA OPERATIVA Y CALIDAD DE SERVICIO EN OUTSOURCING LOGÍSTICA</vt:lpstr>
      <vt:lpstr>Introducción</vt:lpstr>
      <vt:lpstr>Contexto y Planteamiento del Problema</vt:lpstr>
      <vt:lpstr>Objetivo general</vt:lpstr>
      <vt:lpstr>Justificación</vt:lpstr>
      <vt:lpstr>Metodología - Muestra de Población y Diagnóstico</vt:lpstr>
      <vt:lpstr>Encuesta y resultados</vt:lpstr>
      <vt:lpstr>Análisis de Requerimientos</vt:lpstr>
      <vt:lpstr>Productos esperados</vt:lpstr>
      <vt:lpstr>Desarrollo del Prototipo</vt:lpstr>
      <vt:lpstr>¡GRACIAS!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Exposición</dc:title>
  <dc:creator>gloria alcira paez galindo</dc:creator>
  <cp:lastModifiedBy>JENNY ELIZABETH CHACON SANCHEZ</cp:lastModifiedBy>
  <cp:revision>15</cp:revision>
  <dcterms:modified xsi:type="dcterms:W3CDTF">2024-05-28T02:32:44Z</dcterms:modified>
</cp:coreProperties>
</file>