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72" r:id="rId3"/>
  </p:sldMasterIdLst>
  <p:notesMasterIdLst>
    <p:notesMasterId r:id="rId6"/>
  </p:notesMasterIdLst>
  <p:sldIdLst>
    <p:sldId id="258" r:id="rId4"/>
    <p:sldId id="282" r:id="rId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38">
          <p15:clr>
            <a:srgbClr val="A4A3A4"/>
          </p15:clr>
        </p15:guide>
        <p15:guide id="2" pos="9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B5"/>
    <a:srgbClr val="F6F6F6"/>
    <a:srgbClr val="ECECEC"/>
    <a:srgbClr val="BDD143"/>
    <a:srgbClr val="F18805"/>
    <a:srgbClr val="DD006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84"/>
    <p:restoredTop sz="94649"/>
  </p:normalViewPr>
  <p:slideViewPr>
    <p:cSldViewPr>
      <p:cViewPr varScale="1">
        <p:scale>
          <a:sx n="82" d="100"/>
          <a:sy n="82" d="100"/>
        </p:scale>
        <p:origin x="-78" y="-108"/>
      </p:cViewPr>
      <p:guideLst>
        <p:guide orient="horz" pos="3838"/>
        <p:guide pos="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6A815-89B9-B94A-8051-92DBFC9E49C2}" type="datetimeFigureOut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CF5D1-AEF7-4349-B983-1F5C3276214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89832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A701-F095-403F-9DCF-B1CCDA9CEBEC}" type="datetimeFigureOut">
              <a:rPr lang="en-US" smtClean="0"/>
              <a:pPr/>
              <a:t>10/21/2016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3C46-0F61-4459-889B-E48E890543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 userDrawn="1"/>
        </p:nvSpPr>
        <p:spPr>
          <a:xfrm>
            <a:off x="142844" y="142852"/>
            <a:ext cx="8858312" cy="600079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3" descr="C:\Documents and Settings\Antti Salmi\Desktop\hw_ppt_imgs\hw_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325486"/>
            <a:ext cx="571504" cy="389662"/>
          </a:xfrm>
          <a:prstGeom prst="rect">
            <a:avLst/>
          </a:prstGeom>
          <a:noFill/>
        </p:spPr>
      </p:pic>
      <p:sp>
        <p:nvSpPr>
          <p:cNvPr id="12" name="Rectangle 10"/>
          <p:cNvSpPr/>
          <p:nvPr userDrawn="1"/>
        </p:nvSpPr>
        <p:spPr>
          <a:xfrm>
            <a:off x="142844" y="6143644"/>
            <a:ext cx="8858312" cy="4571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4"/>
          <p:cNvSpPr txBox="1"/>
          <p:nvPr userDrawn="1"/>
        </p:nvSpPr>
        <p:spPr>
          <a:xfrm>
            <a:off x="6572264" y="6396334"/>
            <a:ext cx="2357454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fi-FI" sz="800" dirty="0">
                <a:solidFill>
                  <a:srgbClr val="0084B5"/>
                </a:solidFill>
                <a:latin typeface="Arial" pitchFamily="34" charset="0"/>
                <a:cs typeface="Arial" pitchFamily="34" charset="0"/>
              </a:rPr>
              <a:t>Page </a:t>
            </a:r>
            <a:fld id="{57CB01F7-8DCA-46B5-851A-98264788B0A4}" type="slidenum">
              <a:rPr lang="fi-FI" sz="800" smtClean="0">
                <a:solidFill>
                  <a:srgbClr val="0084B5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GB" sz="800" dirty="0">
              <a:solidFill>
                <a:srgbClr val="008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Platshållare för text 22"/>
          <p:cNvSpPr>
            <a:spLocks noGrp="1"/>
          </p:cNvSpPr>
          <p:nvPr>
            <p:ph type="body" sz="quarter" idx="10" hasCustomPrompt="1"/>
          </p:nvPr>
        </p:nvSpPr>
        <p:spPr>
          <a:xfrm>
            <a:off x="500063" y="475580"/>
            <a:ext cx="7816850" cy="865188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0084B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dirty="0"/>
              <a:t>Rubrik</a:t>
            </a:r>
          </a:p>
        </p:txBody>
      </p:sp>
      <p:sp>
        <p:nvSpPr>
          <p:cNvPr id="25" name="Platshållare för text 24"/>
          <p:cNvSpPr>
            <a:spLocks noGrp="1"/>
          </p:cNvSpPr>
          <p:nvPr>
            <p:ph type="body" sz="quarter" idx="11" hasCustomPrompt="1"/>
          </p:nvPr>
        </p:nvSpPr>
        <p:spPr>
          <a:xfrm>
            <a:off x="500063" y="4470946"/>
            <a:ext cx="8001027" cy="8302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84B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22" name="Platshållare för bild 21"/>
          <p:cNvSpPr>
            <a:spLocks noGrp="1"/>
          </p:cNvSpPr>
          <p:nvPr>
            <p:ph type="pic" sz="quarter" idx="12"/>
          </p:nvPr>
        </p:nvSpPr>
        <p:spPr>
          <a:xfrm>
            <a:off x="513264" y="1484784"/>
            <a:ext cx="7992888" cy="2850654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16644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Documents and Settings\Antti Salmi\Desktop\hw_ppt_imgs\h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325486"/>
            <a:ext cx="571504" cy="389662"/>
          </a:xfrm>
          <a:prstGeom prst="rect">
            <a:avLst/>
          </a:prstGeom>
          <a:noFill/>
        </p:spPr>
      </p:pic>
      <p:sp>
        <p:nvSpPr>
          <p:cNvPr id="13" name="Rectangle 10"/>
          <p:cNvSpPr/>
          <p:nvPr userDrawn="1"/>
        </p:nvSpPr>
        <p:spPr>
          <a:xfrm>
            <a:off x="142844" y="6143644"/>
            <a:ext cx="8858312" cy="4571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572264" y="6396334"/>
            <a:ext cx="2357454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fi-FI" sz="800" dirty="0" smtClean="0">
                <a:solidFill>
                  <a:srgbClr val="0084B5"/>
                </a:solidFill>
                <a:latin typeface="Arial" pitchFamily="34" charset="0"/>
                <a:cs typeface="Arial" pitchFamily="34" charset="0"/>
              </a:rPr>
              <a:t>Page </a:t>
            </a:r>
            <a:fld id="{02752316-B598-4E7D-8A69-5E514050A2A8}" type="slidenum">
              <a:rPr lang="fi-FI" sz="800" smtClean="0">
                <a:solidFill>
                  <a:srgbClr val="0084B5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GB" sz="800" dirty="0" smtClean="0">
              <a:solidFill>
                <a:srgbClr val="008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2" descr="C:\Documents and Settings\Antti Salmi\Desktop\hw_ppt_imgs\figures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0047" y="428604"/>
            <a:ext cx="2475327" cy="785818"/>
          </a:xfrm>
          <a:prstGeom prst="rect">
            <a:avLst/>
          </a:prstGeom>
          <a:noFill/>
        </p:spPr>
      </p:pic>
      <p:sp>
        <p:nvSpPr>
          <p:cNvPr id="19" name="Platshållare för text 18"/>
          <p:cNvSpPr>
            <a:spLocks noGrp="1"/>
          </p:cNvSpPr>
          <p:nvPr>
            <p:ph type="body" sz="quarter" idx="10" hasCustomPrompt="1"/>
          </p:nvPr>
        </p:nvSpPr>
        <p:spPr>
          <a:xfrm>
            <a:off x="500063" y="476672"/>
            <a:ext cx="7816850" cy="912813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0084B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>
          <a:xfrm>
            <a:off x="501650" y="1557338"/>
            <a:ext cx="7777163" cy="43926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0084B5"/>
                </a:solidFill>
              </a:defRPr>
            </a:lvl1pPr>
            <a:lvl2pPr>
              <a:defRPr sz="2000">
                <a:solidFill>
                  <a:srgbClr val="0084B5"/>
                </a:solidFill>
              </a:defRPr>
            </a:lvl2pPr>
            <a:lvl3pPr>
              <a:defRPr sz="2000">
                <a:solidFill>
                  <a:srgbClr val="0084B5"/>
                </a:solidFill>
              </a:defRPr>
            </a:lvl3pPr>
            <a:lvl4pPr>
              <a:defRPr sz="2000">
                <a:solidFill>
                  <a:srgbClr val="0084B5"/>
                </a:solidFill>
              </a:defRPr>
            </a:lvl4pPr>
            <a:lvl5pPr>
              <a:defRPr sz="2000">
                <a:solidFill>
                  <a:srgbClr val="0084B5"/>
                </a:solidFill>
              </a:defRPr>
            </a:lvl5pPr>
          </a:lstStyle>
          <a:p>
            <a:pPr lvl="0"/>
            <a:r>
              <a:rPr lang="sv-SE" dirty="0" smtClean="0"/>
              <a:t>Klicka här för att ändra format på </a:t>
            </a:r>
            <a:r>
              <a:rPr lang="sv-SE" dirty="0" err="1" smtClean="0"/>
              <a:t>bakgrundstexte</a:t>
            </a:r>
            <a:endParaRPr lang="sv-SE" dirty="0" smtClean="0"/>
          </a:p>
        </p:txBody>
      </p:sp>
    </p:spTree>
    <p:extLst>
      <p:ext uri="{BB962C8B-B14F-4D97-AF65-F5344CB8AC3E}">
        <p14:creationId xmlns="" xmlns:p14="http://schemas.microsoft.com/office/powerpoint/2010/main" val="144645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A701-F095-403F-9DCF-B1CCDA9CEBEC}" type="datetimeFigureOut">
              <a:rPr lang="en-US" smtClean="0"/>
              <a:pPr/>
              <a:t>10/21/2016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3C46-0F61-4459-889B-E48E8905434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5ACB-391D-42A6-B02F-D1BCC6363F82}" type="datetimeFigureOut">
              <a:rPr lang="sv-SE" smtClean="0"/>
              <a:pPr/>
              <a:t>2016-10-21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1C57-8128-4495-8BED-DE23F8D413CB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55222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504866"/>
            <a:ext cx="8072438" cy="1155699"/>
          </a:xfrm>
        </p:spPr>
        <p:txBody>
          <a:bodyPr anchor="b" anchorCtr="0">
            <a:normAutofit/>
          </a:bodyPr>
          <a:lstStyle/>
          <a:p>
            <a:pPr algn="l"/>
            <a:endParaRPr lang="sv-SE" sz="3400" b="1" dirty="0">
              <a:solidFill>
                <a:srgbClr val="008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933626"/>
            <a:ext cx="8143932" cy="2519710"/>
          </a:xfrm>
        </p:spPr>
        <p:txBody>
          <a:bodyPr anchor="t">
            <a:normAutofit/>
          </a:bodyPr>
          <a:lstStyle/>
          <a:p>
            <a:pPr algn="l"/>
            <a:endParaRPr lang="sv-SE" sz="2100" dirty="0">
              <a:solidFill>
                <a:srgbClr val="008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29256" y="357166"/>
            <a:ext cx="321471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i="0" u="none" strike="noStrike" kern="1200" cap="none" spc="0" normalizeH="0" baseline="0">
                <a:ln>
                  <a:noFill/>
                </a:ln>
                <a:solidFill>
                  <a:srgbClr val="DD006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Stressa rätt. </a:t>
            </a:r>
            <a:r>
              <a:rPr kumimoji="0" lang="sv-SE" sz="1200" i="0" u="none" strike="noStrike" kern="1200" cap="none" spc="0" normalizeH="0" baseline="0">
                <a:ln>
                  <a:noFill/>
                </a:ln>
                <a:solidFill>
                  <a:srgbClr val="F18805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Orka mer. </a:t>
            </a:r>
            <a:r>
              <a:rPr kumimoji="0" lang="sv-SE" sz="1200" i="0" u="none" strike="noStrike" kern="1200" cap="none" spc="0" normalizeH="0" baseline="0">
                <a:ln>
                  <a:noFill/>
                </a:ln>
                <a:solidFill>
                  <a:srgbClr val="BDD143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Njut av</a:t>
            </a:r>
            <a:r>
              <a:rPr kumimoji="0" lang="sv-SE" sz="1200" i="0" u="none" strike="noStrike" kern="1200" cap="none" spc="0" normalizeH="0">
                <a:ln>
                  <a:noFill/>
                </a:ln>
                <a:solidFill>
                  <a:srgbClr val="BDD143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livet.</a:t>
            </a:r>
            <a:endParaRPr kumimoji="0" lang="sv-SE" sz="1200" i="0" u="none" strike="noStrike" kern="1200" cap="none" spc="0" normalizeH="0" baseline="0">
              <a:ln>
                <a:noFill/>
              </a:ln>
              <a:solidFill>
                <a:srgbClr val="BDD143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7" name="Picture 3" descr="C:\Documents and Settings\Antti Salmi\Desktop\hw_ppt_imgs\hw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1047750" cy="714375"/>
          </a:xfrm>
          <a:prstGeom prst="rect">
            <a:avLst/>
          </a:prstGeom>
          <a:noFill/>
        </p:spPr>
      </p:pic>
      <p:pic>
        <p:nvPicPr>
          <p:cNvPr id="7" name="Picture 2" descr="C:\Documents and Settings\Antti Salmi\Desktop\hw_ppt_imgs\figur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800100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smtClean="0"/>
              <a:t>HME</a:t>
            </a:r>
            <a:endParaRPr lang="sv-SE" dirty="0"/>
          </a:p>
        </p:txBody>
      </p:sp>
      <p:sp>
        <p:nvSpPr>
          <p:cNvPr id="1026" name="AutoShape 2" descr="http://localhost:3428/reportImage.aspx?LangID=1&amp;FY=2012&amp;TY=2013&amp;SAID=514&amp;SID=83&amp;GB=7&amp;RPID=15&amp;RPLID=119&amp;PRUID=2643&amp;GRPNG=2&amp;GID=0,923&amp;PLOT=doc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localhost:3428/reportImage.aspx?LangID=1&amp;FY=2012&amp;TY=2013&amp;SAID=514&amp;SID=83&amp;GB=7&amp;RPID=15&amp;RPLID=119&amp;PRUID=2643&amp;GRPNG=2&amp;GID=0,923&amp;PLOT=doc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567" y="1631197"/>
            <a:ext cx="7768233" cy="3819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69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bQ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1058D893-C8BA-44FB-9AE9-195E2D99B7A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WebbQPS</Template>
  <TotalTime>136</TotalTime>
  <Words>11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WebbQPS</vt:lpstr>
      <vt:lpstr>1_Anpassad formgivning</vt:lpstr>
      <vt:lpstr>Slide 1</vt:lpstr>
      <vt:lpstr>Slide 2</vt:lpstr>
    </vt:vector>
  </TitlesOfParts>
  <Company>Karolinska Institutet, Fyfa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Title_text</dc:title>
  <dc:creator/>
  <cp:lastModifiedBy>Ian</cp:lastModifiedBy>
  <cp:revision>31</cp:revision>
  <cp:lastPrinted>2011-08-17T06:16:56Z</cp:lastPrinted>
  <dcterms:created xsi:type="dcterms:W3CDTF">2013-06-12T11:42:54Z</dcterms:created>
  <dcterms:modified xsi:type="dcterms:W3CDTF">2016-10-21T14:59:31Z</dcterms:modified>
</cp:coreProperties>
</file>