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7" r:id="rId2"/>
    <p:sldMasterId id="2147483663" r:id="rId3"/>
    <p:sldMasterId id="2147483675" r:id="rId4"/>
    <p:sldMasterId id="2147483679" r:id="rId5"/>
  </p:sldMasterIdLst>
  <p:notesMasterIdLst>
    <p:notesMasterId r:id="rId12"/>
  </p:notesMasterIdLst>
  <p:sldIdLst>
    <p:sldId id="256" r:id="rId6"/>
    <p:sldId id="257" r:id="rId7"/>
    <p:sldId id="262" r:id="rId8"/>
    <p:sldId id="272" r:id="rId9"/>
    <p:sldId id="279" r:id="rId10"/>
    <p:sldId id="260" r:id="rId11"/>
  </p:sldIdLst>
  <p:sldSz cx="9144000" cy="6858000" type="screen4x3"/>
  <p:notesSz cx="6805613" cy="99441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26" userDrawn="1">
          <p15:clr>
            <a:srgbClr val="A4A3A4"/>
          </p15:clr>
        </p15:guide>
        <p15:guide id="2" pos="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B2DD"/>
    <a:srgbClr val="61A8F1"/>
    <a:srgbClr val="BFBFBF"/>
    <a:srgbClr val="2581C1"/>
    <a:srgbClr val="0D0D0D"/>
    <a:srgbClr val="FFFFFF"/>
    <a:srgbClr val="FF432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510" autoAdjust="0"/>
    <p:restoredTop sz="94579"/>
  </p:normalViewPr>
  <p:slideViewPr>
    <p:cSldViewPr>
      <p:cViewPr>
        <p:scale>
          <a:sx n="120" d="100"/>
          <a:sy n="120" d="100"/>
        </p:scale>
        <p:origin x="1176" y="834"/>
      </p:cViewPr>
      <p:guideLst>
        <p:guide orient="horz" pos="1026"/>
        <p:guide pos="38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497142DA-EA4D-41ED-99F0-5AC839F0E666}" type="datetimeFigureOut">
              <a:rPr lang="sv-SE" smtClean="0"/>
              <a:pPr/>
              <a:t>2016-09-02</a:t>
            </a:fld>
            <a:endParaRPr lang="sv-SE"/>
          </a:p>
        </p:txBody>
      </p:sp>
      <p:sp>
        <p:nvSpPr>
          <p:cNvPr id="4" name="Platshållare för bildobjekt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D7AE59FD-9D98-4F04-8C1C-C9D87A624793}" type="slidenum">
              <a:rPr lang="sv-SE" smtClean="0"/>
              <a:pPr/>
              <a:t>‹#›</a:t>
            </a:fld>
            <a:endParaRPr lang="sv-SE"/>
          </a:p>
        </p:txBody>
      </p:sp>
    </p:spTree>
    <p:extLst>
      <p:ext uri="{BB962C8B-B14F-4D97-AF65-F5344CB8AC3E}">
        <p14:creationId xmlns="" xmlns:p14="http://schemas.microsoft.com/office/powerpoint/2010/main" val="3949772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a:xfrm>
            <a:off x="457200" y="6356351"/>
            <a:ext cx="2133600" cy="365125"/>
          </a:xfrm>
          <a:prstGeom prst="rect">
            <a:avLst/>
          </a:prstGeom>
        </p:spPr>
        <p:txBody>
          <a:bodyPr/>
          <a:lstStyle>
            <a:lvl1pPr>
              <a:defRPr sz="800">
                <a:solidFill>
                  <a:schemeClr val="tx1">
                    <a:lumMod val="75000"/>
                    <a:lumOff val="25000"/>
                  </a:schemeClr>
                </a:solidFill>
                <a:latin typeface="ClanOT-News" pitchFamily="34" charset="0"/>
              </a:defRPr>
            </a:lvl1pPr>
          </a:lstStyle>
          <a:p>
            <a:fld id="{344B1A84-6C31-40FE-8BCD-B276DCF673E1}" type="datetime1">
              <a:rPr lang="sv-SE" smtClean="0"/>
              <a:pPr/>
              <a:t>2016-09-02</a:t>
            </a:fld>
            <a:endParaRPr lang="sv-SE" dirty="0"/>
          </a:p>
        </p:txBody>
      </p:sp>
    </p:spTree>
    <p:extLst>
      <p:ext uri="{BB962C8B-B14F-4D97-AF65-F5344CB8AC3E}">
        <p14:creationId xmlns="" xmlns:p14="http://schemas.microsoft.com/office/powerpoint/2010/main" val="103882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1" y="1268760"/>
            <a:ext cx="3008313" cy="1162050"/>
          </a:xfrm>
          <a:prstGeom prst="rect">
            <a:avLst/>
          </a:prstGeom>
        </p:spPr>
        <p:txBody>
          <a:bodyPr anchor="b"/>
          <a:lstStyle>
            <a:lvl1pPr algn="l">
              <a:defRPr sz="2000" b="1">
                <a:solidFill>
                  <a:schemeClr val="tx1"/>
                </a:solidFill>
              </a:defRPr>
            </a:lvl1pPr>
          </a:lstStyle>
          <a:p>
            <a:r>
              <a:rPr lang="sv-SE" dirty="0"/>
              <a:t>Klicka här för att ändra format</a:t>
            </a:r>
          </a:p>
        </p:txBody>
      </p:sp>
      <p:sp>
        <p:nvSpPr>
          <p:cNvPr id="3" name="Platshållare för innehåll 2"/>
          <p:cNvSpPr>
            <a:spLocks noGrp="1"/>
          </p:cNvSpPr>
          <p:nvPr>
            <p:ph idx="1"/>
          </p:nvPr>
        </p:nvSpPr>
        <p:spPr>
          <a:xfrm>
            <a:off x="3575050" y="1268761"/>
            <a:ext cx="5111751" cy="4857403"/>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2000"/>
            </a:lvl6pPr>
            <a:lvl7pPr>
              <a:defRPr sz="2000"/>
            </a:lvl7pPr>
            <a:lvl8pPr>
              <a:defRPr sz="2000"/>
            </a:lvl8pPr>
            <a:lvl9pPr>
              <a:defRPr sz="20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text 3"/>
          <p:cNvSpPr>
            <a:spLocks noGrp="1"/>
          </p:cNvSpPr>
          <p:nvPr>
            <p:ph type="body" sz="half" idx="2"/>
          </p:nvPr>
        </p:nvSpPr>
        <p:spPr>
          <a:xfrm>
            <a:off x="457201" y="2867100"/>
            <a:ext cx="3008313" cy="3259064"/>
          </a:xfrm>
        </p:spPr>
        <p:txBody>
          <a:bodyPr/>
          <a:lstStyle>
            <a:lvl1pPr marL="0" indent="0">
              <a:buNone/>
              <a:defRPr sz="1400">
                <a:solidFill>
                  <a:schemeClr val="tx1"/>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sv-SE" dirty="0"/>
              <a:t>Klicka här för att ändra format på bakgrundstexten</a:t>
            </a:r>
          </a:p>
        </p:txBody>
      </p:sp>
      <p:sp>
        <p:nvSpPr>
          <p:cNvPr id="5" name="Platshållare för datum 4"/>
          <p:cNvSpPr>
            <a:spLocks noGrp="1"/>
          </p:cNvSpPr>
          <p:nvPr>
            <p:ph type="dt" sz="half" idx="10"/>
          </p:nvPr>
        </p:nvSpPr>
        <p:spPr/>
        <p:txBody>
          <a:bodyPr/>
          <a:lstStyle/>
          <a:p>
            <a:fld id="{9DFABBC7-E910-4EDE-B2C9-A15EFDA1074A}" type="datetime1">
              <a:rPr lang="sv-SE" smtClean="0"/>
              <a:pPr/>
              <a:t>2016-09-02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 xmlns:p14="http://schemas.microsoft.com/office/powerpoint/2010/main" val="202073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1"/>
            <a:ext cx="5486400" cy="566738"/>
          </a:xfrm>
          <a:prstGeom prst="rect">
            <a:avLst/>
          </a:prstGeom>
        </p:spPr>
        <p:txBody>
          <a:bodyPr anchor="b"/>
          <a:lstStyle>
            <a:lvl1pPr algn="l">
              <a:defRPr sz="1600" b="1">
                <a:solidFill>
                  <a:schemeClr val="tx1"/>
                </a:solidFill>
              </a:defRPr>
            </a:lvl1pPr>
          </a:lstStyle>
          <a:p>
            <a:r>
              <a:rPr lang="sv-SE" dirty="0"/>
              <a:t>Klicka här för att ändra format</a:t>
            </a:r>
          </a:p>
        </p:txBody>
      </p:sp>
      <p:sp>
        <p:nvSpPr>
          <p:cNvPr id="3" name="Platshållare för bild 2"/>
          <p:cNvSpPr>
            <a:spLocks noGrp="1"/>
          </p:cNvSpPr>
          <p:nvPr>
            <p:ph type="pic" idx="1"/>
          </p:nvPr>
        </p:nvSpPr>
        <p:spPr>
          <a:xfrm>
            <a:off x="1792288" y="1341786"/>
            <a:ext cx="5486400" cy="3458815"/>
          </a:xfrm>
        </p:spPr>
        <p:txBody>
          <a:bodyPr>
            <a:normAutofit/>
          </a:bodyPr>
          <a:lstStyle>
            <a:lvl1pPr marL="0" indent="0">
              <a:buNone/>
              <a:defRPr sz="1800">
                <a:solidFill>
                  <a:schemeClr val="tx1"/>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sv-SE" dirty="0"/>
              <a:t>Klicka på ikonen för att lägga till en bild</a:t>
            </a:r>
          </a:p>
        </p:txBody>
      </p:sp>
      <p:sp>
        <p:nvSpPr>
          <p:cNvPr id="4" name="Platshållare för text 3"/>
          <p:cNvSpPr>
            <a:spLocks noGrp="1"/>
          </p:cNvSpPr>
          <p:nvPr>
            <p:ph type="body" sz="half" idx="2"/>
          </p:nvPr>
        </p:nvSpPr>
        <p:spPr>
          <a:xfrm>
            <a:off x="1792288" y="5367339"/>
            <a:ext cx="5486400" cy="804862"/>
          </a:xfrm>
        </p:spPr>
        <p:txBody>
          <a:bodyPr/>
          <a:lstStyle>
            <a:lvl1pPr marL="0" indent="0">
              <a:buNone/>
              <a:defRPr sz="1400">
                <a:solidFill>
                  <a:schemeClr val="tx1"/>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sv-SE" dirty="0"/>
              <a:t>Klicka här för att ändra format på bakgrundstexten</a:t>
            </a:r>
          </a:p>
        </p:txBody>
      </p:sp>
      <p:sp>
        <p:nvSpPr>
          <p:cNvPr id="5" name="Platshållare för datum 4"/>
          <p:cNvSpPr>
            <a:spLocks noGrp="1"/>
          </p:cNvSpPr>
          <p:nvPr>
            <p:ph type="dt" sz="half" idx="10"/>
          </p:nvPr>
        </p:nvSpPr>
        <p:spPr/>
        <p:txBody>
          <a:bodyPr/>
          <a:lstStyle/>
          <a:p>
            <a:fld id="{DD1555D9-9DDA-4EEF-AB10-199FB19EF272}" type="datetime1">
              <a:rPr lang="sv-SE" smtClean="0"/>
              <a:pPr/>
              <a:t>2016-09-02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 xmlns:p14="http://schemas.microsoft.com/office/powerpoint/2010/main" val="1475073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a:xfrm>
            <a:off x="463459" y="1236322"/>
            <a:ext cx="8229600" cy="720080"/>
          </a:xfrm>
          <a:prstGeom prst="rect">
            <a:avLst/>
          </a:prstGeom>
        </p:spPr>
        <p:txBody>
          <a:bodyPr/>
          <a:lstStyle>
            <a:lvl1pPr>
              <a:defRPr sz="1800" b="1">
                <a:solidFill>
                  <a:schemeClr val="tx1"/>
                </a:solidFill>
              </a:defRPr>
            </a:lvl1pPr>
          </a:lstStyle>
          <a:p>
            <a:r>
              <a:rPr lang="sv-SE" dirty="0"/>
              <a:t>Klicka här för att ändra format</a:t>
            </a:r>
          </a:p>
        </p:txBody>
      </p:sp>
      <p:sp>
        <p:nvSpPr>
          <p:cNvPr id="3" name="Platshållare för lodrät text 2"/>
          <p:cNvSpPr>
            <a:spLocks noGrp="1"/>
          </p:cNvSpPr>
          <p:nvPr>
            <p:ph type="body" orient="vert" idx="1"/>
          </p:nvPr>
        </p:nvSpPr>
        <p:spPr>
          <a:xfrm>
            <a:off x="457200" y="2420889"/>
            <a:ext cx="8229600" cy="370527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0CF4244B-B6F5-4D30-A0D4-6F22E85F2F82}" type="datetime1">
              <a:rPr lang="sv-SE" smtClean="0"/>
              <a:pPr/>
              <a:t>2016-09-02</a:t>
            </a:fld>
            <a:endParaRPr lang="sv-SE"/>
          </a:p>
        </p:txBody>
      </p:sp>
    </p:spTree>
    <p:extLst>
      <p:ext uri="{BB962C8B-B14F-4D97-AF65-F5344CB8AC3E}">
        <p14:creationId xmlns="" xmlns:p14="http://schemas.microsoft.com/office/powerpoint/2010/main" val="354425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91300" y="1271586"/>
            <a:ext cx="2057400" cy="4641379"/>
          </a:xfrm>
          <a:prstGeom prst="rect">
            <a:avLst/>
          </a:prstGeom>
        </p:spPr>
        <p:txBody>
          <a:bodyPr vert="eaVert"/>
          <a:lstStyle>
            <a:lvl1pPr>
              <a:defRPr>
                <a:solidFill>
                  <a:schemeClr val="tx1"/>
                </a:solidFill>
              </a:defRPr>
            </a:lvl1pPr>
          </a:lstStyle>
          <a:p>
            <a:r>
              <a:rPr lang="sv-SE" dirty="0"/>
              <a:t>Klicka här för att ändra format</a:t>
            </a:r>
          </a:p>
        </p:txBody>
      </p:sp>
      <p:sp>
        <p:nvSpPr>
          <p:cNvPr id="3" name="Platshållare för lodrät text 2"/>
          <p:cNvSpPr>
            <a:spLocks noGrp="1"/>
          </p:cNvSpPr>
          <p:nvPr>
            <p:ph type="body" orient="vert" idx="1"/>
          </p:nvPr>
        </p:nvSpPr>
        <p:spPr>
          <a:xfrm>
            <a:off x="457200" y="1268761"/>
            <a:ext cx="6019800" cy="4641379"/>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5A887FED-A5F1-4856-A4E0-1FEA961E35D7}" type="datetime1">
              <a:rPr lang="sv-SE" smtClean="0"/>
              <a:pPr/>
              <a:t>2016-09-02</a:t>
            </a:fld>
            <a:endParaRPr lang="sv-SE"/>
          </a:p>
        </p:txBody>
      </p:sp>
    </p:spTree>
    <p:extLst>
      <p:ext uri="{BB962C8B-B14F-4D97-AF65-F5344CB8AC3E}">
        <p14:creationId xmlns="" xmlns:p14="http://schemas.microsoft.com/office/powerpoint/2010/main" val="1338195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0"/>
            <a:ext cx="8229600" cy="1143000"/>
          </a:xfrm>
          <a:prstGeom prst="rect">
            <a:avLst/>
          </a:prstGeom>
        </p:spPr>
        <p:txBody>
          <a:bodyPr/>
          <a:lstStyle>
            <a:lvl1pPr>
              <a:defRPr>
                <a:solidFill>
                  <a:schemeClr val="tx1"/>
                </a:solidFill>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7134F7D9-8FA5-47FA-A3E3-41DE921BAD7F}" type="datetime1">
              <a:rPr lang="sv-SE" smtClean="0"/>
              <a:pPr/>
              <a:t>2016-09-02</a:t>
            </a:fld>
            <a:endParaRPr lang="sv-SE" dirty="0"/>
          </a:p>
        </p:txBody>
      </p:sp>
    </p:spTree>
    <p:extLst>
      <p:ext uri="{BB962C8B-B14F-4D97-AF65-F5344CB8AC3E}">
        <p14:creationId xmlns="" xmlns:p14="http://schemas.microsoft.com/office/powerpoint/2010/main" val="39685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10" name="Rectangle 11"/>
          <p:cNvSpPr/>
          <p:nvPr userDrawn="1"/>
        </p:nvSpPr>
        <p:spPr>
          <a:xfrm>
            <a:off x="142844" y="142852"/>
            <a:ext cx="8858312" cy="6000792"/>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3" descr="C:\Documents and Settings\Antti Salmi\Desktop\hw_ppt_imgs\hw_logo.png"/>
          <p:cNvPicPr>
            <a:picLocks noChangeAspect="1" noChangeArrowheads="1"/>
          </p:cNvPicPr>
          <p:nvPr userDrawn="1"/>
        </p:nvPicPr>
        <p:blipFill>
          <a:blip r:embed="rId2"/>
          <a:srcRect/>
          <a:stretch>
            <a:fillRect/>
          </a:stretch>
        </p:blipFill>
        <p:spPr bwMode="auto">
          <a:xfrm>
            <a:off x="285720" y="6325486"/>
            <a:ext cx="571504" cy="389662"/>
          </a:xfrm>
          <a:prstGeom prst="rect">
            <a:avLst/>
          </a:prstGeom>
          <a:noFill/>
        </p:spPr>
      </p:pic>
      <p:sp>
        <p:nvSpPr>
          <p:cNvPr id="12" name="Rectangle 10"/>
          <p:cNvSpPr/>
          <p:nvPr userDrawn="1"/>
        </p:nvSpPr>
        <p:spPr>
          <a:xfrm>
            <a:off x="142844" y="6143644"/>
            <a:ext cx="8858312" cy="4571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4"/>
          <p:cNvSpPr txBox="1"/>
          <p:nvPr userDrawn="1"/>
        </p:nvSpPr>
        <p:spPr>
          <a:xfrm>
            <a:off x="6572264" y="6396334"/>
            <a:ext cx="2357454" cy="215444"/>
          </a:xfrm>
          <a:prstGeom prst="rect">
            <a:avLst/>
          </a:prstGeom>
          <a:noFill/>
        </p:spPr>
        <p:txBody>
          <a:bodyPr wrap="square" rtlCol="0" anchor="t">
            <a:spAutoFit/>
          </a:bodyPr>
          <a:lstStyle/>
          <a:p>
            <a:pPr algn="r"/>
            <a:r>
              <a:rPr lang="fi-FI" sz="800" dirty="0">
                <a:solidFill>
                  <a:srgbClr val="0084B5"/>
                </a:solidFill>
                <a:latin typeface="Arial" pitchFamily="34" charset="0"/>
                <a:cs typeface="Arial" pitchFamily="34" charset="0"/>
              </a:rPr>
              <a:t>Page </a:t>
            </a:r>
            <a:fld id="{57CB01F7-8DCA-46B5-851A-98264788B0A4}" type="slidenum">
              <a:rPr lang="fi-FI" sz="800" smtClean="0">
                <a:solidFill>
                  <a:srgbClr val="0084B5"/>
                </a:solidFill>
                <a:latin typeface="Arial" pitchFamily="34" charset="0"/>
                <a:cs typeface="Arial" pitchFamily="34" charset="0"/>
              </a:rPr>
              <a:pPr algn="r"/>
              <a:t>‹#›</a:t>
            </a:fld>
            <a:endParaRPr lang="en-GB" sz="800" dirty="0">
              <a:solidFill>
                <a:srgbClr val="0084B5"/>
              </a:solidFill>
              <a:latin typeface="Arial" pitchFamily="34" charset="0"/>
              <a:cs typeface="Arial" pitchFamily="34" charset="0"/>
            </a:endParaRPr>
          </a:p>
        </p:txBody>
      </p:sp>
      <p:sp>
        <p:nvSpPr>
          <p:cNvPr id="23" name="Platshållare för text 22"/>
          <p:cNvSpPr>
            <a:spLocks noGrp="1"/>
          </p:cNvSpPr>
          <p:nvPr>
            <p:ph type="body" sz="quarter" idx="10" hasCustomPrompt="1"/>
          </p:nvPr>
        </p:nvSpPr>
        <p:spPr>
          <a:xfrm>
            <a:off x="500063" y="475580"/>
            <a:ext cx="7816850" cy="865188"/>
          </a:xfrm>
        </p:spPr>
        <p:txBody>
          <a:bodyPr>
            <a:normAutofit/>
          </a:bodyPr>
          <a:lstStyle>
            <a:lvl1pPr marL="0" indent="0">
              <a:buNone/>
              <a:defRPr sz="3000" b="1">
                <a:solidFill>
                  <a:srgbClr val="0084B5"/>
                </a:solidFill>
                <a:latin typeface="Arial" pitchFamily="34" charset="0"/>
                <a:cs typeface="Arial" pitchFamily="34" charset="0"/>
              </a:defRPr>
            </a:lvl1pPr>
          </a:lstStyle>
          <a:p>
            <a:pPr lvl="0"/>
            <a:r>
              <a:rPr lang="sv-SE" dirty="0"/>
              <a:t>Rubrik</a:t>
            </a:r>
          </a:p>
        </p:txBody>
      </p:sp>
      <p:sp>
        <p:nvSpPr>
          <p:cNvPr id="25" name="Platshållare för text 24"/>
          <p:cNvSpPr>
            <a:spLocks noGrp="1"/>
          </p:cNvSpPr>
          <p:nvPr>
            <p:ph type="body" sz="quarter" idx="11" hasCustomPrompt="1"/>
          </p:nvPr>
        </p:nvSpPr>
        <p:spPr>
          <a:xfrm>
            <a:off x="500063" y="4470946"/>
            <a:ext cx="8001027" cy="830262"/>
          </a:xfrm>
        </p:spPr>
        <p:txBody>
          <a:bodyPr>
            <a:normAutofit/>
          </a:bodyPr>
          <a:lstStyle>
            <a:lvl1pPr marL="0" indent="0">
              <a:buNone/>
              <a:defRPr sz="1200">
                <a:solidFill>
                  <a:srgbClr val="0084B5"/>
                </a:solidFill>
                <a:latin typeface="Arial" pitchFamily="34" charset="0"/>
                <a:cs typeface="Arial" pitchFamily="34" charset="0"/>
              </a:defRPr>
            </a:lvl1pPr>
          </a:lstStyle>
          <a:p>
            <a:pPr lvl="0"/>
            <a:r>
              <a:rPr lang="sv-SE" dirty="0"/>
              <a:t>Text</a:t>
            </a:r>
          </a:p>
        </p:txBody>
      </p:sp>
      <p:sp>
        <p:nvSpPr>
          <p:cNvPr id="22" name="Platshållare för bild 21"/>
          <p:cNvSpPr>
            <a:spLocks noGrp="1"/>
          </p:cNvSpPr>
          <p:nvPr>
            <p:ph type="pic" sz="quarter" idx="12"/>
          </p:nvPr>
        </p:nvSpPr>
        <p:spPr>
          <a:xfrm>
            <a:off x="513264" y="1484784"/>
            <a:ext cx="7992888" cy="2850654"/>
          </a:xfrm>
        </p:spPr>
        <p:txBody>
          <a:bodyPr/>
          <a:lstStyle/>
          <a:p>
            <a:endParaRPr lang="sv-SE"/>
          </a:p>
        </p:txBody>
      </p:sp>
    </p:spTree>
    <p:extLst>
      <p:ext uri="{BB962C8B-B14F-4D97-AF65-F5344CB8AC3E}">
        <p14:creationId xmlns="" xmlns:p14="http://schemas.microsoft.com/office/powerpoint/2010/main" val="322576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a:xfrm>
            <a:off x="457200" y="6356351"/>
            <a:ext cx="2133600" cy="365125"/>
          </a:xfrm>
          <a:prstGeom prst="rect">
            <a:avLst/>
          </a:prstGeom>
        </p:spPr>
        <p:txBody>
          <a:bodyPr/>
          <a:lstStyle>
            <a:lvl1pPr>
              <a:defRPr>
                <a:solidFill>
                  <a:schemeClr val="tx1">
                    <a:lumMod val="75000"/>
                    <a:lumOff val="25000"/>
                  </a:schemeClr>
                </a:solidFill>
              </a:defRPr>
            </a:lvl1pPr>
          </a:lstStyle>
          <a:p>
            <a:fld id="{F1A60D0B-A79E-4410-BF6D-A38EAB125A09}" type="datetime1">
              <a:rPr lang="sv-SE" smtClean="0"/>
              <a:pPr/>
              <a:t>2016-09-02</a:t>
            </a:fld>
            <a:endParaRPr lang="sv-SE" dirty="0"/>
          </a:p>
        </p:txBody>
      </p:sp>
      <p:sp>
        <p:nvSpPr>
          <p:cNvPr id="4" name="Platshållare för sidfot 3"/>
          <p:cNvSpPr>
            <a:spLocks noGrp="1"/>
          </p:cNvSpPr>
          <p:nvPr>
            <p:ph type="ftr" sz="quarter" idx="11"/>
          </p:nvPr>
        </p:nvSpPr>
        <p:spPr>
          <a:xfrm>
            <a:off x="3124200" y="6356351"/>
            <a:ext cx="2895600" cy="365125"/>
          </a:xfrm>
          <a:prstGeom prst="rect">
            <a:avLst/>
          </a:prstGeom>
        </p:spPr>
        <p:txBody>
          <a:bodyPr/>
          <a:lstStyle>
            <a:lvl1pPr>
              <a:defRPr>
                <a:solidFill>
                  <a:schemeClr val="tx1">
                    <a:lumMod val="75000"/>
                    <a:lumOff val="25000"/>
                  </a:schemeClr>
                </a:solidFill>
              </a:defRPr>
            </a:lvl1pPr>
          </a:lstStyle>
          <a:p>
            <a:endParaRPr lang="sv-SE" dirty="0"/>
          </a:p>
        </p:txBody>
      </p:sp>
      <p:sp>
        <p:nvSpPr>
          <p:cNvPr id="5" name="Platshållare för bildnummer 4"/>
          <p:cNvSpPr>
            <a:spLocks noGrp="1"/>
          </p:cNvSpPr>
          <p:nvPr>
            <p:ph type="sldNum" sz="quarter" idx="12"/>
          </p:nvPr>
        </p:nvSpPr>
        <p:spPr>
          <a:xfrm>
            <a:off x="6553200" y="6356351"/>
            <a:ext cx="2133600" cy="365125"/>
          </a:xfrm>
          <a:prstGeom prst="rect">
            <a:avLst/>
          </a:prstGeom>
        </p:spPr>
        <p:txBody>
          <a:bodyPr/>
          <a:lstStyle>
            <a:lvl1pPr>
              <a:defRPr>
                <a:solidFill>
                  <a:schemeClr val="tx1">
                    <a:lumMod val="75000"/>
                    <a:lumOff val="25000"/>
                  </a:schemeClr>
                </a:solidFill>
              </a:defRPr>
            </a:lvl1pPr>
          </a:lstStyle>
          <a:p>
            <a:fld id="{F95F3845-5696-461A-81BD-07295DF66011}" type="slidenum">
              <a:rPr lang="sv-SE" smtClean="0"/>
              <a:pPr/>
              <a:t>‹#›</a:t>
            </a:fld>
            <a:endParaRPr lang="sv-SE" dirty="0"/>
          </a:p>
        </p:txBody>
      </p:sp>
    </p:spTree>
    <p:extLst>
      <p:ext uri="{BB962C8B-B14F-4D97-AF65-F5344CB8AC3E}">
        <p14:creationId xmlns="" xmlns:p14="http://schemas.microsoft.com/office/powerpoint/2010/main" val="39685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50780" y="6093296"/>
            <a:ext cx="2787672" cy="521295"/>
          </a:xfrm>
          <a:prstGeom prst="rect">
            <a:avLst/>
          </a:prstGeom>
        </p:spPr>
      </p:pic>
    </p:spTree>
    <p:extLst>
      <p:ext uri="{BB962C8B-B14F-4D97-AF65-F5344CB8AC3E}">
        <p14:creationId xmlns="" xmlns:p14="http://schemas.microsoft.com/office/powerpoint/2010/main" val="122066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483840" y="1268760"/>
            <a:ext cx="8023920" cy="490066"/>
          </a:xfrm>
          <a:prstGeom prst="rect">
            <a:avLst/>
          </a:prstGeom>
        </p:spPr>
        <p:txBody>
          <a:bodyPr/>
          <a:lstStyle>
            <a:lvl1pPr algn="l">
              <a:defRPr sz="1800" b="1">
                <a:solidFill>
                  <a:schemeClr val="tx1"/>
                </a:solidFill>
                <a:latin typeface="+mj-lt"/>
              </a:defRPr>
            </a:lvl1pPr>
          </a:lstStyle>
          <a:p>
            <a:r>
              <a:rPr lang="sv-SE" dirty="0"/>
              <a:t>Klicka här för att ändra format</a:t>
            </a:r>
          </a:p>
        </p:txBody>
      </p:sp>
      <p:sp>
        <p:nvSpPr>
          <p:cNvPr id="3" name="Platshållare för innehåll 2"/>
          <p:cNvSpPr>
            <a:spLocks noGrp="1"/>
          </p:cNvSpPr>
          <p:nvPr>
            <p:ph sz="half" idx="1"/>
          </p:nvPr>
        </p:nvSpPr>
        <p:spPr>
          <a:xfrm>
            <a:off x="457200" y="2132857"/>
            <a:ext cx="4038600" cy="3993307"/>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1800"/>
            </a:lvl6pPr>
            <a:lvl7pPr>
              <a:defRPr sz="1800"/>
            </a:lvl7pPr>
            <a:lvl8pPr>
              <a:defRPr sz="1800"/>
            </a:lvl8pPr>
            <a:lvl9pPr>
              <a:defRPr sz="18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innehåll 3"/>
          <p:cNvSpPr>
            <a:spLocks noGrp="1"/>
          </p:cNvSpPr>
          <p:nvPr>
            <p:ph sz="half" idx="2"/>
          </p:nvPr>
        </p:nvSpPr>
        <p:spPr>
          <a:xfrm>
            <a:off x="4648200" y="2132857"/>
            <a:ext cx="4038600" cy="3993307"/>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1800"/>
            </a:lvl6pPr>
            <a:lvl7pPr>
              <a:defRPr sz="1800"/>
            </a:lvl7pPr>
            <a:lvl8pPr>
              <a:defRPr sz="1800"/>
            </a:lvl8pPr>
            <a:lvl9pPr>
              <a:defRPr sz="18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5" name="Platshållare för datum 4"/>
          <p:cNvSpPr>
            <a:spLocks noGrp="1"/>
          </p:cNvSpPr>
          <p:nvPr>
            <p:ph type="dt" sz="half" idx="10"/>
          </p:nvPr>
        </p:nvSpPr>
        <p:spPr/>
        <p:txBody>
          <a:bodyPr/>
          <a:lstStyle/>
          <a:p>
            <a:fld id="{01209153-F421-46E1-9014-AE507AD1DB18}" type="datetime1">
              <a:rPr lang="sv-SE" smtClean="0"/>
              <a:pPr/>
              <a:t>2016-09-02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 xmlns:p14="http://schemas.microsoft.com/office/powerpoint/2010/main" val="65116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6"/>
            <a:ext cx="7772400" cy="1470025"/>
          </a:xfrm>
          <a:prstGeom prst="rect">
            <a:avLst/>
          </a:prstGeom>
        </p:spPr>
        <p:txBody>
          <a:bodyPr/>
          <a:lstStyle>
            <a:lvl1pPr>
              <a:defRPr>
                <a:solidFill>
                  <a:schemeClr val="tx1"/>
                </a:solidFill>
              </a:defRPr>
            </a:lvl1pPr>
          </a:lstStyle>
          <a:p>
            <a:r>
              <a:rPr lang="sv-SE" dirty="0"/>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sv-SE" dirty="0"/>
              <a:t>Klicka här för att ändra format på underrubrik i bakgrunden</a:t>
            </a:r>
          </a:p>
        </p:txBody>
      </p:sp>
      <p:sp>
        <p:nvSpPr>
          <p:cNvPr id="4" name="Platshållare för datum 3"/>
          <p:cNvSpPr>
            <a:spLocks noGrp="1"/>
          </p:cNvSpPr>
          <p:nvPr>
            <p:ph type="dt" sz="half" idx="10"/>
          </p:nvPr>
        </p:nvSpPr>
        <p:spPr/>
        <p:txBody>
          <a:bodyPr/>
          <a:lstStyle/>
          <a:p>
            <a:fld id="{EB4F1944-2C9B-421E-BBDA-CB85637F7162}" type="datetime1">
              <a:rPr lang="sv-SE" smtClean="0"/>
              <a:pPr/>
              <a:t>2016-09-02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 xmlns:p14="http://schemas.microsoft.com/office/powerpoint/2010/main" val="103882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0"/>
            <a:ext cx="8229600" cy="648072"/>
          </a:xfrm>
          <a:prstGeom prst="rect">
            <a:avLst/>
          </a:prstGeom>
        </p:spPr>
        <p:txBody>
          <a:bodyPr/>
          <a:lstStyle>
            <a:lvl1pPr>
              <a:defRPr sz="1800" b="1" i="0">
                <a:solidFill>
                  <a:schemeClr val="tx1"/>
                </a:solidFill>
                <a:latin typeface="Clan OT News" charset="0"/>
                <a:ea typeface="Clan OT News" charset="0"/>
                <a:cs typeface="Clan OT News" charset="0"/>
              </a:defRPr>
            </a:lvl1pPr>
          </a:lstStyle>
          <a:p>
            <a:r>
              <a:rPr lang="sv-SE" dirty="0"/>
              <a:t>Klicka här för att ändra format</a:t>
            </a:r>
          </a:p>
        </p:txBody>
      </p:sp>
      <p:sp>
        <p:nvSpPr>
          <p:cNvPr id="3" name="Platshållare för innehåll 2"/>
          <p:cNvSpPr>
            <a:spLocks noGrp="1"/>
          </p:cNvSpPr>
          <p:nvPr>
            <p:ph idx="1"/>
          </p:nvPr>
        </p:nvSpPr>
        <p:spPr>
          <a:xfrm>
            <a:off x="457200" y="2267745"/>
            <a:ext cx="8229600" cy="385841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C9C5FC83-772B-431A-ACA3-5A2A209DBF3B}" type="datetime1">
              <a:rPr lang="sv-SE" smtClean="0"/>
              <a:pPr/>
              <a:t>2016-09-02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 xmlns:p14="http://schemas.microsoft.com/office/powerpoint/2010/main" val="270365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a:prstGeom prst="rect">
            <a:avLst/>
          </a:prstGeom>
        </p:spPr>
        <p:txBody>
          <a:bodyPr anchor="t"/>
          <a:lstStyle>
            <a:lvl1pPr algn="l">
              <a:defRPr sz="4000" b="1" cap="all">
                <a:solidFill>
                  <a:schemeClr val="tx1"/>
                </a:solidFill>
              </a:defRPr>
            </a:lvl1pPr>
          </a:lstStyle>
          <a:p>
            <a:r>
              <a:rPr lang="sv-SE" dirty="0"/>
              <a:t>Klicka här för att ändra format</a:t>
            </a:r>
          </a:p>
        </p:txBody>
      </p:sp>
      <p:sp>
        <p:nvSpPr>
          <p:cNvPr id="3" name="Platshållare för text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03B3A0BE-B2CA-41BB-8A9E-93C63B0A9831}" type="datetime1">
              <a:rPr lang="sv-SE" smtClean="0"/>
              <a:pPr/>
              <a:t>2016-09-02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 xmlns:p14="http://schemas.microsoft.com/office/powerpoint/2010/main" val="91917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text 2"/>
          <p:cNvSpPr>
            <a:spLocks noGrp="1"/>
          </p:cNvSpPr>
          <p:nvPr>
            <p:ph type="body" idx="1"/>
          </p:nvPr>
        </p:nvSpPr>
        <p:spPr>
          <a:xfrm>
            <a:off x="457201" y="1877191"/>
            <a:ext cx="4040188" cy="639762"/>
          </a:xfrm>
        </p:spPr>
        <p:txBody>
          <a:bodyPr anchor="b">
            <a:noAutofit/>
          </a:bodyPr>
          <a:lstStyle>
            <a:lvl1pPr marL="0" indent="0">
              <a:buNone/>
              <a:defRPr sz="1800" b="1">
                <a:solidFill>
                  <a:schemeClr val="tx1"/>
                </a:solidFill>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sv-SE" dirty="0"/>
              <a:t>Klicka här för att ändra format på bakgrundstexten</a:t>
            </a:r>
          </a:p>
        </p:txBody>
      </p:sp>
      <p:sp>
        <p:nvSpPr>
          <p:cNvPr id="4" name="Platshållare för innehåll 3"/>
          <p:cNvSpPr>
            <a:spLocks noGrp="1"/>
          </p:cNvSpPr>
          <p:nvPr>
            <p:ph sz="half" idx="2"/>
          </p:nvPr>
        </p:nvSpPr>
        <p:spPr>
          <a:xfrm>
            <a:off x="457201" y="2708920"/>
            <a:ext cx="4040188"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5" name="Platshållare för text 4"/>
          <p:cNvSpPr>
            <a:spLocks noGrp="1"/>
          </p:cNvSpPr>
          <p:nvPr>
            <p:ph type="body" sz="quarter" idx="3"/>
          </p:nvPr>
        </p:nvSpPr>
        <p:spPr>
          <a:xfrm>
            <a:off x="4645026" y="1896128"/>
            <a:ext cx="4041775" cy="639762"/>
          </a:xfrm>
        </p:spPr>
        <p:txBody>
          <a:bodyPr anchor="b">
            <a:noAutofit/>
          </a:bodyPr>
          <a:lstStyle>
            <a:lvl1pPr marL="0" indent="0">
              <a:buNone/>
              <a:defRPr sz="1800" b="1">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sv-SE" dirty="0"/>
              <a:t>Klicka här för att ändra format på bakgrundstexten</a:t>
            </a:r>
          </a:p>
        </p:txBody>
      </p:sp>
      <p:sp>
        <p:nvSpPr>
          <p:cNvPr id="6" name="Platshållare för innehåll 5"/>
          <p:cNvSpPr>
            <a:spLocks noGrp="1"/>
          </p:cNvSpPr>
          <p:nvPr>
            <p:ph sz="quarter" idx="4"/>
          </p:nvPr>
        </p:nvSpPr>
        <p:spPr>
          <a:xfrm>
            <a:off x="4645026" y="2708919"/>
            <a:ext cx="4041775" cy="34172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7" name="Platshållare för datum 6"/>
          <p:cNvSpPr>
            <a:spLocks noGrp="1"/>
          </p:cNvSpPr>
          <p:nvPr>
            <p:ph type="dt" sz="half" idx="10"/>
          </p:nvPr>
        </p:nvSpPr>
        <p:spPr/>
        <p:txBody>
          <a:bodyPr/>
          <a:lstStyle/>
          <a:p>
            <a:fld id="{D245919F-831A-4270-A806-023D08B93AD4}" type="datetime1">
              <a:rPr lang="sv-SE" smtClean="0"/>
              <a:pPr/>
              <a:t>2016-09-02</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 xmlns:p14="http://schemas.microsoft.com/office/powerpoint/2010/main" val="191995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1"/>
            <a:ext cx="8095928" cy="504056"/>
          </a:xfrm>
          <a:prstGeom prst="rect">
            <a:avLst/>
          </a:prstGeom>
        </p:spPr>
        <p:txBody>
          <a:bodyPr/>
          <a:lstStyle>
            <a:lvl1pPr algn="l">
              <a:defRPr sz="1800" b="1" i="0">
                <a:solidFill>
                  <a:schemeClr val="tx1"/>
                </a:solidFill>
                <a:latin typeface="Clan OT News" charset="0"/>
                <a:ea typeface="Clan OT News" charset="0"/>
                <a:cs typeface="Clan OT News" charset="0"/>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C508652B-F239-406E-B9FC-1F9A36FDECB1}" type="datetime1">
              <a:rPr lang="sv-SE" smtClean="0"/>
              <a:pPr/>
              <a:t>2016-09-02</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 xmlns:p14="http://schemas.microsoft.com/office/powerpoint/2010/main" val="25718542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4.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Bildobjekt 1"/>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689676249"/>
      </p:ext>
    </p:extLst>
  </p:cSld>
  <p:clrMap bg1="lt1" tx1="dk1" bg2="lt2" tx2="dk2" accent1="accent1" accent2="accent2" accent3="accent3" accent4="accent4" accent5="accent5" accent6="accent6" hlink="hlink" folHlink="folHlink"/>
  <p:sldLayoutIdLst>
    <p:sldLayoutId id="2147483676" r:id="rId1"/>
    <p:sldLayoutId id="2147483660" r:id="rId2"/>
  </p:sldLayoutIdLst>
  <p:hf sldNum="0"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extruta 1"/>
          <p:cNvSpPr txBox="1"/>
          <p:nvPr userDrawn="1"/>
        </p:nvSpPr>
        <p:spPr>
          <a:xfrm>
            <a:off x="2627784" y="1484785"/>
            <a:ext cx="3312368" cy="1015663"/>
          </a:xfrm>
          <a:prstGeom prst="rect">
            <a:avLst/>
          </a:prstGeom>
          <a:noFill/>
        </p:spPr>
        <p:txBody>
          <a:bodyPr wrap="square" rtlCol="0">
            <a:spAutoFit/>
          </a:bodyPr>
          <a:lstStyle/>
          <a:p>
            <a:pPr algn="ctr"/>
            <a:r>
              <a:rPr lang="sv-SE" sz="6000" b="0" i="0" dirty="0">
                <a:solidFill>
                  <a:schemeClr val="bg1"/>
                </a:solidFill>
                <a:latin typeface="Arial" charset="0"/>
                <a:ea typeface="Arial" charset="0"/>
                <a:cs typeface="Arial" charset="0"/>
              </a:rPr>
              <a:t>TACK!</a:t>
            </a:r>
          </a:p>
        </p:txBody>
      </p:sp>
    </p:spTree>
    <p:extLst>
      <p:ext uri="{BB962C8B-B14F-4D97-AF65-F5344CB8AC3E}">
        <p14:creationId xmlns="" xmlns:p14="http://schemas.microsoft.com/office/powerpoint/2010/main" val="73374616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Platshållare för text 2"/>
          <p:cNvSpPr>
            <a:spLocks noGrp="1"/>
          </p:cNvSpPr>
          <p:nvPr>
            <p:ph type="body" idx="1"/>
          </p:nvPr>
        </p:nvSpPr>
        <p:spPr>
          <a:xfrm>
            <a:off x="457200" y="2132857"/>
            <a:ext cx="8229600" cy="3629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7EFE020C-DC84-4C46-A98F-94DBCAFE45B2}" type="datetime1">
              <a:rPr lang="sv-SE" smtClean="0"/>
              <a:pPr/>
              <a:t>2016-09-02</a:t>
            </a:fld>
            <a:endParaRPr lang="sv-SE" dirty="0"/>
          </a:p>
        </p:txBody>
      </p:sp>
      <p:sp>
        <p:nvSpPr>
          <p:cNvPr id="5" name="Platshållare för sidfo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F3845-5696-461A-81BD-07295DF66011}" type="slidenum">
              <a:rPr lang="sv-SE" smtClean="0"/>
              <a:pPr/>
              <a:t>‹#›</a:t>
            </a:fld>
            <a:endParaRPr lang="sv-SE"/>
          </a:p>
        </p:txBody>
      </p:sp>
      <p:pic>
        <p:nvPicPr>
          <p:cNvPr id="8" name="Bildobjekt 7"/>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0" y="-12134"/>
            <a:ext cx="9144000" cy="968823"/>
          </a:xfrm>
          <a:prstGeom prst="rect">
            <a:avLst/>
          </a:prstGeom>
        </p:spPr>
      </p:pic>
    </p:spTree>
    <p:extLst>
      <p:ext uri="{BB962C8B-B14F-4D97-AF65-F5344CB8AC3E}">
        <p14:creationId xmlns="" xmlns:p14="http://schemas.microsoft.com/office/powerpoint/2010/main" val="229556576"/>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66"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p:txStyles>
    <p:titleStyle>
      <a:lvl1pPr algn="l" defTabSz="914378" rtl="0" eaLnBrk="1" latinLnBrk="0" hangingPunct="1">
        <a:spcBef>
          <a:spcPct val="0"/>
        </a:spcBef>
        <a:buNone/>
        <a:defRPr sz="1800" b="1"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1800" kern="1200" baseline="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1600" kern="1200" baseline="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1400" kern="1200" baseline="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1200" kern="1200" baseline="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1000" kern="1200" baseline="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B3783-8F2E-448D-892A-7DD44B8F5BBF}" type="datetime1">
              <a:rPr lang="sv-SE" smtClean="0"/>
              <a:pPr/>
              <a:t>2016-09-02</a:t>
            </a:fld>
            <a:endParaRPr lang="sv-SE"/>
          </a:p>
        </p:txBody>
      </p:sp>
      <p:sp>
        <p:nvSpPr>
          <p:cNvPr id="5" name="Platshållare för sidfo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998C5-80CE-4E9F-A13F-6C320034DA3A}" type="slidenum">
              <a:rPr lang="sv-SE" smtClean="0"/>
              <a:pPr/>
              <a:t>‹#›</a:t>
            </a:fld>
            <a:endParaRPr lang="sv-SE"/>
          </a:p>
        </p:txBody>
      </p:sp>
      <p:pic>
        <p:nvPicPr>
          <p:cNvPr id="7" name="Bildobjekt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053" y="763564"/>
            <a:ext cx="9144000" cy="6094436"/>
          </a:xfrm>
          <a:prstGeom prst="rect">
            <a:avLst/>
          </a:prstGeom>
        </p:spPr>
      </p:pic>
    </p:spTree>
    <p:extLst>
      <p:ext uri="{BB962C8B-B14F-4D97-AF65-F5344CB8AC3E}">
        <p14:creationId xmlns="" xmlns:p14="http://schemas.microsoft.com/office/powerpoint/2010/main" val="3689676249"/>
      </p:ext>
    </p:extLst>
  </p:cSld>
  <p:clrMap bg1="lt1" tx1="dk1" bg2="lt2" tx2="dk2" accent1="accent1" accent2="accent2" accent3="accent3" accent4="accent4" accent5="accent5" accent6="accent6" hlink="hlink" folHlink="folHlink"/>
  <p:hf sldNum="0"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05ACB-391D-42A6-B02F-D1BCC6363F82}" type="datetimeFigureOut">
              <a:rPr lang="sv-SE" smtClean="0"/>
              <a:pPr/>
              <a:t>2016-09-02</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31C57-8128-4495-8BED-DE23F8D413CB}" type="slidenum">
              <a:rPr lang="sv-SE" smtClean="0"/>
              <a:pPr/>
              <a:t>‹#›</a:t>
            </a:fld>
            <a:endParaRPr lang="sv-SE"/>
          </a:p>
        </p:txBody>
      </p:sp>
    </p:spTree>
    <p:extLst>
      <p:ext uri="{BB962C8B-B14F-4D97-AF65-F5344CB8AC3E}">
        <p14:creationId xmlns="" xmlns:p14="http://schemas.microsoft.com/office/powerpoint/2010/main" val="3519471626"/>
      </p:ext>
    </p:extLst>
  </p:cSld>
  <p:clrMap bg1="lt1" tx1="dk1" bg2="lt2" tx2="dk2" accent1="accent1" accent2="accent2" accent3="accent3" accent4="accent4" accent5="accent5" accent6="accent6" hlink="hlink" folHlink="folHlink"/>
  <p:sldLayoutIdLst>
    <p:sldLayoutId id="214748368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09680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p:cNvSpPr>
          <p:nvPr/>
        </p:nvSpPr>
        <p:spPr>
          <a:xfrm>
            <a:off x="467544" y="1268760"/>
            <a:ext cx="8229600" cy="457200"/>
          </a:xfrm>
          <a:prstGeom prst="rect">
            <a:avLst/>
          </a:prstGeom>
        </p:spPr>
        <p:txBody>
          <a:bodyPr lIns="91440" rIns="91440" bIns="45720" anchor="ctr"/>
          <a:lstStyle>
            <a:lvl1pPr algn="l" defTabSz="914378" rtl="0" eaLnBrk="1" latinLnBrk="0" hangingPunct="1">
              <a:spcBef>
                <a:spcPct val="0"/>
              </a:spcBef>
              <a:buNone/>
              <a:defRPr sz="1800" b="1" i="0" kern="1200">
                <a:solidFill>
                  <a:schemeClr val="tx1"/>
                </a:solidFill>
                <a:latin typeface="Clan OT News" charset="0"/>
                <a:ea typeface="Clan OT News" charset="0"/>
                <a:cs typeface="Clan OT News" charset="0"/>
              </a:defRPr>
            </a:lvl1pPr>
          </a:lstStyle>
          <a:p>
            <a:r>
              <a:rPr lang="sv-SE" altLang="sv-SE" sz="3000" dirty="0">
                <a:solidFill>
                  <a:srgbClr val="74B2DD"/>
                </a:solidFill>
                <a:latin typeface="Arial" pitchFamily="34" charset="0"/>
                <a:ea typeface="+mn-ea"/>
                <a:cs typeface="Arial" pitchFamily="34" charset="0"/>
              </a:rPr>
              <a:t>Bakgrund</a:t>
            </a:r>
          </a:p>
        </p:txBody>
      </p:sp>
      <p:sp>
        <p:nvSpPr>
          <p:cNvPr id="6" name="Rectangle 3"/>
          <p:cNvSpPr txBox="1">
            <a:spLocks noChangeArrowheads="1"/>
          </p:cNvSpPr>
          <p:nvPr/>
        </p:nvSpPr>
        <p:spPr>
          <a:xfrm>
            <a:off x="611188" y="2396480"/>
            <a:ext cx="6558880" cy="2256656"/>
          </a:xfrm>
          <a:prstGeom prst="rect">
            <a:avLst/>
          </a:prstGeom>
        </p:spPr>
        <p:txBody>
          <a:bodyPr vert="horz" lIns="0" tIns="0" rIns="0" bIns="0" rtlCol="0">
            <a:noAutofit/>
          </a:bodyPr>
          <a:lstStyle>
            <a:lvl1pPr marL="342900" indent="-3429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1pPr>
            <a:lvl2pPr marL="742950" indent="-28575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2pPr>
            <a:lvl3pPr marL="11430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3pPr>
            <a:lvl4pPr marL="16002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4pPr>
            <a:lvl5pPr marL="20574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dirty="0" smtClean="0"/>
              <a:t>Promas hälsoanalys är en del av NN’s arbete med hälsa. Syftet med undersökningen är att kartlägga hur medarbetare mår just nu och ta fram reflektionsområden som är viktiga för organisationen. Det ger er också möjlighet att skapa aktiviteter och att följa upp hälsoarbetet.</a:t>
            </a:r>
            <a:endParaRPr lang="sv-SE" dirty="0"/>
          </a:p>
          <a:p>
            <a:pPr marL="0" indent="0">
              <a:buNone/>
            </a:pPr>
            <a:endParaRPr lang="sv-SE" sz="800" dirty="0"/>
          </a:p>
          <a:p>
            <a:pPr marL="0" indent="0">
              <a:buNone/>
            </a:pPr>
            <a:endParaRPr lang="sv-SE" sz="800" dirty="0"/>
          </a:p>
          <a:p>
            <a:pPr marL="360000">
              <a:spcBef>
                <a:spcPts val="600"/>
              </a:spcBef>
              <a:spcAft>
                <a:spcPts val="600"/>
              </a:spcAft>
            </a:pPr>
            <a:endParaRPr lang="sv-SE" altLang="sv-SE" dirty="0">
              <a:latin typeface="Arial" charset="0"/>
              <a:ea typeface="ＭＳ Ｐゴシック" charset="-128"/>
              <a:cs typeface="Arial" charset="0"/>
            </a:endParaRPr>
          </a:p>
          <a:p>
            <a:pPr marL="360000">
              <a:spcBef>
                <a:spcPts val="600"/>
              </a:spcBef>
              <a:spcAft>
                <a:spcPts val="600"/>
              </a:spcAft>
            </a:pPr>
            <a:endParaRPr lang="sv-SE" altLang="sv-SE" dirty="0">
              <a:latin typeface="Arial" charset="0"/>
              <a:ea typeface="ＭＳ Ｐゴシック" charset="-128"/>
              <a:cs typeface="Arial" charset="0"/>
            </a:endParaRPr>
          </a:p>
          <a:p>
            <a:pPr marL="360000">
              <a:spcBef>
                <a:spcPts val="600"/>
              </a:spcBef>
              <a:spcAft>
                <a:spcPts val="600"/>
              </a:spcAft>
            </a:pPr>
            <a:endParaRPr lang="sv-SE" altLang="sv-SE" dirty="0">
              <a:latin typeface="Arial" charset="0"/>
              <a:ea typeface="ＭＳ Ｐゴシック" charset="-128"/>
              <a:cs typeface="Arial" charset="0"/>
            </a:endParaRPr>
          </a:p>
          <a:p>
            <a:pPr marL="360000" lvl="1">
              <a:spcBef>
                <a:spcPts val="600"/>
              </a:spcBef>
              <a:spcAft>
                <a:spcPts val="600"/>
              </a:spcAft>
              <a:buFontTx/>
              <a:buNone/>
            </a:pPr>
            <a:endParaRPr lang="sv-SE" altLang="sv-SE" sz="2400" dirty="0">
              <a:latin typeface="Arial" charset="0"/>
              <a:ea typeface="ＭＳ Ｐゴシック" charset="-128"/>
              <a:cs typeface="Arial" charset="0"/>
            </a:endParaRPr>
          </a:p>
        </p:txBody>
      </p:sp>
    </p:spTree>
    <p:extLst>
      <p:ext uri="{BB962C8B-B14F-4D97-AF65-F5344CB8AC3E}">
        <p14:creationId xmlns="" xmlns:p14="http://schemas.microsoft.com/office/powerpoint/2010/main" val="865856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44" y="2203166"/>
            <a:ext cx="5554960" cy="2472680"/>
          </a:xfrm>
        </p:spPr>
        <p:txBody>
          <a:bodyPr>
            <a:normAutofit lnSpcReduction="10000"/>
          </a:bodyPr>
          <a:lstStyle/>
          <a:p>
            <a:pPr marL="317500" lvl="1" indent="-307975">
              <a:spcBef>
                <a:spcPts val="0"/>
              </a:spcBef>
              <a:spcAft>
                <a:spcPts val="1400"/>
              </a:spcAft>
              <a:buFont typeface="Wingdings" panose="05000000000000000000" pitchFamily="2" charset="2"/>
              <a:buChar char="§"/>
            </a:pPr>
            <a:r>
              <a:rPr lang="sv-SE" altLang="sv-SE" sz="2000" dirty="0" smtClean="0">
                <a:latin typeface="Arial" charset="0"/>
                <a:ea typeface="Arial" charset="0"/>
                <a:cs typeface="Arial" charset="0"/>
              </a:rPr>
              <a:t>Hälsa </a:t>
            </a:r>
            <a:endParaRPr lang="sv-SE" altLang="sv-SE" sz="2000" dirty="0">
              <a:latin typeface="Arial" charset="0"/>
              <a:ea typeface="Arial" charset="0"/>
              <a:cs typeface="Arial" charset="0"/>
            </a:endParaRP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Sömn, återhämtning och ork</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Stress</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Arbetsbelastning och arbetsförmåga</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Smärta</a:t>
            </a:r>
          </a:p>
          <a:p>
            <a:endParaRPr lang="sv-SE" sz="3200" dirty="0">
              <a:latin typeface="Arial" charset="0"/>
              <a:ea typeface="Arial" charset="0"/>
              <a:cs typeface="Arial" charset="0"/>
            </a:endParaRPr>
          </a:p>
        </p:txBody>
      </p:sp>
      <p:sp>
        <p:nvSpPr>
          <p:cNvPr id="5"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Fem fokusområden</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14920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1"/>
          <p:cNvPicPr>
            <a:picLocks noChangeAspect="1"/>
          </p:cNvPicPr>
          <p:nvPr/>
        </p:nvPicPr>
        <p:blipFill>
          <a:blip r:embed="rId2"/>
          <a:stretch>
            <a:fillRect/>
          </a:stretch>
        </p:blipFill>
        <p:spPr>
          <a:xfrm>
            <a:off x="496842" y="1838849"/>
            <a:ext cx="7819574" cy="4700064"/>
          </a:xfrm>
          <a:prstGeom prst="rect">
            <a:avLst/>
          </a:prstGeom>
          <a:effectLst>
            <a:softEdge rad="127000"/>
          </a:effectLst>
        </p:spPr>
      </p:pic>
      <p:sp>
        <p:nvSpPr>
          <p:cNvPr id="10" name="Platshållare för text 1"/>
          <p:cNvSpPr txBox="1">
            <a:spLocks/>
          </p:cNvSpPr>
          <p:nvPr/>
        </p:nvSpPr>
        <p:spPr>
          <a:xfrm>
            <a:off x="496842" y="1267668"/>
            <a:ext cx="7819574" cy="99466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rPr>
              <a:t>Hur är på det hela taget ditt allmänna hälsotillstånd?</a:t>
            </a:r>
          </a:p>
        </p:txBody>
      </p:sp>
    </p:spTree>
    <p:extLst>
      <p:ext uri="{BB962C8B-B14F-4D97-AF65-F5344CB8AC3E}">
        <p14:creationId xmlns="" xmlns:p14="http://schemas.microsoft.com/office/powerpoint/2010/main" val="2742446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Rak pilkoppling 5"/>
          <p:cNvCxnSpPr/>
          <p:nvPr/>
        </p:nvCxnSpPr>
        <p:spPr>
          <a:xfrm>
            <a:off x="179512" y="4005064"/>
            <a:ext cx="87849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Rak koppling 9"/>
          <p:cNvCxnSpPr/>
          <p:nvPr/>
        </p:nvCxnSpPr>
        <p:spPr>
          <a:xfrm>
            <a:off x="4572000"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ruta 10"/>
          <p:cNvSpPr txBox="1"/>
          <p:nvPr/>
        </p:nvSpPr>
        <p:spPr>
          <a:xfrm>
            <a:off x="0" y="2492896"/>
            <a:ext cx="1343122" cy="1200329"/>
          </a:xfrm>
          <a:prstGeom prst="rect">
            <a:avLst/>
          </a:prstGeom>
          <a:noFill/>
        </p:spPr>
        <p:txBody>
          <a:bodyPr wrap="square" rtlCol="0">
            <a:spAutoFit/>
          </a:bodyPr>
          <a:lstStyle/>
          <a:p>
            <a:r>
              <a:rPr lang="sv-SE" sz="1200" dirty="0">
                <a:latin typeface="Arial" charset="0"/>
                <a:ea typeface="Arial" charset="0"/>
                <a:cs typeface="Arial" charset="0"/>
              </a:rPr>
              <a:t>Leverans av återhämtnings-fåtölj, uppstartsmöte, pärm och aktivitetsplan</a:t>
            </a:r>
          </a:p>
        </p:txBody>
      </p:sp>
      <p:cxnSp>
        <p:nvCxnSpPr>
          <p:cNvPr id="12" name="Rak koppling 11"/>
          <p:cNvCxnSpPr/>
          <p:nvPr/>
        </p:nvCxnSpPr>
        <p:spPr>
          <a:xfrm>
            <a:off x="192575"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Rak koppling 12"/>
          <p:cNvCxnSpPr/>
          <p:nvPr/>
        </p:nvCxnSpPr>
        <p:spPr>
          <a:xfrm>
            <a:off x="6804248"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ruta 13"/>
          <p:cNvSpPr txBox="1"/>
          <p:nvPr/>
        </p:nvSpPr>
        <p:spPr>
          <a:xfrm>
            <a:off x="408599" y="4293096"/>
            <a:ext cx="1211073" cy="830997"/>
          </a:xfrm>
          <a:prstGeom prst="rect">
            <a:avLst/>
          </a:prstGeom>
          <a:noFill/>
        </p:spPr>
        <p:txBody>
          <a:bodyPr wrap="square" rtlCol="0">
            <a:spAutoFit/>
          </a:bodyPr>
          <a:lstStyle/>
          <a:p>
            <a:r>
              <a:rPr lang="sv-SE" sz="1200" dirty="0">
                <a:latin typeface="Arial" charset="0"/>
                <a:ea typeface="Arial" charset="0"/>
                <a:cs typeface="Arial" charset="0"/>
              </a:rPr>
              <a:t>Inspirations-föreläsning, inom 2-4 veckor</a:t>
            </a:r>
          </a:p>
        </p:txBody>
      </p:sp>
      <p:cxnSp>
        <p:nvCxnSpPr>
          <p:cNvPr id="15" name="Rak koppling 14"/>
          <p:cNvCxnSpPr/>
          <p:nvPr/>
        </p:nvCxnSpPr>
        <p:spPr>
          <a:xfrm>
            <a:off x="2339752"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textruta 16"/>
          <p:cNvSpPr txBox="1"/>
          <p:nvPr/>
        </p:nvSpPr>
        <p:spPr>
          <a:xfrm>
            <a:off x="1734215" y="4293096"/>
            <a:ext cx="1211073" cy="646331"/>
          </a:xfrm>
          <a:prstGeom prst="rect">
            <a:avLst/>
          </a:prstGeom>
          <a:noFill/>
        </p:spPr>
        <p:txBody>
          <a:bodyPr wrap="square" rtlCol="0">
            <a:spAutoFit/>
          </a:bodyPr>
          <a:lstStyle/>
          <a:p>
            <a:r>
              <a:rPr lang="sv-SE" sz="1200" dirty="0">
                <a:latin typeface="Arial" charset="0"/>
                <a:ea typeface="Arial" charset="0"/>
                <a:cs typeface="Arial" charset="0"/>
              </a:rPr>
              <a:t>Hälsoanalys, inom 4-12 veckor</a:t>
            </a:r>
          </a:p>
        </p:txBody>
      </p:sp>
      <p:sp>
        <p:nvSpPr>
          <p:cNvPr id="18" name="textruta 17"/>
          <p:cNvSpPr txBox="1"/>
          <p:nvPr/>
        </p:nvSpPr>
        <p:spPr>
          <a:xfrm>
            <a:off x="3419872" y="4293096"/>
            <a:ext cx="3240360" cy="1200329"/>
          </a:xfrm>
          <a:prstGeom prst="rect">
            <a:avLst/>
          </a:prstGeom>
          <a:noFill/>
        </p:spPr>
        <p:txBody>
          <a:bodyPr wrap="square" rtlCol="0">
            <a:spAutoFit/>
          </a:bodyPr>
          <a:lstStyle/>
          <a:p>
            <a:r>
              <a:rPr lang="sv-SE" sz="1200" dirty="0">
                <a:latin typeface="Arial" charset="0"/>
                <a:ea typeface="Arial" charset="0"/>
                <a:cs typeface="Arial" charset="0"/>
              </a:rPr>
              <a:t>Aktiviteter</a:t>
            </a:r>
          </a:p>
          <a:p>
            <a:pPr marL="171450" indent="-171450">
              <a:buFont typeface="Arial" panose="020B0604020202020204" pitchFamily="34" charset="0"/>
              <a:buChar char="•"/>
            </a:pPr>
            <a:r>
              <a:rPr lang="sv-SE" sz="1200" dirty="0">
                <a:latin typeface="Arial" charset="0"/>
                <a:ea typeface="Arial" charset="0"/>
                <a:cs typeface="Arial" charset="0"/>
              </a:rPr>
              <a:t>Inspirationsföreläsningar</a:t>
            </a:r>
          </a:p>
          <a:p>
            <a:pPr marL="171450" indent="-171450">
              <a:buFont typeface="Arial" panose="020B0604020202020204" pitchFamily="34" charset="0"/>
              <a:buChar char="•"/>
            </a:pPr>
            <a:r>
              <a:rPr lang="sv-SE" sz="1200" dirty="0">
                <a:latin typeface="Arial" charset="0"/>
                <a:ea typeface="Arial" charset="0"/>
                <a:cs typeface="Arial" charset="0"/>
              </a:rPr>
              <a:t>Hälsoinspiratörsutbildning</a:t>
            </a:r>
          </a:p>
          <a:p>
            <a:pPr marL="171450" indent="-171450">
              <a:buFont typeface="Arial" panose="020B0604020202020204" pitchFamily="34" charset="0"/>
              <a:buChar char="•"/>
            </a:pPr>
            <a:r>
              <a:rPr lang="sv-SE" sz="1200" dirty="0">
                <a:latin typeface="Arial" charset="0"/>
                <a:ea typeface="Arial" charset="0"/>
                <a:cs typeface="Arial" charset="0"/>
              </a:rPr>
              <a:t>Hälsofrämjande medarbetarskap</a:t>
            </a:r>
          </a:p>
          <a:p>
            <a:pPr marL="171450" indent="-171450">
              <a:buFont typeface="Arial" panose="020B0604020202020204" pitchFamily="34" charset="0"/>
              <a:buChar char="•"/>
            </a:pPr>
            <a:r>
              <a:rPr lang="sv-SE" sz="1200" dirty="0">
                <a:latin typeface="Arial" charset="0"/>
                <a:ea typeface="Arial" charset="0"/>
                <a:cs typeface="Arial" charset="0"/>
              </a:rPr>
              <a:t>Hälsofrämjande ledarskap</a:t>
            </a:r>
          </a:p>
          <a:p>
            <a:pPr marL="171450" indent="-171450">
              <a:buFont typeface="Arial" panose="020B0604020202020204" pitchFamily="34" charset="0"/>
              <a:buChar char="•"/>
            </a:pPr>
            <a:endParaRPr lang="sv-SE" sz="1200" dirty="0">
              <a:latin typeface="Arial" charset="0"/>
              <a:ea typeface="Arial" charset="0"/>
              <a:cs typeface="Arial" charset="0"/>
            </a:endParaRPr>
          </a:p>
        </p:txBody>
      </p:sp>
      <p:sp>
        <p:nvSpPr>
          <p:cNvPr id="19" name="textruta 18"/>
          <p:cNvSpPr txBox="1"/>
          <p:nvPr/>
        </p:nvSpPr>
        <p:spPr>
          <a:xfrm>
            <a:off x="2292774" y="3070702"/>
            <a:ext cx="1343122" cy="461665"/>
          </a:xfrm>
          <a:prstGeom prst="rect">
            <a:avLst/>
          </a:prstGeom>
          <a:noFill/>
        </p:spPr>
        <p:txBody>
          <a:bodyPr wrap="square" rtlCol="0">
            <a:spAutoFit/>
          </a:bodyPr>
          <a:lstStyle/>
          <a:p>
            <a:r>
              <a:rPr lang="sv-SE" sz="1200" dirty="0">
                <a:latin typeface="Arial" charset="0"/>
                <a:ea typeface="Arial" charset="0"/>
                <a:cs typeface="Arial" charset="0"/>
              </a:rPr>
              <a:t>Öppna föreläsningar</a:t>
            </a:r>
          </a:p>
        </p:txBody>
      </p:sp>
      <p:sp>
        <p:nvSpPr>
          <p:cNvPr id="20" name="textruta 19"/>
          <p:cNvSpPr txBox="1"/>
          <p:nvPr/>
        </p:nvSpPr>
        <p:spPr>
          <a:xfrm>
            <a:off x="5677150" y="3070702"/>
            <a:ext cx="1343122" cy="461665"/>
          </a:xfrm>
          <a:prstGeom prst="rect">
            <a:avLst/>
          </a:prstGeom>
          <a:noFill/>
        </p:spPr>
        <p:txBody>
          <a:bodyPr wrap="square" rtlCol="0">
            <a:spAutoFit/>
          </a:bodyPr>
          <a:lstStyle/>
          <a:p>
            <a:r>
              <a:rPr lang="sv-SE" sz="1200" dirty="0">
                <a:latin typeface="Arial" charset="0"/>
                <a:ea typeface="Arial" charset="0"/>
                <a:cs typeface="Arial" charset="0"/>
              </a:rPr>
              <a:t>Öppna föreläsningar</a:t>
            </a:r>
          </a:p>
        </p:txBody>
      </p:sp>
      <p:sp>
        <p:nvSpPr>
          <p:cNvPr id="21" name="textruta 20"/>
          <p:cNvSpPr txBox="1"/>
          <p:nvPr/>
        </p:nvSpPr>
        <p:spPr>
          <a:xfrm>
            <a:off x="7134816" y="4293096"/>
            <a:ext cx="1211073" cy="830997"/>
          </a:xfrm>
          <a:prstGeom prst="rect">
            <a:avLst/>
          </a:prstGeom>
          <a:noFill/>
        </p:spPr>
        <p:txBody>
          <a:bodyPr wrap="square" rtlCol="0">
            <a:spAutoFit/>
          </a:bodyPr>
          <a:lstStyle/>
          <a:p>
            <a:r>
              <a:rPr lang="sv-SE" sz="1200" dirty="0">
                <a:latin typeface="Arial" charset="0"/>
                <a:ea typeface="Arial" charset="0"/>
                <a:cs typeface="Arial" charset="0"/>
              </a:rPr>
              <a:t>Uppföljning Hälsoanalys, 12 mån efter HA 1</a:t>
            </a:r>
          </a:p>
        </p:txBody>
      </p:sp>
      <p:sp>
        <p:nvSpPr>
          <p:cNvPr id="16"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charset="0"/>
                <a:ea typeface="Arial" charset="0"/>
                <a:cs typeface="Arial" charset="0"/>
              </a:rPr>
              <a:t>Aktivitetsplan – PromasMetoden®</a:t>
            </a:r>
            <a:endParaRPr kumimoji="0" lang="sv-SE" sz="3000" b="1" i="0" u="none" strike="noStrike" kern="1200" cap="none" spc="0" normalizeH="0" baseline="0" noProof="0" dirty="0">
              <a:ln>
                <a:noFill/>
              </a:ln>
              <a:solidFill>
                <a:srgbClr val="74B2DD"/>
              </a:solidFill>
              <a:effectLst/>
              <a:uLnTx/>
              <a:uFillTx/>
              <a:latin typeface="Arial" charset="0"/>
              <a:ea typeface="Arial" charset="0"/>
              <a:cs typeface="Arial" charset="0"/>
            </a:endParaRPr>
          </a:p>
        </p:txBody>
      </p:sp>
    </p:spTree>
    <p:extLst>
      <p:ext uri="{BB962C8B-B14F-4D97-AF65-F5344CB8AC3E}">
        <p14:creationId xmlns="" xmlns:p14="http://schemas.microsoft.com/office/powerpoint/2010/main" val="301443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P spid="18"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70626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mas startsida solfjä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1B6A2CF9-17E0-4129-90C7-1917F8D3D3F9}" vid="{7B8BA567-E2EF-400F-B9C4-C833229FFFBC}"/>
    </a:ext>
  </a:extLst>
</a:theme>
</file>

<file path=ppt/theme/theme2.xml><?xml version="1.0" encoding="utf-8"?>
<a:theme xmlns:a="http://schemas.openxmlformats.org/drawingml/2006/main" name="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3" id="{1B6A2CF9-17E0-4129-90C7-1917F8D3D3F9}" vid="{B76CA73B-85D9-4DC7-8C19-15F234452B83}"/>
    </a:ext>
  </a:extLst>
</a:theme>
</file>

<file path=ppt/theme/theme3.xml><?xml version="1.0" encoding="utf-8"?>
<a:theme xmlns:a="http://schemas.openxmlformats.org/drawingml/2006/main" name="Tema1_solfja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an Pro-OT">
      <a:majorFont>
        <a:latin typeface="ClanOT-News"/>
        <a:ea typeface=""/>
        <a:cs typeface=""/>
      </a:majorFont>
      <a:minorFont>
        <a:latin typeface="ClanOT-New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1B6A2CF9-17E0-4129-90C7-1917F8D3D3F9}" vid="{E5D58E00-E908-4B4F-AABC-41654E7F0120}"/>
    </a:ext>
  </a:extLst>
</a:theme>
</file>

<file path=ppt/theme/theme4.xml><?xml version="1.0" encoding="utf-8"?>
<a:theme xmlns:a="http://schemas.openxmlformats.org/drawingml/2006/main" name="2_Promas startsida solfjä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1B6A2CF9-17E0-4129-90C7-1917F8D3D3F9}" vid="{B3D9C843-D64E-46BC-89B4-AECB146542A6}"/>
    </a:ext>
  </a:extLst>
</a:theme>
</file>

<file path=ppt/theme/theme5.xml><?xml version="1.0" encoding="utf-8"?>
<a:theme xmlns:a="http://schemas.openxmlformats.org/drawingml/2006/main" name="1_Anpassad formgiv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Promas mall</Template>
  <TotalTime>591</TotalTime>
  <Words>112</Words>
  <Application>Microsoft Macintosh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5</vt:i4>
      </vt:variant>
      <vt:variant>
        <vt:lpstr>Slide Titles</vt:lpstr>
      </vt:variant>
      <vt:variant>
        <vt:i4>6</vt:i4>
      </vt:variant>
    </vt:vector>
  </HeadingPairs>
  <TitlesOfParts>
    <vt:vector size="11" baseType="lpstr">
      <vt:lpstr>Promas startsida solfjäder</vt:lpstr>
      <vt:lpstr>Anpassad formgivning</vt:lpstr>
      <vt:lpstr>Tema1_solfjader</vt:lpstr>
      <vt:lpstr>2_Promas startsida solfjäder</vt:lpstr>
      <vt:lpstr>1_Anpassad formgivning</vt:lpstr>
      <vt:lpstr>Slide 1</vt:lpstr>
      <vt:lpstr>Slide 2</vt:lpstr>
      <vt:lpstr>Slide 3</vt:lpstr>
      <vt:lpstr>Slide 4</vt:lpstr>
      <vt:lpstr>Slide 5</vt:lpstr>
      <vt:lpstr>Slide 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Peter Engstrand</dc:creator>
  <cp:lastModifiedBy>Ian</cp:lastModifiedBy>
  <cp:revision>30</cp:revision>
  <cp:lastPrinted>2015-08-11T11:55:02Z</cp:lastPrinted>
  <dcterms:created xsi:type="dcterms:W3CDTF">2016-08-04T07:39:59Z</dcterms:created>
  <dcterms:modified xsi:type="dcterms:W3CDTF">2016-09-02T05:47:41Z</dcterms:modified>
</cp:coreProperties>
</file>