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7" r:id="rId2"/>
    <p:sldMasterId id="2147483663" r:id="rId3"/>
    <p:sldMasterId id="2147483675" r:id="rId4"/>
    <p:sldMasterId id="2147483679" r:id="rId5"/>
  </p:sldMasterIdLst>
  <p:notesMasterIdLst>
    <p:notesMasterId r:id="rId20"/>
  </p:notesMasterIdLst>
  <p:sldIdLst>
    <p:sldId id="256" r:id="rId6"/>
    <p:sldId id="257" r:id="rId7"/>
    <p:sldId id="261" r:id="rId8"/>
    <p:sldId id="262" r:id="rId9"/>
    <p:sldId id="272" r:id="rId10"/>
    <p:sldId id="273" r:id="rId11"/>
    <p:sldId id="274" r:id="rId12"/>
    <p:sldId id="275" r:id="rId13"/>
    <p:sldId id="276" r:id="rId14"/>
    <p:sldId id="264" r:id="rId15"/>
    <p:sldId id="265" r:id="rId16"/>
    <p:sldId id="280" r:id="rId17"/>
    <p:sldId id="279" r:id="rId18"/>
    <p:sldId id="260" r:id="rId19"/>
  </p:sldIdLst>
  <p:sldSz cx="9144000" cy="6858000" type="screen4x3"/>
  <p:notesSz cx="6805613" cy="99441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B2DD"/>
    <a:srgbClr val="61A8F1"/>
    <a:srgbClr val="BFBFBF"/>
    <a:srgbClr val="2581C1"/>
    <a:srgbClr val="0D0D0D"/>
    <a:srgbClr val="FFFFFF"/>
    <a:srgbClr val="FF43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10" autoAdjust="0"/>
    <p:restoredTop sz="94579"/>
  </p:normalViewPr>
  <p:slideViewPr>
    <p:cSldViewPr>
      <p:cViewPr>
        <p:scale>
          <a:sx n="120" d="100"/>
          <a:sy n="120" d="100"/>
        </p:scale>
        <p:origin x="616" y="144"/>
      </p:cViewPr>
      <p:guideLst>
        <p:guide orient="horz" pos="1026"/>
        <p:guide pos="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kalkylblad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Blad1!$A$1:$A$3</c:f>
              <c:strCache>
                <c:ptCount val="3"/>
                <c:pt idx="0">
                  <c:v>Huvud</c:v>
                </c:pt>
                <c:pt idx="1">
                  <c:v>Nacke</c:v>
                </c:pt>
                <c:pt idx="2">
                  <c:v>Axlar</c:v>
                </c:pt>
              </c:strCache>
            </c:strRef>
          </c:cat>
          <c:val>
            <c:numRef>
              <c:f>Blad1!$B$1:$B$3</c:f>
              <c:numCache>
                <c:formatCode>General</c:formatCode>
                <c:ptCount val="3"/>
                <c:pt idx="0">
                  <c:v>56.0</c:v>
                </c:pt>
                <c:pt idx="1">
                  <c:v>47.0</c:v>
                </c:pt>
                <c:pt idx="2">
                  <c:v>35.0</c:v>
                </c:pt>
              </c:numCache>
            </c:numRef>
          </c:val>
          <c:extLst xmlns:c16r2="http://schemas.microsoft.com/office/drawing/2015/06/chart">
            <c:ext xmlns:c16="http://schemas.microsoft.com/office/drawing/2014/chart" uri="{C3380CC4-5D6E-409C-BE32-E72D297353CC}">
              <c16:uniqueId val="{00000000-7D7C-48A0-B052-DE7DFBDC2CB1}"/>
            </c:ext>
          </c:extLst>
        </c:ser>
        <c:dLbls>
          <c:showLegendKey val="0"/>
          <c:showVal val="0"/>
          <c:showCatName val="0"/>
          <c:showSerName val="0"/>
          <c:showPercent val="0"/>
          <c:showBubbleSize val="0"/>
        </c:dLbls>
        <c:gapWidth val="219"/>
        <c:overlap val="-27"/>
        <c:axId val="-2109350848"/>
        <c:axId val="2056858848"/>
      </c:barChart>
      <c:catAx>
        <c:axId val="-210935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056858848"/>
        <c:crosses val="autoZero"/>
        <c:auto val="1"/>
        <c:lblAlgn val="ctr"/>
        <c:lblOffset val="100"/>
        <c:noMultiLvlLbl val="0"/>
      </c:catAx>
      <c:valAx>
        <c:axId val="2056858848"/>
        <c:scaling>
          <c:orientation val="minMax"/>
          <c:max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109350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sv-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497142DA-EA4D-41ED-99F0-5AC839F0E666}" type="datetimeFigureOut">
              <a:rPr lang="sv-SE" smtClean="0"/>
              <a:t>2016-08-20</a:t>
            </a:fld>
            <a:endParaRPr lang="sv-SE"/>
          </a:p>
        </p:txBody>
      </p:sp>
      <p:sp>
        <p:nvSpPr>
          <p:cNvPr id="4" name="Platshållare för bildobjekt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D7AE59FD-9D98-4F04-8C1C-C9D87A624793}" type="slidenum">
              <a:rPr lang="sv-SE" smtClean="0"/>
              <a:t>‹Nr.›</a:t>
            </a:fld>
            <a:endParaRPr lang="sv-SE"/>
          </a:p>
        </p:txBody>
      </p:sp>
    </p:spTree>
    <p:extLst>
      <p:ext uri="{BB962C8B-B14F-4D97-AF65-F5344CB8AC3E}">
        <p14:creationId xmlns:p14="http://schemas.microsoft.com/office/powerpoint/2010/main" val="3949772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a:xfrm>
            <a:off x="457200" y="6356351"/>
            <a:ext cx="2133600" cy="365125"/>
          </a:xfrm>
          <a:prstGeom prst="rect">
            <a:avLst/>
          </a:prstGeom>
        </p:spPr>
        <p:txBody>
          <a:bodyPr/>
          <a:lstStyle>
            <a:lvl1pPr>
              <a:defRPr sz="800">
                <a:solidFill>
                  <a:schemeClr val="tx1">
                    <a:lumMod val="75000"/>
                    <a:lumOff val="25000"/>
                  </a:schemeClr>
                </a:solidFill>
                <a:latin typeface="ClanOT-News" pitchFamily="34" charset="0"/>
              </a:defRPr>
            </a:lvl1pPr>
          </a:lstStyle>
          <a:p>
            <a:fld id="{344B1A84-6C31-40FE-8BCD-B276DCF673E1}" type="datetime1">
              <a:rPr lang="sv-SE" smtClean="0"/>
              <a:pPr/>
              <a:t>2016-08-20</a:t>
            </a:fld>
            <a:endParaRPr lang="sv-SE" dirty="0"/>
          </a:p>
        </p:txBody>
      </p:sp>
    </p:spTree>
    <p:extLst>
      <p:ext uri="{BB962C8B-B14F-4D97-AF65-F5344CB8AC3E}">
        <p14:creationId xmlns:p14="http://schemas.microsoft.com/office/powerpoint/2010/main" val="103882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1" y="1268760"/>
            <a:ext cx="3008313" cy="1162050"/>
          </a:xfrm>
          <a:prstGeom prst="rect">
            <a:avLst/>
          </a:prstGeom>
        </p:spPr>
        <p:txBody>
          <a:bodyPr anchor="b"/>
          <a:lstStyle>
            <a:lvl1pPr algn="l">
              <a:defRPr sz="2000" b="1">
                <a:solidFill>
                  <a:schemeClr val="tx1"/>
                </a:solidFill>
              </a:defRPr>
            </a:lvl1pPr>
          </a:lstStyle>
          <a:p>
            <a:r>
              <a:rPr lang="sv-SE" dirty="0"/>
              <a:t>Klicka här för att ändra format</a:t>
            </a:r>
          </a:p>
        </p:txBody>
      </p:sp>
      <p:sp>
        <p:nvSpPr>
          <p:cNvPr id="3" name="Platshållare för innehåll 2"/>
          <p:cNvSpPr>
            <a:spLocks noGrp="1"/>
          </p:cNvSpPr>
          <p:nvPr>
            <p:ph idx="1"/>
          </p:nvPr>
        </p:nvSpPr>
        <p:spPr>
          <a:xfrm>
            <a:off x="3575050" y="1268761"/>
            <a:ext cx="5111751" cy="4857403"/>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000">
                <a:solidFill>
                  <a:schemeClr val="tx1"/>
                </a:solidFill>
              </a:defRPr>
            </a:lvl5pPr>
            <a:lvl6pPr>
              <a:defRPr sz="2000"/>
            </a:lvl6pPr>
            <a:lvl7pPr>
              <a:defRPr sz="2000"/>
            </a:lvl7pPr>
            <a:lvl8pPr>
              <a:defRPr sz="2000"/>
            </a:lvl8pPr>
            <a:lvl9pPr>
              <a:defRPr sz="20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text 3"/>
          <p:cNvSpPr>
            <a:spLocks noGrp="1"/>
          </p:cNvSpPr>
          <p:nvPr>
            <p:ph type="body" sz="half" idx="2"/>
          </p:nvPr>
        </p:nvSpPr>
        <p:spPr>
          <a:xfrm>
            <a:off x="457201" y="2867100"/>
            <a:ext cx="3008313" cy="3259064"/>
          </a:xfrm>
        </p:spPr>
        <p:txBody>
          <a:bodyPr/>
          <a:lstStyle>
            <a:lvl1pPr marL="0" indent="0">
              <a:buNone/>
              <a:defRPr sz="1400">
                <a:solidFill>
                  <a:schemeClr val="tx1"/>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sv-SE" dirty="0"/>
              <a:t>Klicka här för att ändra format på bakgrundstexten</a:t>
            </a:r>
          </a:p>
        </p:txBody>
      </p:sp>
      <p:sp>
        <p:nvSpPr>
          <p:cNvPr id="5" name="Platshållare för datum 4"/>
          <p:cNvSpPr>
            <a:spLocks noGrp="1"/>
          </p:cNvSpPr>
          <p:nvPr>
            <p:ph type="dt" sz="half" idx="10"/>
          </p:nvPr>
        </p:nvSpPr>
        <p:spPr/>
        <p:txBody>
          <a:bodyPr/>
          <a:lstStyle/>
          <a:p>
            <a:fld id="{9DFABBC7-E910-4EDE-B2C9-A15EFDA1074A}" type="datetime1">
              <a:rPr lang="sv-SE" smtClean="0"/>
              <a:t>2016-08-20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95F3845-5696-461A-81BD-07295DF66011}" type="slidenum">
              <a:rPr lang="sv-SE" smtClean="0"/>
              <a:t>‹Nr.›</a:t>
            </a:fld>
            <a:endParaRPr lang="sv-SE"/>
          </a:p>
        </p:txBody>
      </p:sp>
    </p:spTree>
    <p:extLst>
      <p:ext uri="{BB962C8B-B14F-4D97-AF65-F5344CB8AC3E}">
        <p14:creationId xmlns:p14="http://schemas.microsoft.com/office/powerpoint/2010/main" val="202073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1"/>
            <a:ext cx="5486400" cy="566738"/>
          </a:xfrm>
          <a:prstGeom prst="rect">
            <a:avLst/>
          </a:prstGeom>
        </p:spPr>
        <p:txBody>
          <a:bodyPr anchor="b"/>
          <a:lstStyle>
            <a:lvl1pPr algn="l">
              <a:defRPr sz="1600" b="1">
                <a:solidFill>
                  <a:schemeClr val="tx1"/>
                </a:solidFill>
              </a:defRPr>
            </a:lvl1pPr>
          </a:lstStyle>
          <a:p>
            <a:r>
              <a:rPr lang="sv-SE" dirty="0"/>
              <a:t>Klicka här för att ändra format</a:t>
            </a:r>
          </a:p>
        </p:txBody>
      </p:sp>
      <p:sp>
        <p:nvSpPr>
          <p:cNvPr id="3" name="Platshållare för bild 2"/>
          <p:cNvSpPr>
            <a:spLocks noGrp="1"/>
          </p:cNvSpPr>
          <p:nvPr>
            <p:ph type="pic" idx="1"/>
          </p:nvPr>
        </p:nvSpPr>
        <p:spPr>
          <a:xfrm>
            <a:off x="1792288" y="1341786"/>
            <a:ext cx="5486400" cy="3458815"/>
          </a:xfrm>
        </p:spPr>
        <p:txBody>
          <a:bodyPr>
            <a:normAutofit/>
          </a:bodyPr>
          <a:lstStyle>
            <a:lvl1pPr marL="0" indent="0">
              <a:buNone/>
              <a:defRPr sz="1800">
                <a:solidFill>
                  <a:schemeClr val="tx1"/>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sv-SE" dirty="0"/>
              <a:t>Klicka på ikonen för att lägga till en bild</a:t>
            </a:r>
          </a:p>
        </p:txBody>
      </p:sp>
      <p:sp>
        <p:nvSpPr>
          <p:cNvPr id="4" name="Platshållare för text 3"/>
          <p:cNvSpPr>
            <a:spLocks noGrp="1"/>
          </p:cNvSpPr>
          <p:nvPr>
            <p:ph type="body" sz="half" idx="2"/>
          </p:nvPr>
        </p:nvSpPr>
        <p:spPr>
          <a:xfrm>
            <a:off x="1792288" y="5367339"/>
            <a:ext cx="5486400" cy="804862"/>
          </a:xfrm>
        </p:spPr>
        <p:txBody>
          <a:bodyPr/>
          <a:lstStyle>
            <a:lvl1pPr marL="0" indent="0">
              <a:buNone/>
              <a:defRPr sz="1400">
                <a:solidFill>
                  <a:schemeClr val="tx1"/>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sv-SE" dirty="0"/>
              <a:t>Klicka här för att ändra format på bakgrundstexten</a:t>
            </a:r>
          </a:p>
        </p:txBody>
      </p:sp>
      <p:sp>
        <p:nvSpPr>
          <p:cNvPr id="5" name="Platshållare för datum 4"/>
          <p:cNvSpPr>
            <a:spLocks noGrp="1"/>
          </p:cNvSpPr>
          <p:nvPr>
            <p:ph type="dt" sz="half" idx="10"/>
          </p:nvPr>
        </p:nvSpPr>
        <p:spPr/>
        <p:txBody>
          <a:bodyPr/>
          <a:lstStyle/>
          <a:p>
            <a:fld id="{DD1555D9-9DDA-4EEF-AB10-199FB19EF272}" type="datetime1">
              <a:rPr lang="sv-SE" smtClean="0"/>
              <a:t>2016-08-20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95F3845-5696-461A-81BD-07295DF66011}" type="slidenum">
              <a:rPr lang="sv-SE" smtClean="0"/>
              <a:t>‹Nr.›</a:t>
            </a:fld>
            <a:endParaRPr lang="sv-SE"/>
          </a:p>
        </p:txBody>
      </p:sp>
    </p:spTree>
    <p:extLst>
      <p:ext uri="{BB962C8B-B14F-4D97-AF65-F5344CB8AC3E}">
        <p14:creationId xmlns:p14="http://schemas.microsoft.com/office/powerpoint/2010/main" val="1475073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a:xfrm>
            <a:off x="463459" y="1236322"/>
            <a:ext cx="8229600" cy="720080"/>
          </a:xfrm>
          <a:prstGeom prst="rect">
            <a:avLst/>
          </a:prstGeom>
        </p:spPr>
        <p:txBody>
          <a:bodyPr/>
          <a:lstStyle>
            <a:lvl1pPr>
              <a:defRPr sz="1800" b="1">
                <a:solidFill>
                  <a:schemeClr val="tx1"/>
                </a:solidFill>
              </a:defRPr>
            </a:lvl1pPr>
          </a:lstStyle>
          <a:p>
            <a:r>
              <a:rPr lang="sv-SE" dirty="0"/>
              <a:t>Klicka här för att ändra format</a:t>
            </a:r>
          </a:p>
        </p:txBody>
      </p:sp>
      <p:sp>
        <p:nvSpPr>
          <p:cNvPr id="3" name="Platshållare för lodrät text 2"/>
          <p:cNvSpPr>
            <a:spLocks noGrp="1"/>
          </p:cNvSpPr>
          <p:nvPr>
            <p:ph type="body" orient="vert" idx="1"/>
          </p:nvPr>
        </p:nvSpPr>
        <p:spPr>
          <a:xfrm>
            <a:off x="457200" y="2420889"/>
            <a:ext cx="8229600" cy="370527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0CF4244B-B6F5-4D30-A0D4-6F22E85F2F82}" type="datetime1">
              <a:rPr lang="sv-SE" smtClean="0"/>
              <a:t>2016-08-20</a:t>
            </a:fld>
            <a:endParaRPr lang="sv-SE"/>
          </a:p>
        </p:txBody>
      </p:sp>
    </p:spTree>
    <p:extLst>
      <p:ext uri="{BB962C8B-B14F-4D97-AF65-F5344CB8AC3E}">
        <p14:creationId xmlns:p14="http://schemas.microsoft.com/office/powerpoint/2010/main" val="3544250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591300" y="1271586"/>
            <a:ext cx="2057400" cy="4641379"/>
          </a:xfrm>
          <a:prstGeom prst="rect">
            <a:avLst/>
          </a:prstGeom>
        </p:spPr>
        <p:txBody>
          <a:bodyPr vert="eaVert"/>
          <a:lstStyle>
            <a:lvl1pPr>
              <a:defRPr>
                <a:solidFill>
                  <a:schemeClr val="tx1"/>
                </a:solidFill>
              </a:defRPr>
            </a:lvl1pPr>
          </a:lstStyle>
          <a:p>
            <a:r>
              <a:rPr lang="sv-SE" dirty="0"/>
              <a:t>Klicka här för att ändra format</a:t>
            </a:r>
          </a:p>
        </p:txBody>
      </p:sp>
      <p:sp>
        <p:nvSpPr>
          <p:cNvPr id="3" name="Platshållare för lodrät text 2"/>
          <p:cNvSpPr>
            <a:spLocks noGrp="1"/>
          </p:cNvSpPr>
          <p:nvPr>
            <p:ph type="body" orient="vert" idx="1"/>
          </p:nvPr>
        </p:nvSpPr>
        <p:spPr>
          <a:xfrm>
            <a:off x="457200" y="1268761"/>
            <a:ext cx="6019800" cy="4641379"/>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5A887FED-A5F1-4856-A4E0-1FEA961E35D7}" type="datetime1">
              <a:rPr lang="sv-SE" smtClean="0"/>
              <a:t>2016-08-20</a:t>
            </a:fld>
            <a:endParaRPr lang="sv-SE"/>
          </a:p>
        </p:txBody>
      </p:sp>
    </p:spTree>
    <p:extLst>
      <p:ext uri="{BB962C8B-B14F-4D97-AF65-F5344CB8AC3E}">
        <p14:creationId xmlns:p14="http://schemas.microsoft.com/office/powerpoint/2010/main" val="1338195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2" name="Rubrik 1"/>
          <p:cNvSpPr>
            <a:spLocks noGrp="1"/>
          </p:cNvSpPr>
          <p:nvPr>
            <p:ph type="title"/>
          </p:nvPr>
        </p:nvSpPr>
        <p:spPr>
          <a:xfrm>
            <a:off x="457200" y="1268760"/>
            <a:ext cx="8229600" cy="1143000"/>
          </a:xfrm>
          <a:prstGeom prst="rect">
            <a:avLst/>
          </a:prstGeom>
        </p:spPr>
        <p:txBody>
          <a:bodyPr/>
          <a:lstStyle>
            <a:lvl1pPr>
              <a:defRPr>
                <a:solidFill>
                  <a:schemeClr val="tx1"/>
                </a:solidFill>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7134F7D9-8FA5-47FA-A3E3-41DE921BAD7F}" type="datetime1">
              <a:rPr lang="sv-SE" smtClean="0"/>
              <a:t>2016-08-20</a:t>
            </a:fld>
            <a:endParaRPr lang="sv-SE" dirty="0"/>
          </a:p>
        </p:txBody>
      </p:sp>
    </p:spTree>
    <p:extLst>
      <p:ext uri="{BB962C8B-B14F-4D97-AF65-F5344CB8AC3E}">
        <p14:creationId xmlns:p14="http://schemas.microsoft.com/office/powerpoint/2010/main" val="39685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10" name="Rectangle 11"/>
          <p:cNvSpPr/>
          <p:nvPr userDrawn="1"/>
        </p:nvSpPr>
        <p:spPr>
          <a:xfrm>
            <a:off x="142844" y="142852"/>
            <a:ext cx="8858312" cy="6000792"/>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3" descr="C:\Documents and Settings\Antti Salmi\Desktop\hw_ppt_imgs\hw_logo.png"/>
          <p:cNvPicPr>
            <a:picLocks noChangeAspect="1" noChangeArrowheads="1"/>
          </p:cNvPicPr>
          <p:nvPr userDrawn="1"/>
        </p:nvPicPr>
        <p:blipFill>
          <a:blip r:embed="rId2"/>
          <a:srcRect/>
          <a:stretch>
            <a:fillRect/>
          </a:stretch>
        </p:blipFill>
        <p:spPr bwMode="auto">
          <a:xfrm>
            <a:off x="285720" y="6325486"/>
            <a:ext cx="571504" cy="389662"/>
          </a:xfrm>
          <a:prstGeom prst="rect">
            <a:avLst/>
          </a:prstGeom>
          <a:noFill/>
        </p:spPr>
      </p:pic>
      <p:sp>
        <p:nvSpPr>
          <p:cNvPr id="12" name="Rectangle 10"/>
          <p:cNvSpPr/>
          <p:nvPr userDrawn="1"/>
        </p:nvSpPr>
        <p:spPr>
          <a:xfrm>
            <a:off x="142844" y="6143644"/>
            <a:ext cx="8858312" cy="4571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4"/>
          <p:cNvSpPr txBox="1"/>
          <p:nvPr userDrawn="1"/>
        </p:nvSpPr>
        <p:spPr>
          <a:xfrm>
            <a:off x="6572264" y="6396334"/>
            <a:ext cx="2357454" cy="215444"/>
          </a:xfrm>
          <a:prstGeom prst="rect">
            <a:avLst/>
          </a:prstGeom>
          <a:noFill/>
        </p:spPr>
        <p:txBody>
          <a:bodyPr wrap="square" rtlCol="0" anchor="t">
            <a:spAutoFit/>
          </a:bodyPr>
          <a:lstStyle/>
          <a:p>
            <a:pPr algn="r"/>
            <a:r>
              <a:rPr lang="fi-FI" sz="800" dirty="0">
                <a:solidFill>
                  <a:srgbClr val="0084B5"/>
                </a:solidFill>
                <a:latin typeface="Arial" pitchFamily="34" charset="0"/>
                <a:cs typeface="Arial" pitchFamily="34" charset="0"/>
              </a:rPr>
              <a:t>Page </a:t>
            </a:r>
            <a:fld id="{57CB01F7-8DCA-46B5-851A-98264788B0A4}" type="slidenum">
              <a:rPr lang="fi-FI" sz="800" smtClean="0">
                <a:solidFill>
                  <a:srgbClr val="0084B5"/>
                </a:solidFill>
                <a:latin typeface="Arial" pitchFamily="34" charset="0"/>
                <a:cs typeface="Arial" pitchFamily="34" charset="0"/>
              </a:rPr>
              <a:t>‹Nr.›</a:t>
            </a:fld>
            <a:endParaRPr lang="en-GB" sz="800" dirty="0">
              <a:solidFill>
                <a:srgbClr val="0084B5"/>
              </a:solidFill>
              <a:latin typeface="Arial" pitchFamily="34" charset="0"/>
              <a:cs typeface="Arial" pitchFamily="34" charset="0"/>
            </a:endParaRPr>
          </a:p>
        </p:txBody>
      </p:sp>
      <p:sp>
        <p:nvSpPr>
          <p:cNvPr id="23" name="Platshållare för text 22"/>
          <p:cNvSpPr>
            <a:spLocks noGrp="1"/>
          </p:cNvSpPr>
          <p:nvPr>
            <p:ph type="body" sz="quarter" idx="10" hasCustomPrompt="1"/>
          </p:nvPr>
        </p:nvSpPr>
        <p:spPr>
          <a:xfrm>
            <a:off x="500063" y="475580"/>
            <a:ext cx="7816850" cy="865188"/>
          </a:xfrm>
        </p:spPr>
        <p:txBody>
          <a:bodyPr>
            <a:normAutofit/>
          </a:bodyPr>
          <a:lstStyle>
            <a:lvl1pPr marL="0" indent="0">
              <a:buNone/>
              <a:defRPr sz="3000" b="1">
                <a:solidFill>
                  <a:srgbClr val="0084B5"/>
                </a:solidFill>
                <a:latin typeface="Arial" pitchFamily="34" charset="0"/>
                <a:cs typeface="Arial" pitchFamily="34" charset="0"/>
              </a:defRPr>
            </a:lvl1pPr>
          </a:lstStyle>
          <a:p>
            <a:pPr lvl="0"/>
            <a:r>
              <a:rPr lang="sv-SE" dirty="0"/>
              <a:t>Rubrik</a:t>
            </a:r>
          </a:p>
        </p:txBody>
      </p:sp>
      <p:sp>
        <p:nvSpPr>
          <p:cNvPr id="25" name="Platshållare för text 24"/>
          <p:cNvSpPr>
            <a:spLocks noGrp="1"/>
          </p:cNvSpPr>
          <p:nvPr>
            <p:ph type="body" sz="quarter" idx="11" hasCustomPrompt="1"/>
          </p:nvPr>
        </p:nvSpPr>
        <p:spPr>
          <a:xfrm>
            <a:off x="500063" y="4470946"/>
            <a:ext cx="8001027" cy="830262"/>
          </a:xfrm>
        </p:spPr>
        <p:txBody>
          <a:bodyPr>
            <a:normAutofit/>
          </a:bodyPr>
          <a:lstStyle>
            <a:lvl1pPr marL="0" indent="0">
              <a:buNone/>
              <a:defRPr sz="1200">
                <a:solidFill>
                  <a:srgbClr val="0084B5"/>
                </a:solidFill>
                <a:latin typeface="Arial" pitchFamily="34" charset="0"/>
                <a:cs typeface="Arial" pitchFamily="34" charset="0"/>
              </a:defRPr>
            </a:lvl1pPr>
          </a:lstStyle>
          <a:p>
            <a:pPr lvl="0"/>
            <a:r>
              <a:rPr lang="sv-SE" dirty="0"/>
              <a:t>Text</a:t>
            </a:r>
          </a:p>
        </p:txBody>
      </p:sp>
      <p:sp>
        <p:nvSpPr>
          <p:cNvPr id="22" name="Platshållare för bild 21"/>
          <p:cNvSpPr>
            <a:spLocks noGrp="1"/>
          </p:cNvSpPr>
          <p:nvPr>
            <p:ph type="pic" sz="quarter" idx="12"/>
          </p:nvPr>
        </p:nvSpPr>
        <p:spPr>
          <a:xfrm>
            <a:off x="513264" y="1484784"/>
            <a:ext cx="7992888" cy="2850654"/>
          </a:xfrm>
        </p:spPr>
        <p:txBody>
          <a:bodyPr/>
          <a:lstStyle/>
          <a:p>
            <a:endParaRPr lang="sv-SE"/>
          </a:p>
        </p:txBody>
      </p:sp>
    </p:spTree>
    <p:extLst>
      <p:ext uri="{BB962C8B-B14F-4D97-AF65-F5344CB8AC3E}">
        <p14:creationId xmlns:p14="http://schemas.microsoft.com/office/powerpoint/2010/main" val="322576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a:xfrm>
            <a:off x="457200" y="6356351"/>
            <a:ext cx="2133600" cy="365125"/>
          </a:xfrm>
          <a:prstGeom prst="rect">
            <a:avLst/>
          </a:prstGeom>
        </p:spPr>
        <p:txBody>
          <a:bodyPr/>
          <a:lstStyle>
            <a:lvl1pPr>
              <a:defRPr>
                <a:solidFill>
                  <a:schemeClr val="tx1">
                    <a:lumMod val="75000"/>
                    <a:lumOff val="25000"/>
                  </a:schemeClr>
                </a:solidFill>
              </a:defRPr>
            </a:lvl1pPr>
          </a:lstStyle>
          <a:p>
            <a:fld id="{F1A60D0B-A79E-4410-BF6D-A38EAB125A09}" type="datetime1">
              <a:rPr lang="sv-SE" smtClean="0"/>
              <a:pPr/>
              <a:t>2016-08-20</a:t>
            </a:fld>
            <a:endParaRPr lang="sv-SE" dirty="0"/>
          </a:p>
        </p:txBody>
      </p:sp>
      <p:sp>
        <p:nvSpPr>
          <p:cNvPr id="4" name="Platshållare för sidfot 3"/>
          <p:cNvSpPr>
            <a:spLocks noGrp="1"/>
          </p:cNvSpPr>
          <p:nvPr>
            <p:ph type="ftr" sz="quarter" idx="11"/>
          </p:nvPr>
        </p:nvSpPr>
        <p:spPr>
          <a:xfrm>
            <a:off x="3124200" y="6356351"/>
            <a:ext cx="2895600" cy="365125"/>
          </a:xfrm>
          <a:prstGeom prst="rect">
            <a:avLst/>
          </a:prstGeom>
        </p:spPr>
        <p:txBody>
          <a:bodyPr/>
          <a:lstStyle>
            <a:lvl1pPr>
              <a:defRPr>
                <a:solidFill>
                  <a:schemeClr val="tx1">
                    <a:lumMod val="75000"/>
                    <a:lumOff val="25000"/>
                  </a:schemeClr>
                </a:solidFill>
              </a:defRPr>
            </a:lvl1pPr>
          </a:lstStyle>
          <a:p>
            <a:endParaRPr lang="sv-SE" dirty="0"/>
          </a:p>
        </p:txBody>
      </p:sp>
      <p:sp>
        <p:nvSpPr>
          <p:cNvPr id="5" name="Platshållare för bildnummer 4"/>
          <p:cNvSpPr>
            <a:spLocks noGrp="1"/>
          </p:cNvSpPr>
          <p:nvPr>
            <p:ph type="sldNum" sz="quarter" idx="12"/>
          </p:nvPr>
        </p:nvSpPr>
        <p:spPr>
          <a:xfrm>
            <a:off x="6553200" y="6356351"/>
            <a:ext cx="2133600" cy="365125"/>
          </a:xfrm>
          <a:prstGeom prst="rect">
            <a:avLst/>
          </a:prstGeom>
        </p:spPr>
        <p:txBody>
          <a:bodyPr/>
          <a:lstStyle>
            <a:lvl1pPr>
              <a:defRPr>
                <a:solidFill>
                  <a:schemeClr val="tx1">
                    <a:lumMod val="75000"/>
                    <a:lumOff val="25000"/>
                  </a:schemeClr>
                </a:solidFill>
              </a:defRPr>
            </a:lvl1pPr>
          </a:lstStyle>
          <a:p>
            <a:fld id="{F95F3845-5696-461A-81BD-07295DF66011}" type="slidenum">
              <a:rPr lang="sv-SE" smtClean="0"/>
              <a:pPr/>
              <a:t>‹Nr.›</a:t>
            </a:fld>
            <a:endParaRPr lang="sv-SE" dirty="0"/>
          </a:p>
        </p:txBody>
      </p:sp>
    </p:spTree>
    <p:extLst>
      <p:ext uri="{BB962C8B-B14F-4D97-AF65-F5344CB8AC3E}">
        <p14:creationId xmlns:p14="http://schemas.microsoft.com/office/powerpoint/2010/main" val="39685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780" y="6093296"/>
            <a:ext cx="2787672" cy="521295"/>
          </a:xfrm>
          <a:prstGeom prst="rect">
            <a:avLst/>
          </a:prstGeom>
        </p:spPr>
      </p:pic>
    </p:spTree>
    <p:extLst>
      <p:ext uri="{BB962C8B-B14F-4D97-AF65-F5344CB8AC3E}">
        <p14:creationId xmlns:p14="http://schemas.microsoft.com/office/powerpoint/2010/main" val="122066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483840" y="1268760"/>
            <a:ext cx="8023920" cy="490066"/>
          </a:xfrm>
          <a:prstGeom prst="rect">
            <a:avLst/>
          </a:prstGeom>
        </p:spPr>
        <p:txBody>
          <a:bodyPr/>
          <a:lstStyle>
            <a:lvl1pPr algn="l">
              <a:defRPr sz="1800" b="1">
                <a:solidFill>
                  <a:schemeClr val="tx1"/>
                </a:solidFill>
                <a:latin typeface="+mj-lt"/>
              </a:defRPr>
            </a:lvl1pPr>
          </a:lstStyle>
          <a:p>
            <a:r>
              <a:rPr lang="sv-SE" dirty="0"/>
              <a:t>Klicka här för att ändra format</a:t>
            </a:r>
          </a:p>
        </p:txBody>
      </p:sp>
      <p:sp>
        <p:nvSpPr>
          <p:cNvPr id="3" name="Platshållare för innehåll 2"/>
          <p:cNvSpPr>
            <a:spLocks noGrp="1"/>
          </p:cNvSpPr>
          <p:nvPr>
            <p:ph sz="half" idx="1"/>
          </p:nvPr>
        </p:nvSpPr>
        <p:spPr>
          <a:xfrm>
            <a:off x="457200" y="2132857"/>
            <a:ext cx="4038600" cy="3993307"/>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000">
                <a:solidFill>
                  <a:schemeClr val="tx1"/>
                </a:solidFill>
              </a:defRPr>
            </a:lvl5pPr>
            <a:lvl6pPr>
              <a:defRPr sz="1800"/>
            </a:lvl6pPr>
            <a:lvl7pPr>
              <a:defRPr sz="1800"/>
            </a:lvl7pPr>
            <a:lvl8pPr>
              <a:defRPr sz="1800"/>
            </a:lvl8pPr>
            <a:lvl9pPr>
              <a:defRPr sz="18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innehåll 3"/>
          <p:cNvSpPr>
            <a:spLocks noGrp="1"/>
          </p:cNvSpPr>
          <p:nvPr>
            <p:ph sz="half" idx="2"/>
          </p:nvPr>
        </p:nvSpPr>
        <p:spPr>
          <a:xfrm>
            <a:off x="4648200" y="2132857"/>
            <a:ext cx="4038600" cy="3993307"/>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000">
                <a:solidFill>
                  <a:schemeClr val="tx1"/>
                </a:solidFill>
              </a:defRPr>
            </a:lvl5pPr>
            <a:lvl6pPr>
              <a:defRPr sz="1800"/>
            </a:lvl6pPr>
            <a:lvl7pPr>
              <a:defRPr sz="1800"/>
            </a:lvl7pPr>
            <a:lvl8pPr>
              <a:defRPr sz="1800"/>
            </a:lvl8pPr>
            <a:lvl9pPr>
              <a:defRPr sz="18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5" name="Platshållare för datum 4"/>
          <p:cNvSpPr>
            <a:spLocks noGrp="1"/>
          </p:cNvSpPr>
          <p:nvPr>
            <p:ph type="dt" sz="half" idx="10"/>
          </p:nvPr>
        </p:nvSpPr>
        <p:spPr/>
        <p:txBody>
          <a:bodyPr/>
          <a:lstStyle/>
          <a:p>
            <a:fld id="{01209153-F421-46E1-9014-AE507AD1DB18}" type="datetime1">
              <a:rPr lang="sv-SE" smtClean="0"/>
              <a:t>2016-08-20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95F3845-5696-461A-81BD-07295DF66011}" type="slidenum">
              <a:rPr lang="sv-SE" smtClean="0"/>
              <a:t>‹Nr.›</a:t>
            </a:fld>
            <a:endParaRPr lang="sv-SE"/>
          </a:p>
        </p:txBody>
      </p:sp>
    </p:spTree>
    <p:extLst>
      <p:ext uri="{BB962C8B-B14F-4D97-AF65-F5344CB8AC3E}">
        <p14:creationId xmlns:p14="http://schemas.microsoft.com/office/powerpoint/2010/main" val="65116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6"/>
            <a:ext cx="7772400" cy="1470025"/>
          </a:xfrm>
          <a:prstGeom prst="rect">
            <a:avLst/>
          </a:prstGeom>
        </p:spPr>
        <p:txBody>
          <a:bodyPr/>
          <a:lstStyle>
            <a:lvl1pPr>
              <a:defRPr>
                <a:solidFill>
                  <a:schemeClr val="tx1"/>
                </a:solidFill>
              </a:defRPr>
            </a:lvl1pPr>
          </a:lstStyle>
          <a:p>
            <a:r>
              <a:rPr lang="sv-SE" dirty="0"/>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sv-SE" dirty="0"/>
              <a:t>Klicka här för att ändra format på underrubrik i bakgrunden</a:t>
            </a:r>
          </a:p>
        </p:txBody>
      </p:sp>
      <p:sp>
        <p:nvSpPr>
          <p:cNvPr id="4" name="Platshållare för datum 3"/>
          <p:cNvSpPr>
            <a:spLocks noGrp="1"/>
          </p:cNvSpPr>
          <p:nvPr>
            <p:ph type="dt" sz="half" idx="10"/>
          </p:nvPr>
        </p:nvSpPr>
        <p:spPr/>
        <p:txBody>
          <a:bodyPr/>
          <a:lstStyle/>
          <a:p>
            <a:fld id="{EB4F1944-2C9B-421E-BBDA-CB85637F7162}" type="datetime1">
              <a:rPr lang="sv-SE" smtClean="0"/>
              <a:t>2016-08-20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95F3845-5696-461A-81BD-07295DF66011}" type="slidenum">
              <a:rPr lang="sv-SE" smtClean="0"/>
              <a:t>‹Nr.›</a:t>
            </a:fld>
            <a:endParaRPr lang="sv-SE"/>
          </a:p>
        </p:txBody>
      </p:sp>
    </p:spTree>
    <p:extLst>
      <p:ext uri="{BB962C8B-B14F-4D97-AF65-F5344CB8AC3E}">
        <p14:creationId xmlns:p14="http://schemas.microsoft.com/office/powerpoint/2010/main" val="103882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57200" y="1268760"/>
            <a:ext cx="8229600" cy="648072"/>
          </a:xfrm>
          <a:prstGeom prst="rect">
            <a:avLst/>
          </a:prstGeom>
        </p:spPr>
        <p:txBody>
          <a:bodyPr/>
          <a:lstStyle>
            <a:lvl1pPr>
              <a:defRPr sz="1800" b="1" i="0">
                <a:solidFill>
                  <a:schemeClr val="tx1"/>
                </a:solidFill>
                <a:latin typeface="Clan OT News" charset="0"/>
                <a:ea typeface="Clan OT News" charset="0"/>
                <a:cs typeface="Clan OT News" charset="0"/>
              </a:defRPr>
            </a:lvl1pPr>
          </a:lstStyle>
          <a:p>
            <a:r>
              <a:rPr lang="sv-SE" dirty="0"/>
              <a:t>Klicka här för att ändra format</a:t>
            </a:r>
          </a:p>
        </p:txBody>
      </p:sp>
      <p:sp>
        <p:nvSpPr>
          <p:cNvPr id="3" name="Platshållare för innehåll 2"/>
          <p:cNvSpPr>
            <a:spLocks noGrp="1"/>
          </p:cNvSpPr>
          <p:nvPr>
            <p:ph idx="1"/>
          </p:nvPr>
        </p:nvSpPr>
        <p:spPr>
          <a:xfrm>
            <a:off x="457200" y="2267745"/>
            <a:ext cx="8229600" cy="385841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C9C5FC83-772B-431A-ACA3-5A2A209DBF3B}" type="datetime1">
              <a:rPr lang="sv-SE" smtClean="0"/>
              <a:t>2016-08-20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95F3845-5696-461A-81BD-07295DF66011}" type="slidenum">
              <a:rPr lang="sv-SE" smtClean="0"/>
              <a:t>‹Nr.›</a:t>
            </a:fld>
            <a:endParaRPr lang="sv-SE"/>
          </a:p>
        </p:txBody>
      </p:sp>
    </p:spTree>
    <p:extLst>
      <p:ext uri="{BB962C8B-B14F-4D97-AF65-F5344CB8AC3E}">
        <p14:creationId xmlns:p14="http://schemas.microsoft.com/office/powerpoint/2010/main" val="270365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a:prstGeom prst="rect">
            <a:avLst/>
          </a:prstGeom>
        </p:spPr>
        <p:txBody>
          <a:bodyPr anchor="t"/>
          <a:lstStyle>
            <a:lvl1pPr algn="l">
              <a:defRPr sz="4000" b="1" cap="all">
                <a:solidFill>
                  <a:schemeClr val="tx1"/>
                </a:solidFill>
              </a:defRPr>
            </a:lvl1pPr>
          </a:lstStyle>
          <a:p>
            <a:r>
              <a:rPr lang="sv-SE" dirty="0"/>
              <a:t>Klicka här för att ändra format</a:t>
            </a:r>
          </a:p>
        </p:txBody>
      </p:sp>
      <p:sp>
        <p:nvSpPr>
          <p:cNvPr id="3" name="Platshållare för text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03B3A0BE-B2CA-41BB-8A9E-93C63B0A9831}" type="datetime1">
              <a:rPr lang="sv-SE" smtClean="0"/>
              <a:t>2016-08-20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95F3845-5696-461A-81BD-07295DF66011}" type="slidenum">
              <a:rPr lang="sv-SE" smtClean="0"/>
              <a:t>‹Nr.›</a:t>
            </a:fld>
            <a:endParaRPr lang="sv-SE"/>
          </a:p>
        </p:txBody>
      </p:sp>
    </p:spTree>
    <p:extLst>
      <p:ext uri="{BB962C8B-B14F-4D97-AF65-F5344CB8AC3E}">
        <p14:creationId xmlns:p14="http://schemas.microsoft.com/office/powerpoint/2010/main" val="91917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Platshållare för text 2"/>
          <p:cNvSpPr>
            <a:spLocks noGrp="1"/>
          </p:cNvSpPr>
          <p:nvPr>
            <p:ph type="body" idx="1"/>
          </p:nvPr>
        </p:nvSpPr>
        <p:spPr>
          <a:xfrm>
            <a:off x="457201" y="1877191"/>
            <a:ext cx="4040188" cy="639762"/>
          </a:xfrm>
        </p:spPr>
        <p:txBody>
          <a:bodyPr anchor="b">
            <a:noAutofit/>
          </a:bodyPr>
          <a:lstStyle>
            <a:lvl1pPr marL="0" indent="0">
              <a:buNone/>
              <a:defRPr sz="1800" b="1">
                <a:solidFill>
                  <a:schemeClr val="tx1"/>
                </a:solidFill>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sv-SE" dirty="0"/>
              <a:t>Klicka här för att ändra format på bakgrundstexten</a:t>
            </a:r>
          </a:p>
        </p:txBody>
      </p:sp>
      <p:sp>
        <p:nvSpPr>
          <p:cNvPr id="4" name="Platshållare för innehåll 3"/>
          <p:cNvSpPr>
            <a:spLocks noGrp="1"/>
          </p:cNvSpPr>
          <p:nvPr>
            <p:ph sz="half" idx="2"/>
          </p:nvPr>
        </p:nvSpPr>
        <p:spPr>
          <a:xfrm>
            <a:off x="457201" y="2708920"/>
            <a:ext cx="4040188"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5" name="Platshållare för text 4"/>
          <p:cNvSpPr>
            <a:spLocks noGrp="1"/>
          </p:cNvSpPr>
          <p:nvPr>
            <p:ph type="body" sz="quarter" idx="3"/>
          </p:nvPr>
        </p:nvSpPr>
        <p:spPr>
          <a:xfrm>
            <a:off x="4645026" y="1896128"/>
            <a:ext cx="4041775" cy="639762"/>
          </a:xfrm>
        </p:spPr>
        <p:txBody>
          <a:bodyPr anchor="b">
            <a:noAutofit/>
          </a:bodyPr>
          <a:lstStyle>
            <a:lvl1pPr marL="0" indent="0">
              <a:buNone/>
              <a:defRPr sz="1800" b="1">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sv-SE" dirty="0"/>
              <a:t>Klicka här för att ändra format på bakgrundstexten</a:t>
            </a:r>
          </a:p>
        </p:txBody>
      </p:sp>
      <p:sp>
        <p:nvSpPr>
          <p:cNvPr id="6" name="Platshållare för innehåll 5"/>
          <p:cNvSpPr>
            <a:spLocks noGrp="1"/>
          </p:cNvSpPr>
          <p:nvPr>
            <p:ph sz="quarter" idx="4"/>
          </p:nvPr>
        </p:nvSpPr>
        <p:spPr>
          <a:xfrm>
            <a:off x="4645026" y="2708919"/>
            <a:ext cx="4041775" cy="34172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7" name="Platshållare för datum 6"/>
          <p:cNvSpPr>
            <a:spLocks noGrp="1"/>
          </p:cNvSpPr>
          <p:nvPr>
            <p:ph type="dt" sz="half" idx="10"/>
          </p:nvPr>
        </p:nvSpPr>
        <p:spPr/>
        <p:txBody>
          <a:bodyPr/>
          <a:lstStyle/>
          <a:p>
            <a:fld id="{D245919F-831A-4270-A806-023D08B93AD4}" type="datetime1">
              <a:rPr lang="sv-SE" smtClean="0"/>
              <a:t>2016-08-20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95F3845-5696-461A-81BD-07295DF66011}" type="slidenum">
              <a:rPr lang="sv-SE" smtClean="0"/>
              <a:t>‹Nr.›</a:t>
            </a:fld>
            <a:endParaRPr lang="sv-SE"/>
          </a:p>
        </p:txBody>
      </p:sp>
    </p:spTree>
    <p:extLst>
      <p:ext uri="{BB962C8B-B14F-4D97-AF65-F5344CB8AC3E}">
        <p14:creationId xmlns:p14="http://schemas.microsoft.com/office/powerpoint/2010/main" val="191995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457200" y="1268761"/>
            <a:ext cx="8095928" cy="504056"/>
          </a:xfrm>
          <a:prstGeom prst="rect">
            <a:avLst/>
          </a:prstGeom>
        </p:spPr>
        <p:txBody>
          <a:bodyPr/>
          <a:lstStyle>
            <a:lvl1pPr algn="l">
              <a:defRPr sz="1800" b="1" i="0">
                <a:solidFill>
                  <a:schemeClr val="tx1"/>
                </a:solidFill>
                <a:latin typeface="Clan OT News" charset="0"/>
                <a:ea typeface="Clan OT News" charset="0"/>
                <a:cs typeface="Clan OT News" charset="0"/>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C508652B-F239-406E-B9FC-1F9A36FDECB1}" type="datetime1">
              <a:rPr lang="sv-SE" smtClean="0"/>
              <a:t>2016-08-20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95F3845-5696-461A-81BD-07295DF66011}" type="slidenum">
              <a:rPr lang="sv-SE" smtClean="0"/>
              <a:t>‹Nr.›</a:t>
            </a:fld>
            <a:endParaRPr lang="sv-SE"/>
          </a:p>
        </p:txBody>
      </p:sp>
    </p:spTree>
    <p:extLst>
      <p:ext uri="{BB962C8B-B14F-4D97-AF65-F5344CB8AC3E}">
        <p14:creationId xmlns:p14="http://schemas.microsoft.com/office/powerpoint/2010/main" val="25718542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 Id="rId3"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3.xml"/><Relationship Id="rId13" Type="http://schemas.openxmlformats.org/officeDocument/2006/relationships/image" Target="../media/image4.jpeg"/><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Bildobjekt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89676249"/>
      </p:ext>
    </p:extLst>
  </p:cSld>
  <p:clrMap bg1="lt1" tx1="dk1" bg2="lt2" tx2="dk2" accent1="accent1" accent2="accent2" accent3="accent3" accent4="accent4" accent5="accent5" accent6="accent6" hlink="hlink" folHlink="folHlink"/>
  <p:sldLayoutIdLst>
    <p:sldLayoutId id="2147483676" r:id="rId1"/>
    <p:sldLayoutId id="2147483660" r:id="rId2"/>
  </p:sldLayoutIdLst>
  <p:hf sldNum="0"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ruta 1"/>
          <p:cNvSpPr txBox="1"/>
          <p:nvPr userDrawn="1"/>
        </p:nvSpPr>
        <p:spPr>
          <a:xfrm>
            <a:off x="2627784" y="1484785"/>
            <a:ext cx="3312368" cy="1015663"/>
          </a:xfrm>
          <a:prstGeom prst="rect">
            <a:avLst/>
          </a:prstGeom>
          <a:noFill/>
        </p:spPr>
        <p:txBody>
          <a:bodyPr wrap="square" rtlCol="0">
            <a:spAutoFit/>
          </a:bodyPr>
          <a:lstStyle/>
          <a:p>
            <a:pPr algn="ctr"/>
            <a:r>
              <a:rPr lang="sv-SE" sz="6000" b="0" i="0" dirty="0">
                <a:solidFill>
                  <a:schemeClr val="bg1"/>
                </a:solidFill>
                <a:latin typeface="Arial" charset="0"/>
                <a:ea typeface="Arial" charset="0"/>
                <a:cs typeface="Arial" charset="0"/>
              </a:rPr>
              <a:t>TACK!</a:t>
            </a:r>
          </a:p>
        </p:txBody>
      </p:sp>
    </p:spTree>
    <p:extLst>
      <p:ext uri="{BB962C8B-B14F-4D97-AF65-F5344CB8AC3E}">
        <p14:creationId xmlns:p14="http://schemas.microsoft.com/office/powerpoint/2010/main" val="733746163"/>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Platshållare för text 2"/>
          <p:cNvSpPr>
            <a:spLocks noGrp="1"/>
          </p:cNvSpPr>
          <p:nvPr>
            <p:ph type="body" idx="1"/>
          </p:nvPr>
        </p:nvSpPr>
        <p:spPr>
          <a:xfrm>
            <a:off x="457200" y="2132857"/>
            <a:ext cx="8229600" cy="3629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7EFE020C-DC84-4C46-A98F-94DBCAFE45B2}" type="datetime1">
              <a:rPr lang="sv-SE" smtClean="0"/>
              <a:t>2016-08-20</a:t>
            </a:fld>
            <a:endParaRPr lang="sv-SE" dirty="0"/>
          </a:p>
        </p:txBody>
      </p:sp>
      <p:sp>
        <p:nvSpPr>
          <p:cNvPr id="5" name="Platshållare för sidfot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F3845-5696-461A-81BD-07295DF66011}" type="slidenum">
              <a:rPr lang="sv-SE" smtClean="0"/>
              <a:t>‹Nr.›</a:t>
            </a:fld>
            <a:endParaRPr lang="sv-SE"/>
          </a:p>
        </p:txBody>
      </p:sp>
      <p:pic>
        <p:nvPicPr>
          <p:cNvPr id="8" name="Bildobjekt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2134"/>
            <a:ext cx="9144000" cy="968823"/>
          </a:xfrm>
          <a:prstGeom prst="rect">
            <a:avLst/>
          </a:prstGeom>
        </p:spPr>
      </p:pic>
    </p:spTree>
    <p:extLst>
      <p:ext uri="{BB962C8B-B14F-4D97-AF65-F5344CB8AC3E}">
        <p14:creationId xmlns:p14="http://schemas.microsoft.com/office/powerpoint/2010/main" val="229556576"/>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66"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p:txStyles>
    <p:titleStyle>
      <a:lvl1pPr algn="l" defTabSz="914378" rtl="0" eaLnBrk="1" latinLnBrk="0" hangingPunct="1">
        <a:spcBef>
          <a:spcPct val="0"/>
        </a:spcBef>
        <a:buNone/>
        <a:defRPr sz="1800" b="1"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1800" kern="1200" baseline="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1600" kern="1200" baseline="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1400" kern="1200" baseline="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1200" kern="1200" baseline="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1000" kern="1200" baseline="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B3783-8F2E-448D-892A-7DD44B8F5BBF}" type="datetime1">
              <a:rPr lang="sv-SE" smtClean="0"/>
              <a:t>2016-08-20</a:t>
            </a:fld>
            <a:endParaRPr lang="sv-SE"/>
          </a:p>
        </p:txBody>
      </p:sp>
      <p:sp>
        <p:nvSpPr>
          <p:cNvPr id="5" name="Platshållare för sidfot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998C5-80CE-4E9F-A13F-6C320034DA3A}" type="slidenum">
              <a:rPr lang="sv-SE" smtClean="0"/>
              <a:t>‹Nr.›</a:t>
            </a:fld>
            <a:endParaRPr lang="sv-SE"/>
          </a:p>
        </p:txBody>
      </p:sp>
      <p:pic>
        <p:nvPicPr>
          <p:cNvPr id="7" name="Bildobjekt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53" y="763564"/>
            <a:ext cx="9144000" cy="6094436"/>
          </a:xfrm>
          <a:prstGeom prst="rect">
            <a:avLst/>
          </a:prstGeom>
        </p:spPr>
      </p:pic>
    </p:spTree>
    <p:extLst>
      <p:ext uri="{BB962C8B-B14F-4D97-AF65-F5344CB8AC3E}">
        <p14:creationId xmlns:p14="http://schemas.microsoft.com/office/powerpoint/2010/main" val="3689676249"/>
      </p:ext>
    </p:extLst>
  </p:cSld>
  <p:clrMap bg1="lt1" tx1="dk1" bg2="lt2" tx2="dk2" accent1="accent1" accent2="accent2" accent3="accent3" accent4="accent4" accent5="accent5" accent6="accent6" hlink="hlink" folHlink="folHlink"/>
  <p:hf sldNum="0"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05ACB-391D-42A6-B02F-D1BCC6363F82}" type="datetimeFigureOut">
              <a:rPr lang="sv-SE" smtClean="0"/>
              <a:t>2016-08-20</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31C57-8128-4495-8BED-DE23F8D413CB}" type="slidenum">
              <a:rPr lang="sv-SE" smtClean="0"/>
              <a:t>‹Nr.›</a:t>
            </a:fld>
            <a:endParaRPr lang="sv-SE"/>
          </a:p>
        </p:txBody>
      </p:sp>
    </p:spTree>
    <p:extLst>
      <p:ext uri="{BB962C8B-B14F-4D97-AF65-F5344CB8AC3E}">
        <p14:creationId xmlns:p14="http://schemas.microsoft.com/office/powerpoint/2010/main" val="3519471626"/>
      </p:ext>
    </p:extLst>
  </p:cSld>
  <p:clrMap bg1="lt1" tx1="dk1" bg2="lt2" tx2="dk2" accent1="accent1" accent2="accent2" accent3="accent3" accent4="accent4" accent5="accent5" accent6="accent6" hlink="hlink" folHlink="folHlink"/>
  <p:sldLayoutIdLst>
    <p:sldLayoutId id="214748368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680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a:graphicFrameLocks/>
          </p:cNvGraphicFramePr>
          <p:nvPr>
            <p:extLst>
              <p:ext uri="{D42A27DB-BD31-4B8C-83A1-F6EECF244321}">
                <p14:modId xmlns:p14="http://schemas.microsoft.com/office/powerpoint/2010/main" val="3303556460"/>
              </p:ext>
            </p:extLst>
          </p:nvPr>
        </p:nvGraphicFramePr>
        <p:xfrm>
          <a:off x="1331640" y="2276872"/>
          <a:ext cx="5526360" cy="3315816"/>
        </p:xfrm>
        <a:graphic>
          <a:graphicData uri="http://schemas.openxmlformats.org/drawingml/2006/chart">
            <c:chart xmlns:c="http://schemas.openxmlformats.org/drawingml/2006/chart" xmlns:r="http://schemas.openxmlformats.org/officeDocument/2006/relationships" r:id="rId2"/>
          </a:graphicData>
        </a:graphic>
      </p:graphicFrame>
      <p:sp>
        <p:nvSpPr>
          <p:cNvPr id="5"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Smärta</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
        <p:nvSpPr>
          <p:cNvPr id="6" name="textruta 5"/>
          <p:cNvSpPr txBox="1"/>
          <p:nvPr/>
        </p:nvSpPr>
        <p:spPr>
          <a:xfrm>
            <a:off x="5652120" y="2191420"/>
            <a:ext cx="2664296" cy="1200329"/>
          </a:xfrm>
          <a:prstGeom prst="rect">
            <a:avLst/>
          </a:prstGeom>
          <a:noFill/>
        </p:spPr>
        <p:txBody>
          <a:bodyPr wrap="square" rtlCol="0">
            <a:spAutoFit/>
          </a:bodyPr>
          <a:lstStyle/>
          <a:p>
            <a:r>
              <a:rPr lang="sv-SE" dirty="0" smtClean="0"/>
              <a:t>Ian &amp; Jay: </a:t>
            </a:r>
            <a:r>
              <a:rPr lang="sv-SE" dirty="0" err="1" smtClean="0"/>
              <a:t>Please</a:t>
            </a:r>
            <a:r>
              <a:rPr lang="sv-SE" dirty="0" smtClean="0"/>
              <a:t> </a:t>
            </a:r>
            <a:r>
              <a:rPr lang="sv-SE" dirty="0" err="1" smtClean="0"/>
              <a:t>include</a:t>
            </a:r>
            <a:r>
              <a:rPr lang="sv-SE" dirty="0" smtClean="0"/>
              <a:t> all pain </a:t>
            </a:r>
            <a:r>
              <a:rPr lang="sv-SE" dirty="0" err="1" smtClean="0"/>
              <a:t>questions</a:t>
            </a:r>
            <a:r>
              <a:rPr lang="sv-SE" dirty="0" smtClean="0"/>
              <a:t> in </a:t>
            </a:r>
            <a:r>
              <a:rPr lang="sv-SE" dirty="0" err="1" smtClean="0"/>
              <a:t>this</a:t>
            </a:r>
            <a:r>
              <a:rPr lang="sv-SE" dirty="0" smtClean="0"/>
              <a:t> </a:t>
            </a:r>
            <a:r>
              <a:rPr lang="sv-SE" dirty="0" err="1" smtClean="0"/>
              <a:t>graph</a:t>
            </a:r>
            <a:r>
              <a:rPr lang="sv-SE" dirty="0" smtClean="0"/>
              <a:t>. </a:t>
            </a:r>
            <a:r>
              <a:rPr lang="sv-SE" dirty="0" err="1" smtClean="0"/>
              <a:t>It’s</a:t>
            </a:r>
            <a:r>
              <a:rPr lang="sv-SE" dirty="0" smtClean="0"/>
              <a:t> a form </a:t>
            </a:r>
            <a:r>
              <a:rPr lang="sv-SE" dirty="0" err="1" smtClean="0"/>
              <a:t>of</a:t>
            </a:r>
            <a:r>
              <a:rPr lang="sv-SE" dirty="0" smtClean="0"/>
              <a:t> pain </a:t>
            </a:r>
            <a:r>
              <a:rPr lang="sv-SE" dirty="0" err="1" smtClean="0"/>
              <a:t>overview</a:t>
            </a:r>
            <a:r>
              <a:rPr lang="sv-SE" dirty="0" smtClean="0"/>
              <a:t>.</a:t>
            </a:r>
            <a:endParaRPr lang="sv-SE" dirty="0"/>
          </a:p>
        </p:txBody>
      </p:sp>
    </p:spTree>
    <p:extLst>
      <p:ext uri="{BB962C8B-B14F-4D97-AF65-F5344CB8AC3E}">
        <p14:creationId xmlns:p14="http://schemas.microsoft.com/office/powerpoint/2010/main" val="555225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39552" y="1988840"/>
            <a:ext cx="7710028" cy="1025812"/>
          </a:xfrm>
        </p:spPr>
        <p:txBody>
          <a:bodyPr>
            <a:normAutofit/>
          </a:bodyPr>
          <a:lstStyle/>
          <a:p>
            <a:pPr marL="0" indent="0">
              <a:buNone/>
            </a:pPr>
            <a:r>
              <a:rPr lang="sv-SE" sz="2000" dirty="0">
                <a:latin typeface="Arial" charset="0"/>
                <a:ea typeface="Arial" charset="0"/>
                <a:cs typeface="Arial" charset="0"/>
              </a:rPr>
              <a:t>Vilket eller vilka fokusområden upplever ni är extra viktiga för er? </a:t>
            </a:r>
          </a:p>
          <a:p>
            <a:endParaRPr lang="sv-SE" sz="2000" dirty="0">
              <a:latin typeface="Arial" charset="0"/>
              <a:ea typeface="Arial" charset="0"/>
              <a:cs typeface="Arial" charset="0"/>
            </a:endParaRPr>
          </a:p>
        </p:txBody>
      </p:sp>
      <p:sp>
        <p:nvSpPr>
          <p:cNvPr id="7" name="Content Placeholder 2"/>
          <p:cNvSpPr txBox="1">
            <a:spLocks/>
          </p:cNvSpPr>
          <p:nvPr/>
        </p:nvSpPr>
        <p:spPr>
          <a:xfrm>
            <a:off x="539552" y="2705458"/>
            <a:ext cx="5554960" cy="2472680"/>
          </a:xfrm>
          <a:prstGeom prst="rect">
            <a:avLst/>
          </a:prstGeom>
        </p:spPr>
        <p:txBody>
          <a:bodyPr vert="horz" lIns="91440" tIns="45720" rIns="91440" bIns="45720" rtlCol="0">
            <a:normAutofit/>
          </a:bodyPr>
          <a:lstStyle>
            <a:lvl1pPr marL="342892" indent="-342892" algn="l" defTabSz="914378" rtl="0" eaLnBrk="1" latinLnBrk="0" hangingPunct="1">
              <a:spcBef>
                <a:spcPct val="20000"/>
              </a:spcBef>
              <a:buFont typeface="Arial" panose="020B0604020202020204" pitchFamily="34" charset="0"/>
              <a:buChar char="•"/>
              <a:defRPr sz="1800" kern="1200" baseline="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1600" kern="1200" baseline="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1400" kern="1200" baseline="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1200" kern="1200" baseline="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1000" kern="1200" baseline="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Hälsa </a:t>
            </a:r>
          </a:p>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Sömn, återhämtning och ork</a:t>
            </a:r>
          </a:p>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Stress</a:t>
            </a:r>
          </a:p>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Arbetsbelastning och arbetsförmåga</a:t>
            </a:r>
          </a:p>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Smärta</a:t>
            </a:r>
          </a:p>
          <a:p>
            <a:endParaRPr lang="sv-SE" sz="3200" dirty="0">
              <a:latin typeface="Arial" charset="0"/>
              <a:ea typeface="Arial" charset="0"/>
              <a:cs typeface="Arial" charset="0"/>
            </a:endParaRPr>
          </a:p>
        </p:txBody>
      </p:sp>
      <p:sp>
        <p:nvSpPr>
          <p:cNvPr id="6"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Reflektioner</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82085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sv-SE" dirty="0" smtClean="0">
                <a:solidFill>
                  <a:srgbClr val="74B2DD"/>
                </a:solidFill>
              </a:rPr>
              <a:t>Insatser</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505817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Rak pilkoppling 5"/>
          <p:cNvCxnSpPr/>
          <p:nvPr/>
        </p:nvCxnSpPr>
        <p:spPr>
          <a:xfrm>
            <a:off x="179512" y="4005064"/>
            <a:ext cx="87849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Rak koppling 9"/>
          <p:cNvCxnSpPr/>
          <p:nvPr/>
        </p:nvCxnSpPr>
        <p:spPr>
          <a:xfrm>
            <a:off x="4572000"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ruta 10"/>
          <p:cNvSpPr txBox="1"/>
          <p:nvPr/>
        </p:nvSpPr>
        <p:spPr>
          <a:xfrm>
            <a:off x="0" y="2492896"/>
            <a:ext cx="1343122" cy="1200329"/>
          </a:xfrm>
          <a:prstGeom prst="rect">
            <a:avLst/>
          </a:prstGeom>
          <a:noFill/>
        </p:spPr>
        <p:txBody>
          <a:bodyPr wrap="square" rtlCol="0">
            <a:spAutoFit/>
          </a:bodyPr>
          <a:lstStyle/>
          <a:p>
            <a:r>
              <a:rPr lang="sv-SE" sz="1200" dirty="0">
                <a:latin typeface="Arial" charset="0"/>
                <a:ea typeface="Arial" charset="0"/>
                <a:cs typeface="Arial" charset="0"/>
              </a:rPr>
              <a:t>Leverans av återhämtnings-fåtölj, uppstartsmöte,</a:t>
            </a:r>
          </a:p>
          <a:p>
            <a:r>
              <a:rPr lang="sv-SE" sz="1200" dirty="0">
                <a:latin typeface="Arial" charset="0"/>
                <a:ea typeface="Arial" charset="0"/>
                <a:cs typeface="Arial" charset="0"/>
              </a:rPr>
              <a:t>pärm och aktivitetsplan</a:t>
            </a:r>
          </a:p>
        </p:txBody>
      </p:sp>
      <p:cxnSp>
        <p:nvCxnSpPr>
          <p:cNvPr id="12" name="Rak koppling 11"/>
          <p:cNvCxnSpPr/>
          <p:nvPr/>
        </p:nvCxnSpPr>
        <p:spPr>
          <a:xfrm>
            <a:off x="192575"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Rak koppling 12"/>
          <p:cNvCxnSpPr/>
          <p:nvPr/>
        </p:nvCxnSpPr>
        <p:spPr>
          <a:xfrm>
            <a:off x="6804248"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ruta 13"/>
          <p:cNvSpPr txBox="1"/>
          <p:nvPr/>
        </p:nvSpPr>
        <p:spPr>
          <a:xfrm>
            <a:off x="408599" y="4293096"/>
            <a:ext cx="1211073" cy="830997"/>
          </a:xfrm>
          <a:prstGeom prst="rect">
            <a:avLst/>
          </a:prstGeom>
          <a:noFill/>
        </p:spPr>
        <p:txBody>
          <a:bodyPr wrap="square" rtlCol="0">
            <a:spAutoFit/>
          </a:bodyPr>
          <a:lstStyle/>
          <a:p>
            <a:r>
              <a:rPr lang="sv-SE" sz="1200" dirty="0">
                <a:latin typeface="Arial" charset="0"/>
                <a:ea typeface="Arial" charset="0"/>
                <a:cs typeface="Arial" charset="0"/>
              </a:rPr>
              <a:t>Inspirations-föreläsning, inom 2-4 veckor</a:t>
            </a:r>
          </a:p>
        </p:txBody>
      </p:sp>
      <p:cxnSp>
        <p:nvCxnSpPr>
          <p:cNvPr id="15" name="Rak koppling 14"/>
          <p:cNvCxnSpPr/>
          <p:nvPr/>
        </p:nvCxnSpPr>
        <p:spPr>
          <a:xfrm>
            <a:off x="2339752"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textruta 16"/>
          <p:cNvSpPr txBox="1"/>
          <p:nvPr/>
        </p:nvSpPr>
        <p:spPr>
          <a:xfrm>
            <a:off x="1734215" y="4293096"/>
            <a:ext cx="1211073" cy="646331"/>
          </a:xfrm>
          <a:prstGeom prst="rect">
            <a:avLst/>
          </a:prstGeom>
          <a:noFill/>
        </p:spPr>
        <p:txBody>
          <a:bodyPr wrap="square" rtlCol="0">
            <a:spAutoFit/>
          </a:bodyPr>
          <a:lstStyle/>
          <a:p>
            <a:r>
              <a:rPr lang="sv-SE" sz="1200" dirty="0">
                <a:latin typeface="Arial" charset="0"/>
                <a:ea typeface="Arial" charset="0"/>
                <a:cs typeface="Arial" charset="0"/>
              </a:rPr>
              <a:t>Hälsoanalys, inom 4-12 veckor</a:t>
            </a:r>
          </a:p>
        </p:txBody>
      </p:sp>
      <p:sp>
        <p:nvSpPr>
          <p:cNvPr id="18" name="textruta 17"/>
          <p:cNvSpPr txBox="1"/>
          <p:nvPr/>
        </p:nvSpPr>
        <p:spPr>
          <a:xfrm>
            <a:off x="3419872" y="4293096"/>
            <a:ext cx="3240360" cy="1200329"/>
          </a:xfrm>
          <a:prstGeom prst="rect">
            <a:avLst/>
          </a:prstGeom>
          <a:noFill/>
        </p:spPr>
        <p:txBody>
          <a:bodyPr wrap="square" rtlCol="0">
            <a:spAutoFit/>
          </a:bodyPr>
          <a:lstStyle/>
          <a:p>
            <a:r>
              <a:rPr lang="sv-SE" sz="1200" dirty="0">
                <a:latin typeface="Arial" charset="0"/>
                <a:ea typeface="Arial" charset="0"/>
                <a:cs typeface="Arial" charset="0"/>
              </a:rPr>
              <a:t>Aktiviteter</a:t>
            </a:r>
          </a:p>
          <a:p>
            <a:pPr marL="171450" indent="-171450">
              <a:buFont typeface="Arial" panose="020B0604020202020204" pitchFamily="34" charset="0"/>
              <a:buChar char="•"/>
            </a:pPr>
            <a:r>
              <a:rPr lang="sv-SE" sz="1200" dirty="0">
                <a:latin typeface="Arial" charset="0"/>
                <a:ea typeface="Arial" charset="0"/>
                <a:cs typeface="Arial" charset="0"/>
              </a:rPr>
              <a:t>Inspirationsföreläsningar</a:t>
            </a:r>
          </a:p>
          <a:p>
            <a:pPr marL="171450" indent="-171450">
              <a:buFont typeface="Arial" panose="020B0604020202020204" pitchFamily="34" charset="0"/>
              <a:buChar char="•"/>
            </a:pPr>
            <a:r>
              <a:rPr lang="sv-SE" sz="1200" dirty="0">
                <a:latin typeface="Arial" charset="0"/>
                <a:ea typeface="Arial" charset="0"/>
                <a:cs typeface="Arial" charset="0"/>
              </a:rPr>
              <a:t>Hälsoinspiratörsutbildning</a:t>
            </a:r>
          </a:p>
          <a:p>
            <a:pPr marL="171450" indent="-171450">
              <a:buFont typeface="Arial" panose="020B0604020202020204" pitchFamily="34" charset="0"/>
              <a:buChar char="•"/>
            </a:pPr>
            <a:r>
              <a:rPr lang="sv-SE" sz="1200" dirty="0">
                <a:latin typeface="Arial" charset="0"/>
                <a:ea typeface="Arial" charset="0"/>
                <a:cs typeface="Arial" charset="0"/>
              </a:rPr>
              <a:t>Hälsofrämjande medarbetarskap</a:t>
            </a:r>
          </a:p>
          <a:p>
            <a:pPr marL="171450" indent="-171450">
              <a:buFont typeface="Arial" panose="020B0604020202020204" pitchFamily="34" charset="0"/>
              <a:buChar char="•"/>
            </a:pPr>
            <a:r>
              <a:rPr lang="sv-SE" sz="1200" dirty="0">
                <a:latin typeface="Arial" charset="0"/>
                <a:ea typeface="Arial" charset="0"/>
                <a:cs typeface="Arial" charset="0"/>
              </a:rPr>
              <a:t>Hälsofrämjande ledarskap</a:t>
            </a:r>
          </a:p>
          <a:p>
            <a:pPr marL="171450" indent="-171450">
              <a:buFont typeface="Arial" panose="020B0604020202020204" pitchFamily="34" charset="0"/>
              <a:buChar char="•"/>
            </a:pPr>
            <a:endParaRPr lang="sv-SE" sz="1200" dirty="0">
              <a:latin typeface="Arial" charset="0"/>
              <a:ea typeface="Arial" charset="0"/>
              <a:cs typeface="Arial" charset="0"/>
            </a:endParaRPr>
          </a:p>
        </p:txBody>
      </p:sp>
      <p:sp>
        <p:nvSpPr>
          <p:cNvPr id="19" name="textruta 18"/>
          <p:cNvSpPr txBox="1"/>
          <p:nvPr/>
        </p:nvSpPr>
        <p:spPr>
          <a:xfrm>
            <a:off x="2292774" y="3070702"/>
            <a:ext cx="1343122" cy="461665"/>
          </a:xfrm>
          <a:prstGeom prst="rect">
            <a:avLst/>
          </a:prstGeom>
          <a:noFill/>
        </p:spPr>
        <p:txBody>
          <a:bodyPr wrap="square" rtlCol="0">
            <a:spAutoFit/>
          </a:bodyPr>
          <a:lstStyle/>
          <a:p>
            <a:r>
              <a:rPr lang="sv-SE" sz="1200" dirty="0">
                <a:latin typeface="Arial" charset="0"/>
                <a:ea typeface="Arial" charset="0"/>
                <a:cs typeface="Arial" charset="0"/>
              </a:rPr>
              <a:t>Öppna föreläsningar</a:t>
            </a:r>
          </a:p>
        </p:txBody>
      </p:sp>
      <p:sp>
        <p:nvSpPr>
          <p:cNvPr id="20" name="textruta 19"/>
          <p:cNvSpPr txBox="1"/>
          <p:nvPr/>
        </p:nvSpPr>
        <p:spPr>
          <a:xfrm>
            <a:off x="5677150" y="3070702"/>
            <a:ext cx="1343122" cy="461665"/>
          </a:xfrm>
          <a:prstGeom prst="rect">
            <a:avLst/>
          </a:prstGeom>
          <a:noFill/>
        </p:spPr>
        <p:txBody>
          <a:bodyPr wrap="square" rtlCol="0">
            <a:spAutoFit/>
          </a:bodyPr>
          <a:lstStyle/>
          <a:p>
            <a:r>
              <a:rPr lang="sv-SE" sz="1200" dirty="0">
                <a:latin typeface="Arial" charset="0"/>
                <a:ea typeface="Arial" charset="0"/>
                <a:cs typeface="Arial" charset="0"/>
              </a:rPr>
              <a:t>Öppna föreläsningar</a:t>
            </a:r>
          </a:p>
        </p:txBody>
      </p:sp>
      <p:sp>
        <p:nvSpPr>
          <p:cNvPr id="21" name="textruta 20"/>
          <p:cNvSpPr txBox="1"/>
          <p:nvPr/>
        </p:nvSpPr>
        <p:spPr>
          <a:xfrm>
            <a:off x="7134816" y="4293096"/>
            <a:ext cx="1211073" cy="830997"/>
          </a:xfrm>
          <a:prstGeom prst="rect">
            <a:avLst/>
          </a:prstGeom>
          <a:noFill/>
        </p:spPr>
        <p:txBody>
          <a:bodyPr wrap="square" rtlCol="0">
            <a:spAutoFit/>
          </a:bodyPr>
          <a:lstStyle/>
          <a:p>
            <a:r>
              <a:rPr lang="sv-SE" sz="1200" dirty="0">
                <a:latin typeface="Arial" charset="0"/>
                <a:ea typeface="Arial" charset="0"/>
                <a:cs typeface="Arial" charset="0"/>
              </a:rPr>
              <a:t>Uppföljning Hälsoanalys, 12 mån efter HA 1</a:t>
            </a:r>
          </a:p>
        </p:txBody>
      </p:sp>
      <p:sp>
        <p:nvSpPr>
          <p:cNvPr id="16"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charset="0"/>
                <a:ea typeface="Arial" charset="0"/>
                <a:cs typeface="Arial" charset="0"/>
              </a:rPr>
              <a:t>Aktivitetsplan </a:t>
            </a:r>
            <a:r>
              <a:rPr kumimoji="0" lang="sv-SE" sz="3000" b="1" i="0" u="none" strike="noStrike" kern="1200" cap="none" spc="0" normalizeH="0" baseline="0" noProof="0" dirty="0" smtClean="0">
                <a:ln>
                  <a:noFill/>
                </a:ln>
                <a:solidFill>
                  <a:srgbClr val="74B2DD"/>
                </a:solidFill>
                <a:effectLst/>
                <a:uLnTx/>
                <a:uFillTx/>
                <a:latin typeface="Arial" charset="0"/>
                <a:ea typeface="Arial" charset="0"/>
                <a:cs typeface="Arial" charset="0"/>
              </a:rPr>
              <a:t>– </a:t>
            </a:r>
            <a:r>
              <a:rPr kumimoji="0" lang="sv-SE" sz="3000" b="1" i="0" u="none" strike="noStrike" kern="1200" cap="none" spc="0" normalizeH="0" baseline="0" noProof="0" dirty="0" err="1" smtClean="0">
                <a:ln>
                  <a:noFill/>
                </a:ln>
                <a:solidFill>
                  <a:srgbClr val="74B2DD"/>
                </a:solidFill>
                <a:effectLst/>
                <a:uLnTx/>
                <a:uFillTx/>
                <a:latin typeface="Arial" charset="0"/>
                <a:ea typeface="Arial" charset="0"/>
                <a:cs typeface="Arial" charset="0"/>
              </a:rPr>
              <a:t>PromasMetoden</a:t>
            </a:r>
            <a:r>
              <a:rPr lang="sv-SE" dirty="0">
                <a:solidFill>
                  <a:srgbClr val="74B2DD"/>
                </a:solidFill>
                <a:latin typeface="Arial" charset="0"/>
                <a:ea typeface="Arial" charset="0"/>
                <a:cs typeface="Arial" charset="0"/>
              </a:rPr>
              <a:t>®</a:t>
            </a:r>
            <a:endParaRPr kumimoji="0" lang="sv-SE" sz="3000" b="1" i="0" u="none" strike="noStrike" kern="1200" cap="none" spc="0" normalizeH="0" baseline="0" noProof="0" dirty="0">
              <a:ln>
                <a:noFill/>
              </a:ln>
              <a:solidFill>
                <a:srgbClr val="74B2DD"/>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301443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p:bldP spid="18"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626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p:cNvSpPr>
          <p:nvPr/>
        </p:nvSpPr>
        <p:spPr>
          <a:xfrm>
            <a:off x="467544" y="1268760"/>
            <a:ext cx="8229600" cy="457200"/>
          </a:xfrm>
          <a:prstGeom prst="rect">
            <a:avLst/>
          </a:prstGeom>
        </p:spPr>
        <p:txBody>
          <a:bodyPr lIns="91440" rIns="91440" bIns="45720" anchor="ctr"/>
          <a:lstStyle>
            <a:lvl1pPr algn="l" defTabSz="914378" rtl="0" eaLnBrk="1" latinLnBrk="0" hangingPunct="1">
              <a:spcBef>
                <a:spcPct val="0"/>
              </a:spcBef>
              <a:buNone/>
              <a:defRPr sz="1800" b="1" i="0" kern="1200">
                <a:solidFill>
                  <a:schemeClr val="tx1"/>
                </a:solidFill>
                <a:latin typeface="Clan OT News" charset="0"/>
                <a:ea typeface="Clan OT News" charset="0"/>
                <a:cs typeface="Clan OT News" charset="0"/>
              </a:defRPr>
            </a:lvl1pPr>
          </a:lstStyle>
          <a:p>
            <a:r>
              <a:rPr lang="sv-SE" altLang="sv-SE" sz="3000" dirty="0">
                <a:solidFill>
                  <a:srgbClr val="74B2DD"/>
                </a:solidFill>
                <a:latin typeface="Arial" pitchFamily="34" charset="0"/>
                <a:ea typeface="+mn-ea"/>
                <a:cs typeface="Arial" pitchFamily="34" charset="0"/>
              </a:rPr>
              <a:t>Bakgrund</a:t>
            </a:r>
          </a:p>
        </p:txBody>
      </p:sp>
      <p:sp>
        <p:nvSpPr>
          <p:cNvPr id="6" name="Rectangle 3"/>
          <p:cNvSpPr txBox="1">
            <a:spLocks noChangeArrowheads="1"/>
          </p:cNvSpPr>
          <p:nvPr/>
        </p:nvSpPr>
        <p:spPr>
          <a:xfrm>
            <a:off x="611188" y="2396480"/>
            <a:ext cx="6558880" cy="2256656"/>
          </a:xfrm>
          <a:prstGeom prst="rect">
            <a:avLst/>
          </a:prstGeom>
        </p:spPr>
        <p:txBody>
          <a:bodyPr vert="horz" lIns="0" tIns="0" rIns="0" bIns="0" rtlCol="0">
            <a:noAutofit/>
          </a:bodyPr>
          <a:lstStyle>
            <a:lvl1pPr marL="342900" indent="-3429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1pPr>
            <a:lvl2pPr marL="742950" indent="-28575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2pPr>
            <a:lvl3pPr marL="1143000" indent="-2286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3pPr>
            <a:lvl4pPr marL="1600200" indent="-2286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4pPr>
            <a:lvl5pPr marL="2057400" indent="-2286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v-SE" dirty="0"/>
              <a:t>Promas hälsoanalys är en del av </a:t>
            </a:r>
            <a:r>
              <a:rPr lang="sv-SE" dirty="0" err="1"/>
              <a:t>NN’s</a:t>
            </a:r>
            <a:r>
              <a:rPr lang="sv-SE" dirty="0"/>
              <a:t> arbete med hälsa. Syftet med undersökningen är att kartlägga hur medarbetare mår just nu och ta fram reflektionsområden som är viktiga för organisationen. Det ger er också möjlighet att skapa aktiviteter och att följa upp hälsoarbetet.</a:t>
            </a:r>
          </a:p>
          <a:p>
            <a:pPr marL="0" indent="0">
              <a:buNone/>
            </a:pPr>
            <a:endParaRPr lang="sv-SE" sz="800" dirty="0"/>
          </a:p>
          <a:p>
            <a:pPr marL="0" indent="0">
              <a:buNone/>
            </a:pPr>
            <a:endParaRPr lang="sv-SE" sz="800" dirty="0"/>
          </a:p>
          <a:p>
            <a:pPr marL="360000">
              <a:spcBef>
                <a:spcPts val="600"/>
              </a:spcBef>
              <a:spcAft>
                <a:spcPts val="600"/>
              </a:spcAft>
            </a:pPr>
            <a:endParaRPr lang="sv-SE" altLang="sv-SE" dirty="0">
              <a:latin typeface="Arial" charset="0"/>
              <a:ea typeface="ＭＳ Ｐゴシック" charset="-128"/>
              <a:cs typeface="Arial" charset="0"/>
            </a:endParaRPr>
          </a:p>
          <a:p>
            <a:pPr marL="360000">
              <a:spcBef>
                <a:spcPts val="600"/>
              </a:spcBef>
              <a:spcAft>
                <a:spcPts val="600"/>
              </a:spcAft>
            </a:pPr>
            <a:endParaRPr lang="sv-SE" altLang="sv-SE" dirty="0">
              <a:latin typeface="Arial" charset="0"/>
              <a:ea typeface="ＭＳ Ｐゴシック" charset="-128"/>
              <a:cs typeface="Arial" charset="0"/>
            </a:endParaRPr>
          </a:p>
          <a:p>
            <a:pPr marL="360000">
              <a:spcBef>
                <a:spcPts val="600"/>
              </a:spcBef>
              <a:spcAft>
                <a:spcPts val="600"/>
              </a:spcAft>
            </a:pPr>
            <a:endParaRPr lang="sv-SE" altLang="sv-SE" dirty="0">
              <a:latin typeface="Arial" charset="0"/>
              <a:ea typeface="ＭＳ Ｐゴシック" charset="-128"/>
              <a:cs typeface="Arial" charset="0"/>
            </a:endParaRPr>
          </a:p>
          <a:p>
            <a:pPr marL="360000" lvl="1">
              <a:spcBef>
                <a:spcPts val="600"/>
              </a:spcBef>
              <a:spcAft>
                <a:spcPts val="600"/>
              </a:spcAft>
              <a:buFontTx/>
              <a:buNone/>
            </a:pPr>
            <a:endParaRPr lang="sv-SE" altLang="sv-SE" sz="2400" dirty="0">
              <a:latin typeface="Arial" charset="0"/>
              <a:ea typeface="ＭＳ Ｐゴシック" charset="-128"/>
              <a:cs typeface="Arial" charset="0"/>
            </a:endParaRPr>
          </a:p>
        </p:txBody>
      </p:sp>
    </p:spTree>
    <p:extLst>
      <p:ext uri="{BB962C8B-B14F-4D97-AF65-F5344CB8AC3E}">
        <p14:creationId xmlns:p14="http://schemas.microsoft.com/office/powerpoint/2010/main" val="865856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9552" y="2506801"/>
            <a:ext cx="5832648" cy="1176536"/>
          </a:xfrm>
        </p:spPr>
        <p:txBody>
          <a:bodyPr>
            <a:normAutofit/>
          </a:bodyPr>
          <a:lstStyle/>
          <a:p>
            <a:pPr marL="17100" indent="0">
              <a:spcBef>
                <a:spcPts val="600"/>
              </a:spcBef>
              <a:spcAft>
                <a:spcPts val="600"/>
              </a:spcAft>
              <a:buNone/>
            </a:pPr>
            <a:r>
              <a:rPr lang="sv-SE" altLang="sv-SE" sz="2000" dirty="0">
                <a:latin typeface="Arial" charset="0"/>
                <a:ea typeface="Arial" charset="0"/>
                <a:cs typeface="Arial" charset="0"/>
              </a:rPr>
              <a:t>43 (67</a:t>
            </a:r>
            <a:r>
              <a:rPr lang="sv-SE" altLang="sv-SE" sz="2000" dirty="0" smtClean="0">
                <a:latin typeface="Arial" charset="0"/>
                <a:ea typeface="Arial" charset="0"/>
                <a:cs typeface="Arial" charset="0"/>
              </a:rPr>
              <a:t>% ) medarbetare </a:t>
            </a:r>
            <a:r>
              <a:rPr lang="sv-SE" altLang="sv-SE" sz="2000" dirty="0">
                <a:latin typeface="Arial" charset="0"/>
                <a:ea typeface="Arial" charset="0"/>
                <a:cs typeface="Arial" charset="0"/>
              </a:rPr>
              <a:t>av 64 </a:t>
            </a:r>
            <a:r>
              <a:rPr lang="sv-SE" altLang="sv-SE" sz="2000" dirty="0" smtClean="0">
                <a:latin typeface="Arial" charset="0"/>
                <a:ea typeface="Arial" charset="0"/>
                <a:cs typeface="Arial" charset="0"/>
              </a:rPr>
              <a:t>har </a:t>
            </a:r>
            <a:r>
              <a:rPr lang="sv-SE" altLang="sv-SE" sz="2000" dirty="0">
                <a:latin typeface="Arial" charset="0"/>
                <a:ea typeface="Arial" charset="0"/>
                <a:cs typeface="Arial" charset="0"/>
              </a:rPr>
              <a:t>svarat på </a:t>
            </a:r>
            <a:r>
              <a:rPr lang="sv-SE" altLang="sv-SE" sz="2000" dirty="0" err="1">
                <a:latin typeface="Arial" charset="0"/>
                <a:ea typeface="Arial" charset="0"/>
                <a:cs typeface="Arial" charset="0"/>
              </a:rPr>
              <a:t>Promas</a:t>
            </a:r>
            <a:r>
              <a:rPr lang="sv-SE" altLang="sv-SE" sz="2000" dirty="0">
                <a:latin typeface="Arial" charset="0"/>
                <a:ea typeface="Arial" charset="0"/>
                <a:cs typeface="Arial" charset="0"/>
              </a:rPr>
              <a:t> </a:t>
            </a:r>
            <a:r>
              <a:rPr lang="sv-SE" altLang="sv-SE" sz="2000" dirty="0" smtClean="0">
                <a:latin typeface="Arial" charset="0"/>
                <a:ea typeface="Arial" charset="0"/>
                <a:cs typeface="Arial" charset="0"/>
              </a:rPr>
              <a:t>hälsoanalys. </a:t>
            </a:r>
            <a:endParaRPr lang="sv-SE" altLang="sv-SE" sz="2000" dirty="0">
              <a:latin typeface="Arial" charset="0"/>
              <a:ea typeface="Arial" charset="0"/>
              <a:cs typeface="Arial" charset="0"/>
            </a:endParaRPr>
          </a:p>
          <a:p>
            <a:pPr marL="474307" lvl="1" indent="0">
              <a:spcBef>
                <a:spcPts val="600"/>
              </a:spcBef>
              <a:spcAft>
                <a:spcPts val="600"/>
              </a:spcAft>
              <a:buNone/>
            </a:pPr>
            <a:endParaRPr lang="sv-SE" altLang="sv-SE" sz="2000" dirty="0">
              <a:latin typeface="Arial" charset="0"/>
              <a:ea typeface="Arial" charset="0"/>
              <a:cs typeface="Arial" charset="0"/>
            </a:endParaRPr>
          </a:p>
          <a:p>
            <a:endParaRPr lang="sv-SE" sz="2000" dirty="0">
              <a:latin typeface="Arial" charset="0"/>
              <a:ea typeface="Arial" charset="0"/>
              <a:cs typeface="Arial" charset="0"/>
            </a:endParaRPr>
          </a:p>
        </p:txBody>
      </p:sp>
      <p:sp>
        <p:nvSpPr>
          <p:cNvPr id="7" name="Platshållare för text 1"/>
          <p:cNvSpPr txBox="1">
            <a:spLocks/>
          </p:cNvSpPr>
          <p:nvPr/>
        </p:nvSpPr>
        <p:spPr>
          <a:xfrm>
            <a:off x="53955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Svarsfrekvens</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54910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44" y="2203166"/>
            <a:ext cx="5554960" cy="2472680"/>
          </a:xfrm>
        </p:spPr>
        <p:txBody>
          <a:bodyPr>
            <a:normAutofit lnSpcReduction="10000"/>
          </a:bodyPr>
          <a:lstStyle/>
          <a:p>
            <a:pPr marL="317500" lvl="1" indent="-307975">
              <a:spcBef>
                <a:spcPts val="0"/>
              </a:spcBef>
              <a:spcAft>
                <a:spcPts val="1400"/>
              </a:spcAft>
              <a:buFont typeface="Wingdings" panose="05000000000000000000" pitchFamily="2" charset="2"/>
              <a:buChar char="§"/>
            </a:pPr>
            <a:r>
              <a:rPr lang="sv-SE" altLang="sv-SE" sz="2000" dirty="0" smtClean="0">
                <a:latin typeface="Arial" charset="0"/>
                <a:ea typeface="Arial" charset="0"/>
                <a:cs typeface="Arial" charset="0"/>
              </a:rPr>
              <a:t>Hälsa </a:t>
            </a:r>
            <a:endParaRPr lang="sv-SE" altLang="sv-SE" sz="2000" dirty="0">
              <a:latin typeface="Arial" charset="0"/>
              <a:ea typeface="Arial" charset="0"/>
              <a:cs typeface="Arial" charset="0"/>
            </a:endParaRP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Sömn, återhämtning och ork</a:t>
            </a: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Stress</a:t>
            </a: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Arbetsbelastning och arbetsförmåga</a:t>
            </a: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Smärta</a:t>
            </a:r>
          </a:p>
          <a:p>
            <a:endParaRPr lang="sv-SE" sz="3200" dirty="0">
              <a:latin typeface="Arial" charset="0"/>
              <a:ea typeface="Arial" charset="0"/>
              <a:cs typeface="Arial" charset="0"/>
            </a:endParaRPr>
          </a:p>
        </p:txBody>
      </p:sp>
      <p:sp>
        <p:nvSpPr>
          <p:cNvPr id="5"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Fem fokusområden</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4920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objekt 1"/>
          <p:cNvPicPr>
            <a:picLocks noChangeAspect="1"/>
          </p:cNvPicPr>
          <p:nvPr/>
        </p:nvPicPr>
        <p:blipFill>
          <a:blip r:embed="rId2"/>
          <a:stretch>
            <a:fillRect/>
          </a:stretch>
        </p:blipFill>
        <p:spPr>
          <a:xfrm>
            <a:off x="496842" y="1838849"/>
            <a:ext cx="7819574" cy="4700064"/>
          </a:xfrm>
          <a:prstGeom prst="rect">
            <a:avLst/>
          </a:prstGeom>
          <a:effectLst>
            <a:softEdge rad="127000"/>
          </a:effectLst>
        </p:spPr>
      </p:pic>
      <p:sp>
        <p:nvSpPr>
          <p:cNvPr id="10" name="Platshållare för text 1"/>
          <p:cNvSpPr txBox="1">
            <a:spLocks/>
          </p:cNvSpPr>
          <p:nvPr/>
        </p:nvSpPr>
        <p:spPr>
          <a:xfrm>
            <a:off x="496842" y="1267668"/>
            <a:ext cx="7819574" cy="99466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rPr>
              <a:t>Hur är på det hela taget ditt allmänna hälsotillstånd?</a:t>
            </a:r>
          </a:p>
        </p:txBody>
      </p:sp>
    </p:spTree>
    <p:extLst>
      <p:ext uri="{BB962C8B-B14F-4D97-AF65-F5344CB8AC3E}">
        <p14:creationId xmlns:p14="http://schemas.microsoft.com/office/powerpoint/2010/main" val="2742446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tshållare för text 1"/>
          <p:cNvSpPr txBox="1">
            <a:spLocks/>
          </p:cNvSpPr>
          <p:nvPr/>
        </p:nvSpPr>
        <p:spPr>
          <a:xfrm>
            <a:off x="496842" y="1210196"/>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a:ln>
                  <a:noFill/>
                </a:ln>
                <a:solidFill>
                  <a:srgbClr val="74B2DD"/>
                </a:solidFill>
                <a:effectLst/>
                <a:uLnTx/>
                <a:uFillTx/>
                <a:latin typeface="Arial" pitchFamily="34" charset="0"/>
                <a:ea typeface="+mn-ea"/>
                <a:cs typeface="Arial" pitchFamily="34" charset="0"/>
              </a:rPr>
              <a:t>Hur är på det hela taget din sömnkvalitet?</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pic>
        <p:nvPicPr>
          <p:cNvPr id="2" name="Bildobjekt 1"/>
          <p:cNvPicPr>
            <a:picLocks noChangeAspect="1"/>
          </p:cNvPicPr>
          <p:nvPr/>
        </p:nvPicPr>
        <p:blipFill>
          <a:blip r:embed="rId2"/>
          <a:stretch>
            <a:fillRect/>
          </a:stretch>
        </p:blipFill>
        <p:spPr>
          <a:xfrm>
            <a:off x="457200" y="1620985"/>
            <a:ext cx="7931224" cy="4758735"/>
          </a:xfrm>
          <a:prstGeom prst="rect">
            <a:avLst/>
          </a:prstGeom>
        </p:spPr>
      </p:pic>
    </p:spTree>
    <p:extLst>
      <p:ext uri="{BB962C8B-B14F-4D97-AF65-F5344CB8AC3E}">
        <p14:creationId xmlns:p14="http://schemas.microsoft.com/office/powerpoint/2010/main" val="2618554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457200" y="2017351"/>
            <a:ext cx="8219256" cy="4931554"/>
          </a:xfrm>
          <a:prstGeom prst="rect">
            <a:avLst/>
          </a:prstGeom>
        </p:spPr>
      </p:pic>
      <p:sp>
        <p:nvSpPr>
          <p:cNvPr id="6" name="Platshållare för text 1"/>
          <p:cNvSpPr txBox="1">
            <a:spLocks/>
          </p:cNvSpPr>
          <p:nvPr/>
        </p:nvSpPr>
        <p:spPr>
          <a:xfrm>
            <a:off x="464820" y="1381356"/>
            <a:ext cx="3315092" cy="631803"/>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1600" b="1" i="0" u="none" strike="noStrike" kern="1200" cap="none" spc="0" normalizeH="0" baseline="0" noProof="0" dirty="0">
                <a:ln>
                  <a:noFill/>
                </a:ln>
                <a:solidFill>
                  <a:srgbClr val="0084B5"/>
                </a:solidFill>
                <a:effectLst/>
                <a:uLnTx/>
                <a:uFillTx/>
                <a:latin typeface="Arial" pitchFamily="34" charset="0"/>
                <a:ea typeface="+mn-ea"/>
                <a:cs typeface="Arial" pitchFamily="34" charset="0"/>
              </a:rPr>
              <a:t>Får du på det hela taget tillräckligt med återhämtning?</a:t>
            </a:r>
          </a:p>
        </p:txBody>
      </p:sp>
      <p:sp>
        <p:nvSpPr>
          <p:cNvPr id="8" name="Platshållare för text 1"/>
          <p:cNvSpPr txBox="1">
            <a:spLocks/>
          </p:cNvSpPr>
          <p:nvPr/>
        </p:nvSpPr>
        <p:spPr>
          <a:xfrm>
            <a:off x="5421458" y="1292829"/>
            <a:ext cx="3254998"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1600" b="1" i="0" u="none" strike="noStrike" kern="1200" cap="none" spc="0" normalizeH="0" baseline="0" noProof="0" dirty="0">
                <a:ln>
                  <a:noFill/>
                </a:ln>
                <a:solidFill>
                  <a:srgbClr val="0084B5"/>
                </a:solidFill>
                <a:effectLst/>
                <a:uLnTx/>
                <a:uFillTx/>
                <a:latin typeface="Arial" pitchFamily="34" charset="0"/>
                <a:ea typeface="+mn-ea"/>
                <a:cs typeface="Arial" pitchFamily="34" charset="0"/>
              </a:rPr>
              <a:t>Får du tillräckligt med återhämtning under arbetstid?</a:t>
            </a:r>
          </a:p>
        </p:txBody>
      </p:sp>
      <p:sp>
        <p:nvSpPr>
          <p:cNvPr id="2" name="textruta 1"/>
          <p:cNvSpPr txBox="1"/>
          <p:nvPr/>
        </p:nvSpPr>
        <p:spPr>
          <a:xfrm>
            <a:off x="6372200" y="2013159"/>
            <a:ext cx="2160240" cy="2031325"/>
          </a:xfrm>
          <a:prstGeom prst="rect">
            <a:avLst/>
          </a:prstGeom>
          <a:noFill/>
        </p:spPr>
        <p:txBody>
          <a:bodyPr wrap="square" rtlCol="0">
            <a:spAutoFit/>
          </a:bodyPr>
          <a:lstStyle/>
          <a:p>
            <a:r>
              <a:rPr lang="sv-SE" dirty="0" smtClean="0"/>
              <a:t>Ian &amp; Jay: </a:t>
            </a:r>
            <a:r>
              <a:rPr lang="sv-SE" dirty="0" err="1" smtClean="0"/>
              <a:t>Please</a:t>
            </a:r>
            <a:r>
              <a:rPr lang="sv-SE" dirty="0" smtClean="0"/>
              <a:t> note </a:t>
            </a:r>
            <a:r>
              <a:rPr lang="sv-SE" dirty="0" err="1" smtClean="0"/>
              <a:t>that</a:t>
            </a:r>
            <a:r>
              <a:rPr lang="sv-SE" dirty="0" smtClean="0"/>
              <a:t> </a:t>
            </a:r>
            <a:r>
              <a:rPr lang="sv-SE" dirty="0" err="1" smtClean="0"/>
              <a:t>response</a:t>
            </a:r>
            <a:r>
              <a:rPr lang="sv-SE" dirty="0" smtClean="0"/>
              <a:t> alternatives </a:t>
            </a:r>
            <a:r>
              <a:rPr lang="sv-SE" dirty="0" err="1" smtClean="0"/>
              <a:t>should</a:t>
            </a:r>
            <a:r>
              <a:rPr lang="sv-SE" dirty="0" smtClean="0"/>
              <a:t> be </a:t>
            </a:r>
            <a:r>
              <a:rPr lang="sv-SE" dirty="0" err="1" smtClean="0"/>
              <a:t>according</a:t>
            </a:r>
            <a:r>
              <a:rPr lang="sv-SE" dirty="0" smtClean="0"/>
              <a:t> to </a:t>
            </a:r>
            <a:r>
              <a:rPr lang="sv-SE" dirty="0" err="1" smtClean="0"/>
              <a:t>our</a:t>
            </a:r>
            <a:r>
              <a:rPr lang="sv-SE" dirty="0" smtClean="0"/>
              <a:t> order and not </a:t>
            </a:r>
            <a:r>
              <a:rPr lang="sv-SE" dirty="0" err="1" smtClean="0"/>
              <a:t>reversed</a:t>
            </a:r>
            <a:r>
              <a:rPr lang="sv-SE" dirty="0" smtClean="0"/>
              <a:t> as in </a:t>
            </a:r>
            <a:r>
              <a:rPr lang="sv-SE" dirty="0" err="1" smtClean="0"/>
              <a:t>their</a:t>
            </a:r>
            <a:r>
              <a:rPr lang="sv-SE" dirty="0" smtClean="0"/>
              <a:t> </a:t>
            </a:r>
            <a:r>
              <a:rPr lang="sv-SE" dirty="0" err="1" smtClean="0"/>
              <a:t>example</a:t>
            </a:r>
            <a:r>
              <a:rPr lang="sv-SE" dirty="0" smtClean="0"/>
              <a:t>.</a:t>
            </a:r>
            <a:endParaRPr lang="sv-SE" dirty="0"/>
          </a:p>
        </p:txBody>
      </p:sp>
    </p:spTree>
    <p:extLst>
      <p:ext uri="{BB962C8B-B14F-4D97-AF65-F5344CB8AC3E}">
        <p14:creationId xmlns:p14="http://schemas.microsoft.com/office/powerpoint/2010/main" val="141004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objekt 1"/>
          <p:cNvPicPr>
            <a:picLocks noChangeAspect="1"/>
          </p:cNvPicPr>
          <p:nvPr/>
        </p:nvPicPr>
        <p:blipFill>
          <a:blip r:embed="rId2"/>
          <a:stretch>
            <a:fillRect/>
          </a:stretch>
        </p:blipFill>
        <p:spPr>
          <a:xfrm>
            <a:off x="465440" y="1692993"/>
            <a:ext cx="7818954" cy="4691373"/>
          </a:xfrm>
          <a:prstGeom prst="rect">
            <a:avLst/>
          </a:prstGeom>
        </p:spPr>
      </p:pic>
      <p:sp>
        <p:nvSpPr>
          <p:cNvPr id="6" name="Platshållare för text 1"/>
          <p:cNvSpPr txBox="1">
            <a:spLocks/>
          </p:cNvSpPr>
          <p:nvPr/>
        </p:nvSpPr>
        <p:spPr>
          <a:xfrm>
            <a:off x="539552" y="1268760"/>
            <a:ext cx="7819574" cy="99466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Andel med ökad risk för </a:t>
            </a:r>
            <a:r>
              <a:rPr kumimoji="0" lang="sv-SE" sz="3000" b="1" i="0" u="none" strike="noStrike" kern="1200" cap="none" spc="0" normalizeH="0" baseline="0" noProof="0" smtClean="0">
                <a:ln>
                  <a:noFill/>
                </a:ln>
                <a:solidFill>
                  <a:srgbClr val="74B2DD"/>
                </a:solidFill>
                <a:effectLst/>
                <a:uLnTx/>
                <a:uFillTx/>
                <a:latin typeface="Arial" pitchFamily="34" charset="0"/>
                <a:ea typeface="+mn-ea"/>
                <a:cs typeface="Arial" pitchFamily="34" charset="0"/>
              </a:rPr>
              <a:t>långvarig sjukskrivning</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343749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334344"/>
            <a:ext cx="5238750" cy="4191000"/>
          </a:xfrm>
          <a:prstGeom prst="rect">
            <a:avLst/>
          </a:prstGeom>
        </p:spPr>
      </p:pic>
      <p:sp>
        <p:nvSpPr>
          <p:cNvPr id="6" name="Platshållare för text 1"/>
          <p:cNvSpPr txBox="1">
            <a:spLocks/>
          </p:cNvSpPr>
          <p:nvPr/>
        </p:nvSpPr>
        <p:spPr>
          <a:xfrm>
            <a:off x="464820" y="1268760"/>
            <a:ext cx="7819574" cy="99466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rPr>
              <a:t>Din arbetsförmåga i relation till dina nuvarande arbetsuppgifter</a:t>
            </a:r>
          </a:p>
        </p:txBody>
      </p:sp>
    </p:spTree>
    <p:extLst>
      <p:ext uri="{BB962C8B-B14F-4D97-AF65-F5344CB8AC3E}">
        <p14:creationId xmlns:p14="http://schemas.microsoft.com/office/powerpoint/2010/main" val="821155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mas startsida solfjä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1B6A2CF9-17E0-4129-90C7-1917F8D3D3F9}" vid="{7B8BA567-E2EF-400F-B9C4-C833229FFFBC}"/>
    </a:ext>
  </a:extLst>
</a:theme>
</file>

<file path=ppt/theme/theme2.xml><?xml version="1.0" encoding="utf-8"?>
<a:theme xmlns:a="http://schemas.openxmlformats.org/drawingml/2006/main" name="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1B6A2CF9-17E0-4129-90C7-1917F8D3D3F9}" vid="{B76CA73B-85D9-4DC7-8C19-15F234452B83}"/>
    </a:ext>
  </a:extLst>
</a:theme>
</file>

<file path=ppt/theme/theme3.xml><?xml version="1.0" encoding="utf-8"?>
<a:theme xmlns:a="http://schemas.openxmlformats.org/drawingml/2006/main" name="Tema1_solfja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an Pro-OT">
      <a:majorFont>
        <a:latin typeface="ClanOT-News"/>
        <a:ea typeface=""/>
        <a:cs typeface=""/>
      </a:majorFont>
      <a:minorFont>
        <a:latin typeface="ClanOT-New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1B6A2CF9-17E0-4129-90C7-1917F8D3D3F9}" vid="{E5D58E00-E908-4B4F-AABC-41654E7F0120}"/>
    </a:ext>
  </a:extLst>
</a:theme>
</file>

<file path=ppt/theme/theme4.xml><?xml version="1.0" encoding="utf-8"?>
<a:theme xmlns:a="http://schemas.openxmlformats.org/drawingml/2006/main" name="2_Promas startsida solfjä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1B6A2CF9-17E0-4129-90C7-1917F8D3D3F9}" vid="{B3D9C843-D64E-46BC-89B4-AECB146542A6}"/>
    </a:ext>
  </a:extLst>
</a:theme>
</file>

<file path=ppt/theme/theme5.xml><?xml version="1.0" encoding="utf-8"?>
<a:theme xmlns:a="http://schemas.openxmlformats.org/drawingml/2006/main" name="1_Anpassad formgiv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Promas mall</Template>
  <TotalTime>590</TotalTime>
  <Words>239</Words>
  <Application>Microsoft Macintosh PowerPoint</Application>
  <PresentationFormat>Bildspel på skärmen (4:3)</PresentationFormat>
  <Paragraphs>45</Paragraphs>
  <Slides>14</Slides>
  <Notes>0</Notes>
  <HiddenSlides>0</HiddenSlides>
  <MMClips>0</MMClips>
  <ScaleCrop>false</ScaleCrop>
  <HeadingPairs>
    <vt:vector size="6" baseType="variant">
      <vt:variant>
        <vt:lpstr>Använt teckensnitt</vt:lpstr>
      </vt:variant>
      <vt:variant>
        <vt:i4>6</vt:i4>
      </vt:variant>
      <vt:variant>
        <vt:lpstr>Tema</vt:lpstr>
      </vt:variant>
      <vt:variant>
        <vt:i4>5</vt:i4>
      </vt:variant>
      <vt:variant>
        <vt:lpstr>Bildrubriker</vt:lpstr>
      </vt:variant>
      <vt:variant>
        <vt:i4>14</vt:i4>
      </vt:variant>
    </vt:vector>
  </HeadingPairs>
  <TitlesOfParts>
    <vt:vector size="25" baseType="lpstr">
      <vt:lpstr>Calibri</vt:lpstr>
      <vt:lpstr>Clan OT News</vt:lpstr>
      <vt:lpstr>ClanOT-News</vt:lpstr>
      <vt:lpstr>ＭＳ Ｐゴシック</vt:lpstr>
      <vt:lpstr>Wingdings</vt:lpstr>
      <vt:lpstr>Arial</vt:lpstr>
      <vt:lpstr>Promas startsida solfjäder</vt:lpstr>
      <vt:lpstr>Anpassad formgivning</vt:lpstr>
      <vt:lpstr>Tema1_solfjader</vt:lpstr>
      <vt:lpstr>2_Promas startsida solfjäder</vt:lpstr>
      <vt:lpstr>1_Anpassad formgivning</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Company>HP</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Peter Engstrand</dc:creator>
  <cp:lastModifiedBy>Dan</cp:lastModifiedBy>
  <cp:revision>25</cp:revision>
  <cp:lastPrinted>2015-08-11T11:55:02Z</cp:lastPrinted>
  <dcterms:created xsi:type="dcterms:W3CDTF">2016-08-04T07:39:59Z</dcterms:created>
  <dcterms:modified xsi:type="dcterms:W3CDTF">2016-08-20T11:12:45Z</dcterms:modified>
</cp:coreProperties>
</file>