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3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852" y="-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D8151-D83D-4956-A585-765EB282122B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D9A88-7C87-40FF-A159-9424F1F3CF7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D8151-D83D-4956-A585-765EB282122B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D9A88-7C87-40FF-A159-9424F1F3CF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D8151-D83D-4956-A585-765EB282122B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D9A88-7C87-40FF-A159-9424F1F3CF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D8151-D83D-4956-A585-765EB282122B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D9A88-7C87-40FF-A159-9424F1F3CF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D8151-D83D-4956-A585-765EB282122B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D9A88-7C87-40FF-A159-9424F1F3CF7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D8151-D83D-4956-A585-765EB282122B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D9A88-7C87-40FF-A159-9424F1F3CF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D8151-D83D-4956-A585-765EB282122B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D9A88-7C87-40FF-A159-9424F1F3CF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D8151-D83D-4956-A585-765EB282122B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D9A88-7C87-40FF-A159-9424F1F3CF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D8151-D83D-4956-A585-765EB282122B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D9A88-7C87-40FF-A159-9424F1F3CF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D8151-D83D-4956-A585-765EB282122B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D9A88-7C87-40FF-A159-9424F1F3CF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D8151-D83D-4956-A585-765EB282122B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AC2D9A88-7C87-40FF-A159-9424F1F3CF7E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2FD8151-D83D-4956-A585-765EB282122B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C2D9A88-7C87-40FF-A159-9424F1F3CF7E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522867" y="1219200"/>
            <a:ext cx="8981067" cy="1698625"/>
          </a:xfrm>
        </p:spPr>
        <p:txBody>
          <a:bodyPr>
            <a:normAutofit/>
          </a:bodyPr>
          <a:lstStyle/>
          <a:p>
            <a:r>
              <a:rPr lang="en-US" sz="8000" dirty="0" smtClean="0">
                <a:latin typeface="Bebas" pitchFamily="2" charset="0"/>
              </a:rPr>
              <a:t>We Dive Club</a:t>
            </a:r>
            <a:endParaRPr lang="en-US" sz="8000" dirty="0">
              <a:latin typeface="Bebas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81200" y="2971800"/>
            <a:ext cx="6400800" cy="1752600"/>
          </a:xfrm>
        </p:spPr>
        <p:txBody>
          <a:bodyPr>
            <a:normAutofit/>
          </a:bodyPr>
          <a:lstStyle/>
          <a:p>
            <a:pPr>
              <a:spcBef>
                <a:spcPts val="200"/>
              </a:spcBef>
            </a:pPr>
            <a:r>
              <a:rPr lang="en-US" sz="3200" dirty="0" smtClean="0">
                <a:latin typeface="Bebas Neue" pitchFamily="34" charset="0"/>
              </a:rPr>
              <a:t>Jennifer Faron</a:t>
            </a:r>
          </a:p>
          <a:p>
            <a:pPr>
              <a:spcBef>
                <a:spcPts val="200"/>
              </a:spcBef>
            </a:pPr>
            <a:r>
              <a:rPr lang="en-US" sz="3200" dirty="0" smtClean="0">
                <a:latin typeface="Bebas Neue" pitchFamily="34" charset="0"/>
              </a:rPr>
              <a:t>Final Project</a:t>
            </a:r>
          </a:p>
          <a:p>
            <a:pPr>
              <a:spcBef>
                <a:spcPts val="200"/>
              </a:spcBef>
            </a:pPr>
            <a:r>
              <a:rPr lang="en-US" sz="3200" dirty="0" smtClean="0">
                <a:latin typeface="Bebas Neue" pitchFamily="34" charset="0"/>
              </a:rPr>
              <a:t>Applications in Web Design</a:t>
            </a:r>
            <a:endParaRPr lang="en-US" sz="3200" dirty="0">
              <a:latin typeface="Bebas Neu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5149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Bebas" pitchFamily="2" charset="0"/>
              </a:rPr>
              <a:t>Web Site  Design</a:t>
            </a:r>
            <a:endParaRPr lang="en-US" dirty="0">
              <a:latin typeface="Bebas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 decided to base my project on scuba diving because my family and I love to dive. My parents own a diving organization called WeDive.Club where we set up dive vacations so I expanded on that idea and created a dive business website. I started designing a layout in Adobe Illustrator, then I put that into code with HTML &amp; CSS. I love the way the website turned out. It’s functional but there’s more I’d like to do with it. </a:t>
            </a:r>
            <a:endParaRPr lang="en-US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74750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" y="0"/>
            <a:ext cx="5502416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867400" y="609600"/>
            <a:ext cx="297180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This was my home page I decided on. Something streamlined with big, bold fonts so all users would be able to read it. I created my own logo with vector art and stuck with ocean colors in shades of blue. I wanted it to look like a real website. </a:t>
            </a:r>
          </a:p>
          <a:p>
            <a:pPr algn="ctr"/>
            <a:endParaRPr lang="en-US" sz="200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algn="ctr"/>
            <a:r>
              <a:rPr lang="en-US" sz="2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Once my design was created, I worked on content. The navigation panel, the about us paragraphs, and of course the MYSQL Table…</a:t>
            </a:r>
          </a:p>
        </p:txBody>
      </p:sp>
    </p:spTree>
    <p:extLst>
      <p:ext uri="{BB962C8B-B14F-4D97-AF65-F5344CB8AC3E}">
        <p14:creationId xmlns:p14="http://schemas.microsoft.com/office/powerpoint/2010/main" val="668548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62200"/>
            <a:ext cx="8164503" cy="3631477"/>
          </a:xfrm>
        </p:spPr>
      </p:pic>
      <p:sp>
        <p:nvSpPr>
          <p:cNvPr id="5" name="TextBox 4"/>
          <p:cNvSpPr txBox="1"/>
          <p:nvPr/>
        </p:nvSpPr>
        <p:spPr>
          <a:xfrm>
            <a:off x="533400" y="262843"/>
            <a:ext cx="800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Bebas" pitchFamily="2" charset="0"/>
              </a:rPr>
              <a:t>MY SQL TABLE</a:t>
            </a:r>
            <a:endParaRPr lang="en-US" sz="4000" dirty="0">
              <a:latin typeface="Bebas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4487" y="1219200"/>
            <a:ext cx="7848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 created MYSQL Table in XXAMP to include different diving products. This is what I started with using INSERT INTO DIVING_PRODUCTS VALUES (…..) statements.</a:t>
            </a:r>
            <a:endParaRPr lang="en-US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01710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81031"/>
            <a:ext cx="5387252" cy="6750971"/>
          </a:xfrm>
        </p:spPr>
      </p:pic>
      <p:sp>
        <p:nvSpPr>
          <p:cNvPr id="5" name="TextBox 4"/>
          <p:cNvSpPr txBox="1"/>
          <p:nvPr/>
        </p:nvSpPr>
        <p:spPr>
          <a:xfrm>
            <a:off x="5943600" y="990600"/>
            <a:ext cx="2819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My table was going to end up on the Products tab of the web site.</a:t>
            </a:r>
            <a:endParaRPr lang="en-US" sz="240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47330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36816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Bebas" pitchFamily="2" charset="0"/>
              </a:rPr>
              <a:t>my final site:</a:t>
            </a:r>
            <a:endParaRPr lang="en-US" dirty="0">
              <a:latin typeface="Bebas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301360"/>
            <a:ext cx="8686800" cy="5556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602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533400"/>
            <a:ext cx="8772762" cy="5402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399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algn="ctr"/>
            <a:r>
              <a:rPr lang="en-US" dirty="0" smtClean="0">
                <a:latin typeface="Bebas" pitchFamily="2" charset="0"/>
              </a:rPr>
              <a:t>Coding</a:t>
            </a:r>
            <a:endParaRPr lang="en-US" dirty="0">
              <a:latin typeface="Bebas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 started out with a simple template in Adobe Dreamweaver that had the standard HTML containers laid out. I then started with the header and navigation and worked my way down in content. I ended up changing the layout a little bit. I added social media at the bottom so it could have its own space which turned out really well. I never got to add the MYSQL table because the code was not working out. I tried using the template from class and going off the book but it didn’t work.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544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ebas" pitchFamily="2" charset="0"/>
              </a:rPr>
              <a:t>If I  expanded  on  this  site…</a:t>
            </a:r>
            <a:endParaRPr lang="en-US" dirty="0">
              <a:latin typeface="Bebas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057400"/>
            <a:ext cx="8229600" cy="438912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I’m going to add photos to the products. I will create another table in the “Classes” section where I will list out class names, descriptions, prices, and dates of the class. There will also be a spot where you can purchase the classes online as well as buy products. I’m going to create a shopping cart for the online store with MySQL running in the background. I will add a drop down list of past and upcoming vacations when you click on the “Vacations” tab. When users click on a vacation it will show them the dates of the trip, a place where they can upload photos, and a place where they can view uploaded photos in a gallery format like Facebook photos. I will also add JavaScript to make the pages more dynamic with motion on the home page. There will be a slideshow of photos beneath the home page paragraphs.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4696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260</TotalTime>
  <Words>505</Words>
  <Application>Microsoft Office PowerPoint</Application>
  <PresentationFormat>On-screen Show (4:3)</PresentationFormat>
  <Paragraphs>17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Flow</vt:lpstr>
      <vt:lpstr>We Dive Club</vt:lpstr>
      <vt:lpstr>Web Site  Design</vt:lpstr>
      <vt:lpstr>PowerPoint Presentation</vt:lpstr>
      <vt:lpstr>PowerPoint Presentation</vt:lpstr>
      <vt:lpstr>PowerPoint Presentation</vt:lpstr>
      <vt:lpstr>my final site:</vt:lpstr>
      <vt:lpstr>PowerPoint Presentation</vt:lpstr>
      <vt:lpstr>Coding</vt:lpstr>
      <vt:lpstr>If I  expanded  on  this  site…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 Dive Club</dc:title>
  <dc:creator>jf891w@outlook.com</dc:creator>
  <cp:lastModifiedBy>jf891w@outlook.com</cp:lastModifiedBy>
  <cp:revision>6</cp:revision>
  <dcterms:created xsi:type="dcterms:W3CDTF">2017-12-12T19:26:17Z</dcterms:created>
  <dcterms:modified xsi:type="dcterms:W3CDTF">2017-12-12T23:53:59Z</dcterms:modified>
</cp:coreProperties>
</file>