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8" r:id="rId2"/>
    <p:sldId id="260" r:id="rId3"/>
    <p:sldId id="261" r:id="rId4"/>
    <p:sldId id="262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100" d="100"/>
          <a:sy n="100" d="100"/>
        </p:scale>
        <p:origin x="296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02239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7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4562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7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2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1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887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70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445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木桌上筆筒內的彩色鉛筆">
            <a:extLst>
              <a:ext uri="{FF2B5EF4-FFF2-40B4-BE49-F238E27FC236}">
                <a16:creationId xmlns:a16="http://schemas.microsoft.com/office/drawing/2014/main" id="{32BAA3B9-E91E-4EEF-8A0D-9BEC9CDB6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68" r="5190" b="-1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  <a:noFill/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458526B-8DEF-0AD5-F1F6-5686A2555F81}"/>
              </a:ext>
            </a:extLst>
          </p:cNvPr>
          <p:cNvSpPr txBox="1"/>
          <p:nvPr/>
        </p:nvSpPr>
        <p:spPr>
          <a:xfrm>
            <a:off x="1135599" y="1455821"/>
            <a:ext cx="4186409" cy="1143000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200" b="1" cap="all" spc="530" dirty="0">
                <a:latin typeface="+mj-lt"/>
                <a:ea typeface="+mj-ea"/>
                <a:cs typeface="+mj-cs"/>
              </a:rPr>
              <a:t>HW11 Documentation</a:t>
            </a:r>
          </a:p>
        </p:txBody>
      </p:sp>
      <p:sp>
        <p:nvSpPr>
          <p:cNvPr id="21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5025" y="5778614"/>
            <a:ext cx="2822192" cy="6747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DATE:       </a:t>
            </a:r>
            <a:fld id="{D46B33A0-D651-42CF-A758-EF0190F84F4B}" type="datetime1">
              <a:rPr lang="en-US" sz="1800" smtClean="0"/>
              <a:pPr>
                <a:spcAft>
                  <a:spcPts val="600"/>
                </a:spcAft>
              </a:pPr>
              <a:t>12/27/2023</a:t>
            </a:fld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800" dirty="0"/>
              <a:t>AUTHOR:  C14121048</a:t>
            </a:r>
          </a:p>
        </p:txBody>
      </p:sp>
      <p:sp>
        <p:nvSpPr>
          <p:cNvPr id="25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855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1">
            <a:extLst>
              <a:ext uri="{FF2B5EF4-FFF2-40B4-BE49-F238E27FC236}">
                <a16:creationId xmlns:a16="http://schemas.microsoft.com/office/drawing/2014/main" id="{97EB0397-5CDE-67CF-C8E9-530CBC366066}"/>
              </a:ext>
            </a:extLst>
          </p:cNvPr>
          <p:cNvSpPr txBox="1">
            <a:spLocks/>
          </p:cNvSpPr>
          <p:nvPr/>
        </p:nvSpPr>
        <p:spPr>
          <a:xfrm>
            <a:off x="1155792" y="4331291"/>
            <a:ext cx="7797708" cy="156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/>
                </a:solidFill>
              </a:rPr>
              <a:t>Define a search function with </a:t>
            </a:r>
            <a:r>
              <a:rPr lang="en-US" altLang="zh-TW" sz="2800" dirty="0" err="1">
                <a:solidFill>
                  <a:schemeClr val="tx1"/>
                </a:solidFill>
              </a:rPr>
              <a:t>with</a:t>
            </a:r>
            <a:r>
              <a:rPr lang="en-US" altLang="zh-TW" sz="2800" dirty="0">
                <a:solidFill>
                  <a:schemeClr val="tx1"/>
                </a:solidFill>
              </a:rPr>
              <a:t> the </a:t>
            </a:r>
            <a:r>
              <a:rPr lang="en-US" altLang="zh-TW" sz="2800" dirty="0" err="1">
                <a:solidFill>
                  <a:schemeClr val="tx1"/>
                </a:solidFill>
              </a:rPr>
              <a:t>ip</a:t>
            </a:r>
            <a:r>
              <a:rPr lang="en-US" altLang="zh-TW" sz="2800" dirty="0">
                <a:solidFill>
                  <a:schemeClr val="tx1"/>
                </a:solidFill>
              </a:rPr>
              <a:t> parameter. Travel the whole data set and return 1 if there were a same string, otherwise return 0.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4EEA51-0524-2D06-0840-56C20B931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20" y="298184"/>
            <a:ext cx="7261330" cy="389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1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F92906E-927B-DF84-21D0-C37B520F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89" y="101600"/>
            <a:ext cx="6931329" cy="5296491"/>
          </a:xfrm>
          <a:prstGeom prst="rect">
            <a:avLst/>
          </a:prstGeom>
        </p:spPr>
      </p:pic>
      <p:sp>
        <p:nvSpPr>
          <p:cNvPr id="3" name="副標題 1">
            <a:extLst>
              <a:ext uri="{FF2B5EF4-FFF2-40B4-BE49-F238E27FC236}">
                <a16:creationId xmlns:a16="http://schemas.microsoft.com/office/drawing/2014/main" id="{97EB0397-5CDE-67CF-C8E9-530CBC366066}"/>
              </a:ext>
            </a:extLst>
          </p:cNvPr>
          <p:cNvSpPr txBox="1">
            <a:spLocks/>
          </p:cNvSpPr>
          <p:nvPr/>
        </p:nvSpPr>
        <p:spPr>
          <a:xfrm>
            <a:off x="2400392" y="5029199"/>
            <a:ext cx="8172358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/>
                </a:solidFill>
              </a:rPr>
              <a:t>In the main function, we call all the function we wrote in the previous with the parameters in the “*</a:t>
            </a:r>
            <a:r>
              <a:rPr lang="en-US" altLang="zh-TW" sz="2800" dirty="0" err="1">
                <a:solidFill>
                  <a:schemeClr val="tx1"/>
                </a:solidFill>
              </a:rPr>
              <a:t>argv</a:t>
            </a:r>
            <a:r>
              <a:rPr lang="en-US" altLang="zh-TW" sz="2800" dirty="0">
                <a:solidFill>
                  <a:schemeClr val="tx1"/>
                </a:solidFill>
              </a:rPr>
              <a:t>[]”  </a:t>
            </a:r>
          </a:p>
        </p:txBody>
      </p:sp>
    </p:spTree>
    <p:extLst>
      <p:ext uri="{BB962C8B-B14F-4D97-AF65-F5344CB8AC3E}">
        <p14:creationId xmlns:p14="http://schemas.microsoft.com/office/powerpoint/2010/main" val="218903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3B456C59-2883-22F6-A80D-09FA2763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174" y="1297592"/>
            <a:ext cx="5014689" cy="339472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fr-FR" altLang="zh-TW" sz="2800" i="1" dirty="0">
                <a:solidFill>
                  <a:srgbClr val="00B0F0"/>
                </a:solidFill>
              </a:rPr>
              <a:t>void intToBinary(int num, char *binary, int binarySize) {</a:t>
            </a:r>
          </a:p>
          <a:p>
            <a:pPr algn="l"/>
            <a:r>
              <a:rPr lang="fr-FR" altLang="zh-TW" sz="2800" i="1" dirty="0">
                <a:solidFill>
                  <a:srgbClr val="00B0F0"/>
                </a:solidFill>
              </a:rPr>
              <a:t>    int i;</a:t>
            </a:r>
          </a:p>
          <a:p>
            <a:pPr algn="l"/>
            <a:r>
              <a:rPr lang="fr-FR" altLang="zh-TW" sz="2800" i="1" dirty="0">
                <a:solidFill>
                  <a:srgbClr val="00B0F0"/>
                </a:solidFill>
              </a:rPr>
              <a:t>    for (i = binarySize - 1; i &gt;= 0; i--) {</a:t>
            </a:r>
          </a:p>
          <a:p>
            <a:pPr algn="l"/>
            <a:r>
              <a:rPr lang="fr-FR" altLang="zh-TW" sz="2800" i="1" dirty="0">
                <a:solidFill>
                  <a:srgbClr val="00B0F0"/>
                </a:solidFill>
              </a:rPr>
              <a:t>        binary[i] = (num % 2) + '0';</a:t>
            </a:r>
          </a:p>
          <a:p>
            <a:pPr algn="l"/>
            <a:r>
              <a:rPr lang="fr-FR" altLang="zh-TW" sz="2800" i="1" dirty="0">
                <a:solidFill>
                  <a:srgbClr val="00B0F0"/>
                </a:solidFill>
              </a:rPr>
              <a:t>        num /= 2;</a:t>
            </a:r>
          </a:p>
          <a:p>
            <a:pPr algn="l"/>
            <a:r>
              <a:rPr lang="fr-FR" altLang="zh-TW" sz="2800" i="1" dirty="0">
                <a:solidFill>
                  <a:srgbClr val="00B0F0"/>
                </a:solidFill>
              </a:rPr>
              <a:t>    }</a:t>
            </a:r>
          </a:p>
          <a:p>
            <a:pPr algn="l"/>
            <a:r>
              <a:rPr lang="fr-FR" altLang="zh-TW" sz="2800" i="1" dirty="0">
                <a:solidFill>
                  <a:srgbClr val="00B0F0"/>
                </a:solidFill>
              </a:rPr>
              <a:t>    binary[binarySize] = '\0';</a:t>
            </a:r>
          </a:p>
          <a:p>
            <a:pPr algn="l"/>
            <a:r>
              <a:rPr lang="fr-FR" altLang="zh-TW" sz="2800" i="1" dirty="0">
                <a:solidFill>
                  <a:srgbClr val="00B0F0"/>
                </a:solidFill>
              </a:rPr>
              <a:t>}</a:t>
            </a:r>
            <a:endParaRPr lang="zh-TW" altLang="en-US" sz="2800" i="1" dirty="0">
              <a:solidFill>
                <a:srgbClr val="00B0F0"/>
              </a:solidFill>
            </a:endParaRPr>
          </a:p>
        </p:txBody>
      </p:sp>
      <p:sp>
        <p:nvSpPr>
          <p:cNvPr id="9" name="副標題 1">
            <a:extLst>
              <a:ext uri="{FF2B5EF4-FFF2-40B4-BE49-F238E27FC236}">
                <a16:creationId xmlns:a16="http://schemas.microsoft.com/office/drawing/2014/main" id="{73B50E6E-5DC9-A9DC-B757-28662178FC59}"/>
              </a:ext>
            </a:extLst>
          </p:cNvPr>
          <p:cNvSpPr txBox="1">
            <a:spLocks/>
          </p:cNvSpPr>
          <p:nvPr/>
        </p:nvSpPr>
        <p:spPr>
          <a:xfrm>
            <a:off x="1410174" y="4692315"/>
            <a:ext cx="6885600" cy="107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/>
                </a:solidFill>
              </a:rPr>
              <a:t>Define a function that can transform decimal into binary.</a:t>
            </a:r>
          </a:p>
        </p:txBody>
      </p:sp>
    </p:spTree>
    <p:extLst>
      <p:ext uri="{BB962C8B-B14F-4D97-AF65-F5344CB8AC3E}">
        <p14:creationId xmlns:p14="http://schemas.microsoft.com/office/powerpoint/2010/main" val="185839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3B456C59-2883-22F6-A80D-09FA2763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485" y="1610414"/>
            <a:ext cx="6699110" cy="1499749"/>
          </a:xfrm>
        </p:spPr>
        <p:txBody>
          <a:bodyPr>
            <a:noAutofit/>
          </a:bodyPr>
          <a:lstStyle/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int power(int m, int n){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   int result = 1;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   for (int </a:t>
            </a:r>
            <a:r>
              <a:rPr lang="en-US" altLang="zh-TW" sz="2800" i="1" dirty="0" err="1">
                <a:solidFill>
                  <a:srgbClr val="00B0F0"/>
                </a:solidFill>
              </a:rPr>
              <a:t>i</a:t>
            </a:r>
            <a:r>
              <a:rPr lang="en-US" altLang="zh-TW" sz="2800" i="1" dirty="0">
                <a:solidFill>
                  <a:srgbClr val="00B0F0"/>
                </a:solidFill>
              </a:rPr>
              <a:t> = 0; </a:t>
            </a:r>
            <a:r>
              <a:rPr lang="en-US" altLang="zh-TW" sz="2800" i="1" dirty="0" err="1">
                <a:solidFill>
                  <a:srgbClr val="00B0F0"/>
                </a:solidFill>
              </a:rPr>
              <a:t>i</a:t>
            </a:r>
            <a:r>
              <a:rPr lang="en-US" altLang="zh-TW" sz="2800" i="1" dirty="0">
                <a:solidFill>
                  <a:srgbClr val="00B0F0"/>
                </a:solidFill>
              </a:rPr>
              <a:t> &lt; n; </a:t>
            </a:r>
            <a:r>
              <a:rPr lang="en-US" altLang="zh-TW" sz="2800" i="1" dirty="0" err="1">
                <a:solidFill>
                  <a:srgbClr val="00B0F0"/>
                </a:solidFill>
              </a:rPr>
              <a:t>i</a:t>
            </a:r>
            <a:r>
              <a:rPr lang="en-US" altLang="zh-TW" sz="2800" i="1" dirty="0">
                <a:solidFill>
                  <a:srgbClr val="00B0F0"/>
                </a:solidFill>
              </a:rPr>
              <a:t>++){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       result *= m;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   }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    return result;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}</a:t>
            </a:r>
            <a:endParaRPr lang="zh-TW" altLang="en-US" sz="2800" i="1" dirty="0">
              <a:solidFill>
                <a:srgbClr val="00B0F0"/>
              </a:solidFill>
            </a:endParaRPr>
          </a:p>
        </p:txBody>
      </p:sp>
      <p:sp>
        <p:nvSpPr>
          <p:cNvPr id="9" name="副標題 1">
            <a:extLst>
              <a:ext uri="{FF2B5EF4-FFF2-40B4-BE49-F238E27FC236}">
                <a16:creationId xmlns:a16="http://schemas.microsoft.com/office/drawing/2014/main" id="{73B50E6E-5DC9-A9DC-B757-28662178FC59}"/>
              </a:ext>
            </a:extLst>
          </p:cNvPr>
          <p:cNvSpPr txBox="1">
            <a:spLocks/>
          </p:cNvSpPr>
          <p:nvPr/>
        </p:nvSpPr>
        <p:spPr>
          <a:xfrm>
            <a:off x="1676874" y="4963026"/>
            <a:ext cx="6885600" cy="107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altLang="zh-TW" sz="2800" dirty="0">
                <a:solidFill>
                  <a:schemeClr val="tx1"/>
                </a:solidFill>
              </a:rPr>
              <a:t>Write a function ’ power ’ </a:t>
            </a:r>
            <a:r>
              <a:rPr lang="en-US" altLang="zh-TW" sz="2800" dirty="0">
                <a:solidFill>
                  <a:schemeClr val="tx1"/>
                </a:solidFill>
              </a:rPr>
              <a:t>to compute m ^ n</a:t>
            </a:r>
          </a:p>
        </p:txBody>
      </p:sp>
    </p:spTree>
    <p:extLst>
      <p:ext uri="{BB962C8B-B14F-4D97-AF65-F5344CB8AC3E}">
        <p14:creationId xmlns:p14="http://schemas.microsoft.com/office/powerpoint/2010/main" val="348048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3B456C59-2883-22F6-A80D-09FA2763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9485" y="1610414"/>
            <a:ext cx="5965183" cy="1499749"/>
          </a:xfrm>
        </p:spPr>
        <p:txBody>
          <a:bodyPr>
            <a:noAutofit/>
          </a:bodyPr>
          <a:lstStyle/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char DATA[100000][100] = {};</a:t>
            </a:r>
          </a:p>
          <a:p>
            <a:pPr algn="l"/>
            <a:r>
              <a:rPr lang="en-US" altLang="zh-TW" sz="2800" i="1" dirty="0">
                <a:solidFill>
                  <a:srgbClr val="00B0F0"/>
                </a:solidFill>
              </a:rPr>
              <a:t>int LENGTH = -1;</a:t>
            </a:r>
            <a:endParaRPr lang="zh-TW" altLang="en-US" sz="2800" i="1" dirty="0">
              <a:solidFill>
                <a:srgbClr val="00B0F0"/>
              </a:solidFill>
            </a:endParaRPr>
          </a:p>
        </p:txBody>
      </p:sp>
      <p:sp>
        <p:nvSpPr>
          <p:cNvPr id="9" name="副標題 1">
            <a:extLst>
              <a:ext uri="{FF2B5EF4-FFF2-40B4-BE49-F238E27FC236}">
                <a16:creationId xmlns:a16="http://schemas.microsoft.com/office/drawing/2014/main" id="{73B50E6E-5DC9-A9DC-B757-28662178FC59}"/>
              </a:ext>
            </a:extLst>
          </p:cNvPr>
          <p:cNvSpPr txBox="1">
            <a:spLocks/>
          </p:cNvSpPr>
          <p:nvPr/>
        </p:nvSpPr>
        <p:spPr>
          <a:xfrm>
            <a:off x="1909484" y="3362826"/>
            <a:ext cx="7539315" cy="149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3200" dirty="0">
                <a:solidFill>
                  <a:schemeClr val="tx1"/>
                </a:solidFill>
              </a:rPr>
              <a:t>Declare two global variables, 2D array “DATA” and integer “LENGH” to store the data and the record length</a:t>
            </a:r>
          </a:p>
        </p:txBody>
      </p:sp>
    </p:spTree>
    <p:extLst>
      <p:ext uri="{BB962C8B-B14F-4D97-AF65-F5344CB8AC3E}">
        <p14:creationId xmlns:p14="http://schemas.microsoft.com/office/powerpoint/2010/main" val="420458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1">
            <a:extLst>
              <a:ext uri="{FF2B5EF4-FFF2-40B4-BE49-F238E27FC236}">
                <a16:creationId xmlns:a16="http://schemas.microsoft.com/office/drawing/2014/main" id="{97EB0397-5CDE-67CF-C8E9-530CBC366066}"/>
              </a:ext>
            </a:extLst>
          </p:cNvPr>
          <p:cNvSpPr txBox="1">
            <a:spLocks/>
          </p:cNvSpPr>
          <p:nvPr/>
        </p:nvSpPr>
        <p:spPr>
          <a:xfrm>
            <a:off x="1562192" y="4852545"/>
            <a:ext cx="8553357" cy="1719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/>
                </a:solidFill>
              </a:rPr>
              <a:t>Define an input function with the filename parameter, and then read the data in the file by “</a:t>
            </a:r>
            <a:r>
              <a:rPr lang="en-US" altLang="zh-TW" sz="2800" dirty="0" err="1">
                <a:solidFill>
                  <a:schemeClr val="tx1"/>
                </a:solidFill>
              </a:rPr>
              <a:t>fgets</a:t>
            </a:r>
            <a:r>
              <a:rPr lang="en-US" altLang="zh-TW" sz="2800" dirty="0">
                <a:solidFill>
                  <a:schemeClr val="tx1"/>
                </a:solidFill>
              </a:rPr>
              <a:t>”, after the reading, program will store the data in 2D array DATA.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E4D9CB-8BA9-62ED-A506-86B1B5CA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86" y="220050"/>
            <a:ext cx="7407078" cy="452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8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1">
            <a:extLst>
              <a:ext uri="{FF2B5EF4-FFF2-40B4-BE49-F238E27FC236}">
                <a16:creationId xmlns:a16="http://schemas.microsoft.com/office/drawing/2014/main" id="{97EB0397-5CDE-67CF-C8E9-530CBC366066}"/>
              </a:ext>
            </a:extLst>
          </p:cNvPr>
          <p:cNvSpPr txBox="1">
            <a:spLocks/>
          </p:cNvSpPr>
          <p:nvPr/>
        </p:nvSpPr>
        <p:spPr>
          <a:xfrm>
            <a:off x="1562192" y="4852545"/>
            <a:ext cx="8464458" cy="1732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/>
                </a:solidFill>
              </a:rPr>
              <a:t>Define a </a:t>
            </a:r>
            <a:r>
              <a:rPr lang="en-US" altLang="zh-TW" sz="2800" dirty="0" err="1">
                <a:solidFill>
                  <a:schemeClr val="tx1"/>
                </a:solidFill>
              </a:rPr>
              <a:t>length_distribution</a:t>
            </a:r>
            <a:r>
              <a:rPr lang="en-US" altLang="zh-TW" sz="2800" dirty="0">
                <a:solidFill>
                  <a:schemeClr val="tx1"/>
                </a:solidFill>
              </a:rPr>
              <a:t> function. Create an array to store the number of prefixes with prefix length. Collect the length by the format input and store the data into the array.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7EE6EE-C516-333C-EB20-E913F84E2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50" y="272891"/>
            <a:ext cx="9293399" cy="42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58A62C7-427B-AD45-3DCB-124C11D6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57" y="0"/>
            <a:ext cx="7631235" cy="5835650"/>
          </a:xfrm>
          <a:prstGeom prst="rect">
            <a:avLst/>
          </a:prstGeom>
        </p:spPr>
      </p:pic>
      <p:sp>
        <p:nvSpPr>
          <p:cNvPr id="3" name="副標題 1">
            <a:extLst>
              <a:ext uri="{FF2B5EF4-FFF2-40B4-BE49-F238E27FC236}">
                <a16:creationId xmlns:a16="http://schemas.microsoft.com/office/drawing/2014/main" id="{97EB0397-5CDE-67CF-C8E9-530CBC366066}"/>
              </a:ext>
            </a:extLst>
          </p:cNvPr>
          <p:cNvSpPr txBox="1">
            <a:spLocks/>
          </p:cNvSpPr>
          <p:nvPr/>
        </p:nvSpPr>
        <p:spPr>
          <a:xfrm>
            <a:off x="2108292" y="5296491"/>
            <a:ext cx="7797708" cy="156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/>
                </a:solidFill>
              </a:rPr>
              <a:t>Define a segment function with n. Construct a array and initialize it in order to statistic the number of prefixes in different group.</a:t>
            </a:r>
          </a:p>
        </p:txBody>
      </p:sp>
    </p:spTree>
    <p:extLst>
      <p:ext uri="{BB962C8B-B14F-4D97-AF65-F5344CB8AC3E}">
        <p14:creationId xmlns:p14="http://schemas.microsoft.com/office/powerpoint/2010/main" val="129603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9134A1-AE3C-F28D-A9FC-A8585517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21" y="0"/>
            <a:ext cx="6972658" cy="5651790"/>
          </a:xfrm>
          <a:prstGeom prst="rect">
            <a:avLst/>
          </a:prstGeom>
        </p:spPr>
      </p:pic>
      <p:sp>
        <p:nvSpPr>
          <p:cNvPr id="3" name="副標題 1">
            <a:extLst>
              <a:ext uri="{FF2B5EF4-FFF2-40B4-BE49-F238E27FC236}">
                <a16:creationId xmlns:a16="http://schemas.microsoft.com/office/drawing/2014/main" id="{97EB0397-5CDE-67CF-C8E9-530CBC366066}"/>
              </a:ext>
            </a:extLst>
          </p:cNvPr>
          <p:cNvSpPr txBox="1">
            <a:spLocks/>
          </p:cNvSpPr>
          <p:nvPr/>
        </p:nvSpPr>
        <p:spPr>
          <a:xfrm>
            <a:off x="2108292" y="5296491"/>
            <a:ext cx="7797708" cy="1561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/>
                </a:solidFill>
              </a:rPr>
              <a:t>Define a </a:t>
            </a:r>
            <a:r>
              <a:rPr lang="en-US" altLang="zh-TW" sz="2800" dirty="0" err="1">
                <a:solidFill>
                  <a:schemeClr val="tx1"/>
                </a:solidFill>
              </a:rPr>
              <a:t>prefix_insert</a:t>
            </a:r>
            <a:r>
              <a:rPr lang="en-US" altLang="zh-TW" sz="2800" dirty="0">
                <a:solidFill>
                  <a:schemeClr val="tx1"/>
                </a:solidFill>
              </a:rPr>
              <a:t> function with the filename parameter, and then read the data in the file by “</a:t>
            </a:r>
            <a:r>
              <a:rPr lang="en-US" altLang="zh-TW" sz="2800" dirty="0" err="1">
                <a:solidFill>
                  <a:schemeClr val="tx1"/>
                </a:solidFill>
              </a:rPr>
              <a:t>fgets</a:t>
            </a:r>
            <a:r>
              <a:rPr lang="en-US" altLang="zh-TW" sz="2800" dirty="0">
                <a:solidFill>
                  <a:schemeClr val="tx1"/>
                </a:solidFill>
              </a:rPr>
              <a:t>”, after the reading, program will store the data in 2D array DATA.</a:t>
            </a:r>
          </a:p>
        </p:txBody>
      </p:sp>
    </p:spTree>
    <p:extLst>
      <p:ext uri="{BB962C8B-B14F-4D97-AF65-F5344CB8AC3E}">
        <p14:creationId xmlns:p14="http://schemas.microsoft.com/office/powerpoint/2010/main" val="263861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29F27A9-DFBA-CA52-23F3-868AAAF4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65" y="155434"/>
            <a:ext cx="6229670" cy="5467631"/>
          </a:xfrm>
          <a:prstGeom prst="rect">
            <a:avLst/>
          </a:prstGeom>
        </p:spPr>
      </p:pic>
      <p:sp>
        <p:nvSpPr>
          <p:cNvPr id="3" name="副標題 1">
            <a:extLst>
              <a:ext uri="{FF2B5EF4-FFF2-40B4-BE49-F238E27FC236}">
                <a16:creationId xmlns:a16="http://schemas.microsoft.com/office/drawing/2014/main" id="{97EB0397-5CDE-67CF-C8E9-530CBC366066}"/>
              </a:ext>
            </a:extLst>
          </p:cNvPr>
          <p:cNvSpPr txBox="1">
            <a:spLocks/>
          </p:cNvSpPr>
          <p:nvPr/>
        </p:nvSpPr>
        <p:spPr>
          <a:xfrm>
            <a:off x="2108292" y="5296491"/>
            <a:ext cx="7797708" cy="156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800" dirty="0">
                <a:solidFill>
                  <a:schemeClr val="tx1"/>
                </a:solidFill>
              </a:rPr>
              <a:t>Define a </a:t>
            </a:r>
            <a:r>
              <a:rPr lang="en-US" altLang="zh-TW" sz="2800" dirty="0" err="1">
                <a:solidFill>
                  <a:schemeClr val="tx1"/>
                </a:solidFill>
              </a:rPr>
              <a:t>prefix_delete</a:t>
            </a:r>
            <a:r>
              <a:rPr lang="en-US" altLang="zh-TW" sz="2800" dirty="0">
                <a:solidFill>
                  <a:schemeClr val="tx1"/>
                </a:solidFill>
              </a:rPr>
              <a:t> function with </a:t>
            </a:r>
            <a:r>
              <a:rPr lang="en-US" altLang="zh-TW" sz="2800" dirty="0" err="1">
                <a:solidFill>
                  <a:schemeClr val="tx1"/>
                </a:solidFill>
              </a:rPr>
              <a:t>with</a:t>
            </a:r>
            <a:r>
              <a:rPr lang="en-US" altLang="zh-TW" sz="2800" dirty="0">
                <a:solidFill>
                  <a:schemeClr val="tx1"/>
                </a:solidFill>
              </a:rPr>
              <a:t> the filename parameter. Compare and delete the data if there were the same string in the deleting file.</a:t>
            </a:r>
          </a:p>
        </p:txBody>
      </p:sp>
    </p:spTree>
    <p:extLst>
      <p:ext uri="{BB962C8B-B14F-4D97-AF65-F5344CB8AC3E}">
        <p14:creationId xmlns:p14="http://schemas.microsoft.com/office/powerpoint/2010/main" val="255255933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138</TotalTime>
  <Words>386</Words>
  <Application>Microsoft Office PowerPoint</Application>
  <PresentationFormat>寬螢幕</PresentationFormat>
  <Paragraphs>31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Franklin Gothic Book</vt:lpstr>
      <vt:lpstr>裁剪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丞佑 鄭</dc:creator>
  <cp:lastModifiedBy>丞佑 鄭</cp:lastModifiedBy>
  <cp:revision>3</cp:revision>
  <dcterms:created xsi:type="dcterms:W3CDTF">2023-12-14T02:32:36Z</dcterms:created>
  <dcterms:modified xsi:type="dcterms:W3CDTF">2023-12-26T23:14:23Z</dcterms:modified>
</cp:coreProperties>
</file>