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82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>
                <a:latin typeface="Adobe Naskh Medium" panose="01010101010101010101" pitchFamily="50" charset="-78"/>
              </a:rPr>
              <a:t>กลุ่ม</a:t>
            </a:r>
            <a:r>
              <a:rPr lang="th-TH" dirty="0" smtClean="0">
                <a:latin typeface="Adobe Naskh Medium" panose="01010101010101010101" pitchFamily="50" charset="-78"/>
              </a:rPr>
              <a:t>ที่19 </a:t>
            </a:r>
            <a:r>
              <a:rPr lang="th-TH" dirty="0" smtClean="0">
                <a:latin typeface="Adobe Naskh Medium" panose="01010101010101010101" pitchFamily="50" charset="-78"/>
              </a:rPr>
              <a:t>ปลาวาฬ</a:t>
            </a:r>
            <a:r>
              <a:rPr lang="en-US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+2</a:t>
            </a:r>
            <a:r>
              <a:rPr lang="th-TH" dirty="0" smtClean="0">
                <a:latin typeface="Adobe Naskh Medium" panose="01010101010101010101" pitchFamily="50" charset="-78"/>
              </a:rPr>
              <a:t> </a:t>
            </a:r>
            <a:endParaRPr lang="en-US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h-TH" dirty="0" smtClean="0">
                <a:latin typeface="Adobe Naskh Medium" panose="01010101010101010101" pitchFamily="50" charset="-78"/>
                <a:cs typeface="+mj-cs"/>
              </a:rPr>
              <a:t>ชั้นปีที่</a:t>
            </a:r>
            <a:r>
              <a:rPr lang="en-US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2 </a:t>
            </a:r>
            <a:r>
              <a:rPr lang="th-TH" dirty="0" smtClean="0">
                <a:latin typeface="Adobe Naskh Medium" panose="01010101010101010101" pitchFamily="50" charset="-78"/>
                <a:cs typeface="+mj-cs"/>
              </a:rPr>
              <a:t>คณะวิทยาศาสตร์ สาขาวิทยาการคอมพิวเตอร์</a:t>
            </a:r>
          </a:p>
          <a:p>
            <a:r>
              <a:rPr lang="th-TH" dirty="0" smtClean="0">
                <a:latin typeface="Adobe Naskh Medium" panose="01010101010101010101" pitchFamily="50" charset="-78"/>
                <a:cs typeface="+mj-cs"/>
              </a:rPr>
              <a:t>โครงการพิเศษ</a:t>
            </a:r>
            <a:endParaRPr lang="en-US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สมาชิกกลุ่ม</a:t>
            </a: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593020978-0 นาย สร</a:t>
            </a:r>
            <a:r>
              <a:rPr lang="th-TH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วิชญ์</a:t>
            </a:r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ศิลปะรายะ</a:t>
            </a:r>
          </a:p>
          <a:p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593020938-2 นาย </a:t>
            </a:r>
            <a:r>
              <a:rPr lang="th-TH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กฤต</a:t>
            </a:r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ภาส โคตรนรินทร์</a:t>
            </a:r>
          </a:p>
          <a:p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593020962-5 นาย </a:t>
            </a:r>
            <a:r>
              <a:rPr lang="th-TH" dirty="0" err="1">
                <a:latin typeface="Adobe Song Std L" panose="02020300000000000000" pitchFamily="18" charset="-128"/>
                <a:ea typeface="Adobe Song Std L" panose="02020300000000000000" pitchFamily="18" charset="-128"/>
              </a:rPr>
              <a:t>พัทธนันท์</a:t>
            </a:r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 พิมพ์ทอง</a:t>
            </a:r>
          </a:p>
          <a:p>
            <a:r>
              <a:rPr lang="th-TH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593020948-9 นาย เตชะวัน เตโชชานนท์</a:t>
            </a:r>
          </a:p>
          <a:p>
            <a:pPr marL="0" indent="0">
              <a:buNone/>
            </a:pPr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endParaRPr lang="en-US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h-TH" dirty="0" smtClean="0">
                <a:latin typeface="Adobe Naskh Medium" panose="01010101010101010101" pitchFamily="50" charset="-78"/>
              </a:rPr>
              <a:t>ชื่อเกม</a:t>
            </a:r>
            <a:endParaRPr lang="th-TH" dirty="0">
              <a:latin typeface="Adobe Naskh Medium" panose="01010101010101010101" pitchFamily="50" charset="-78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86534" y="1206783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anose="020E0802020502020306" pitchFamily="34" charset="0"/>
                <a:cs typeface="Adobe Naskh Medium" panose="01010101010101010101" pitchFamily="50" charset="-78"/>
              </a:rPr>
              <a:t>Tales of Reverse</a:t>
            </a:r>
            <a:endParaRPr lang="th-TH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785" y="2419045"/>
            <a:ext cx="73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latin typeface="Adobe Naskh Medium" panose="01010101010101010101" pitchFamily="50" charset="-78"/>
              </a:rPr>
              <a:t>	</a:t>
            </a:r>
            <a:r>
              <a:rPr lang="en-US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Tale </a:t>
            </a:r>
            <a:r>
              <a:rPr lang="th-TH" dirty="0" smtClean="0">
                <a:latin typeface="Adobe Naskh Medium" panose="01010101010101010101" pitchFamily="50" charset="-78"/>
              </a:rPr>
              <a:t>แปลว่าเรื่องเล่า </a:t>
            </a:r>
            <a:r>
              <a:rPr lang="en-US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Reverse</a:t>
            </a:r>
            <a:r>
              <a:rPr lang="th-TH" dirty="0" smtClean="0">
                <a:latin typeface="Adobe Naskh Medium" panose="01010101010101010101" pitchFamily="50" charset="-78"/>
              </a:rPr>
              <a:t> แปล</a:t>
            </a:r>
            <a:r>
              <a:rPr lang="th-TH" dirty="0" smtClean="0">
                <a:latin typeface="Adobe Naskh Medium" panose="01010101010101010101" pitchFamily="50" charset="-78"/>
              </a:rPr>
              <a:t>ว่าตรงข้าม </a:t>
            </a:r>
            <a:r>
              <a:rPr lang="th-TH" dirty="0" smtClean="0">
                <a:latin typeface="Adobe Naskh Medium" panose="01010101010101010101" pitchFamily="50" charset="-78"/>
              </a:rPr>
              <a:t>โดยรวมจะสื่อว่าเรื่องเล่าในมุมกลับกัน โดยส่วนมากจะเป็นเจ้าชายที่ไปช่วยเจ้าหญิงจากปีศาจ แต่เกมนี้จะนำเสนอในมุมมองของปีศาจที่ไปฆ่าเจ้าชายเพื่อลักพาตัวเจ้าหญิงมา</a:t>
            </a:r>
            <a:r>
              <a:rPr lang="th-TH" dirty="0" smtClean="0">
                <a:latin typeface="Adobe Naskh Medium" panose="01010101010101010101" pitchFamily="50" charset="-78"/>
              </a:rPr>
              <a:t>แทน</a:t>
            </a:r>
            <a:endParaRPr lang="th-TH" dirty="0">
              <a:latin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80153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Story</a:t>
            </a:r>
            <a:endParaRPr lang="en-US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1679754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Adobe Naskh Medium" panose="01010101010101010101" pitchFamily="50" charset="-78"/>
              </a:rPr>
              <a:t>เราจะได้รับบทเป็นจอมมารที่ตกหลุมรักองค์หญิง ในอาณาจักรแห่งหนึ่ง ที่กำลังจะแต่งงานกับเจ้าชายจอมปลอม และพระราชาใจร้าย ได้แรงบันดาลใจมาจากเกมซี</a:t>
            </a:r>
            <a:r>
              <a:rPr lang="th-TH" dirty="0" err="1" smtClean="0">
                <a:latin typeface="Adobe Naskh Medium" panose="01010101010101010101" pitchFamily="50" charset="-78"/>
              </a:rPr>
              <a:t>รี่ย์</a:t>
            </a:r>
            <a:r>
              <a:rPr lang="en-US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 </a:t>
            </a:r>
            <a:r>
              <a:rPr lang="en-US" dirty="0" err="1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Disgaea</a:t>
            </a:r>
            <a:endParaRPr lang="en-US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pic>
        <p:nvPicPr>
          <p:cNvPr id="1026" name="Picture 2" descr="C:\Users\a\Desktop\disgaeapc-mousepad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2419045"/>
            <a:ext cx="2582478" cy="24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Disgaea-5-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2525512"/>
            <a:ext cx="3965058" cy="2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448965" y="586585"/>
            <a:ext cx="8246070" cy="4123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8965" y="586585"/>
            <a:ext cx="3359510" cy="1985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Move/Attack/Jump</a:t>
            </a:r>
            <a:endParaRPr lang="th-TH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448965" y="586585"/>
            <a:ext cx="1985165" cy="9162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8965" y="2571750"/>
            <a:ext cx="3359510" cy="2137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Move W,A,S,D </a:t>
            </a:r>
          </a:p>
          <a:p>
            <a:pPr algn="ctr"/>
            <a:r>
              <a:rPr lang="en-US" dirty="0" smtClean="0"/>
              <a:t>Attack </a:t>
            </a:r>
            <a:r>
              <a:rPr lang="en-US" dirty="0" err="1" smtClean="0"/>
              <a:t>J,Jump</a:t>
            </a:r>
            <a:r>
              <a:rPr lang="en-US" dirty="0" smtClean="0"/>
              <a:t>  I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48965" y="2571750"/>
            <a:ext cx="1985165" cy="916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th-TH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808475" y="586585"/>
            <a:ext cx="2137870" cy="916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113886" y="1808225"/>
            <a:ext cx="1832460" cy="7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 Identification</a:t>
            </a:r>
          </a:p>
          <a:p>
            <a:pPr algn="ctr"/>
            <a:r>
              <a:rPr lang="th-TH" dirty="0"/>
              <a:t>อยากมีตัวตน</a:t>
            </a: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709870" y="1808225"/>
            <a:ext cx="1679755" cy="7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Aggressiveness</a:t>
            </a:r>
          </a:p>
          <a:p>
            <a:pPr algn="ctr"/>
            <a:r>
              <a:rPr lang="th-TH" dirty="0"/>
              <a:t>ก้าวร้าว</a:t>
            </a:r>
            <a:endParaRPr lang="en-US" dirty="0"/>
          </a:p>
          <a:p>
            <a:pPr algn="ctr"/>
            <a:endParaRPr lang="th-TH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113885" y="3182570"/>
            <a:ext cx="1832460" cy="7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Excitement</a:t>
            </a:r>
            <a:endParaRPr lang="th-TH" dirty="0"/>
          </a:p>
          <a:p>
            <a:pPr algn="ctr"/>
            <a:r>
              <a:rPr lang="th-TH" dirty="0"/>
              <a:t>ตื้นเต้น เร้าใจ</a:t>
            </a:r>
            <a:endParaRPr lang="en-US" dirty="0"/>
          </a:p>
          <a:p>
            <a:pPr algn="ctr"/>
            <a:endParaRPr lang="th-TH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557165" y="3335275"/>
            <a:ext cx="1832460" cy="7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Joy</a:t>
            </a:r>
            <a:endParaRPr lang="th-TH"/>
          </a:p>
          <a:p>
            <a:pPr algn="ctr"/>
            <a:r>
              <a:rPr lang="th-TH"/>
              <a:t>สุข</a:t>
            </a:r>
            <a:endParaRPr lang="en-US" dirty="0"/>
          </a:p>
        </p:txBody>
      </p:sp>
      <p:cxnSp>
        <p:nvCxnSpPr>
          <p:cNvPr id="13" name="ลูกศรเชื่อมต่อแบบตรง 12"/>
          <p:cNvCxnSpPr>
            <a:endCxn id="9" idx="1"/>
          </p:cNvCxnSpPr>
          <p:nvPr/>
        </p:nvCxnSpPr>
        <p:spPr>
          <a:xfrm>
            <a:off x="5946345" y="2113635"/>
            <a:ext cx="763525" cy="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>
            <a:off x="5182820" y="2571750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>
            <a:off x="5946345" y="3487980"/>
            <a:ext cx="610820" cy="1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7931510" y="2571750"/>
            <a:ext cx="0" cy="7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97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885735" y="2110085"/>
            <a:ext cx="73725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ooper Std Black" panose="0208090304030B020404" pitchFamily="18" charset="0"/>
              </a:rPr>
              <a:t>THANK you</a:t>
            </a:r>
            <a:endParaRPr lang="th-TH" sz="8000" b="1" cap="all" spc="0" dirty="0">
              <a:ln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นำเสนอทางหน้าจอ (16:9)</PresentationFormat>
  <Paragraphs>31</Paragraphs>
  <Slides>6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5" baseType="lpstr">
      <vt:lpstr>Adobe Song Std L</vt:lpstr>
      <vt:lpstr>Adobe Naskh Medium</vt:lpstr>
      <vt:lpstr>Angsana New</vt:lpstr>
      <vt:lpstr>Arial</vt:lpstr>
      <vt:lpstr>Berlin Sans FB Demi</vt:lpstr>
      <vt:lpstr>Calibri</vt:lpstr>
      <vt:lpstr>Cooper Std Black</vt:lpstr>
      <vt:lpstr>Cordia New</vt:lpstr>
      <vt:lpstr>Office Theme</vt:lpstr>
      <vt:lpstr>กลุ่มที่19 ปลาวาฬ+2 </vt:lpstr>
      <vt:lpstr>สมาชิกกลุ่ม</vt:lpstr>
      <vt:lpstr>ชื่อเกม</vt:lpstr>
      <vt:lpstr>Story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2017-07-12T15:33:23Z</dcterms:created>
  <dcterms:modified xsi:type="dcterms:W3CDTF">2017-11-10T06:19:52Z</dcterms:modified>
</cp:coreProperties>
</file>