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46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wner\School\Senior%20Year\Winter%20Semester\Senior%20Project\Senior-Project\Gantt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524597886802599"/>
          <c:y val="0"/>
          <c:w val="0.63810801930301697"/>
          <c:h val="0.8875582093833449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</c:spPr>
          <c:invertIfNegative val="0"/>
          <c:cat>
            <c:strRef>
              <c:f>Sheet1!$A$2:$A$13</c:f>
              <c:strCache>
                <c:ptCount val="12"/>
                <c:pt idx="0">
                  <c:v>Initial Research</c:v>
                </c:pt>
                <c:pt idx="1">
                  <c:v>Requirements Gatherring</c:v>
                </c:pt>
                <c:pt idx="2">
                  <c:v>Planning/Design</c:v>
                </c:pt>
                <c:pt idx="3">
                  <c:v>User Interface Prototype</c:v>
                </c:pt>
                <c:pt idx="4">
                  <c:v>Location Gathering</c:v>
                </c:pt>
                <c:pt idx="5">
                  <c:v>Data Management</c:v>
                </c:pt>
                <c:pt idx="6">
                  <c:v>Main Model Class</c:v>
                </c:pt>
                <c:pt idx="7">
                  <c:v>Controller (transitions) Development</c:v>
                </c:pt>
                <c:pt idx="8">
                  <c:v>UI Enhancements (Visual)</c:v>
                </c:pt>
                <c:pt idx="9">
                  <c:v>Ui Critique and Changes</c:v>
                </c:pt>
                <c:pt idx="10">
                  <c:v>Testing/Debugging</c:v>
                </c:pt>
                <c:pt idx="11">
                  <c:v>Final Test/Debugging/Minor</c:v>
                </c:pt>
              </c:strCache>
            </c:strRef>
          </c:cat>
          <c:val>
            <c:numRef>
              <c:f>Sheet1!$B$2:$B$13</c:f>
              <c:numCache>
                <c:formatCode>m/d/yyyy</c:formatCode>
                <c:ptCount val="12"/>
                <c:pt idx="0">
                  <c:v>41289</c:v>
                </c:pt>
                <c:pt idx="1">
                  <c:v>41289</c:v>
                </c:pt>
                <c:pt idx="2">
                  <c:v>41295</c:v>
                </c:pt>
                <c:pt idx="3">
                  <c:v>41295</c:v>
                </c:pt>
                <c:pt idx="4">
                  <c:v>41315</c:v>
                </c:pt>
                <c:pt idx="5">
                  <c:v>41330</c:v>
                </c:pt>
                <c:pt idx="6">
                  <c:v>41333</c:v>
                </c:pt>
                <c:pt idx="7">
                  <c:v>41333</c:v>
                </c:pt>
                <c:pt idx="8">
                  <c:v>41333</c:v>
                </c:pt>
                <c:pt idx="9">
                  <c:v>41358</c:v>
                </c:pt>
                <c:pt idx="10">
                  <c:v>41358</c:v>
                </c:pt>
                <c:pt idx="11">
                  <c:v>41360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invertIfNegative val="0"/>
          <c:cat>
            <c:strRef>
              <c:f>Sheet1!$A$2:$A$13</c:f>
              <c:strCache>
                <c:ptCount val="12"/>
                <c:pt idx="0">
                  <c:v>Initial Research</c:v>
                </c:pt>
                <c:pt idx="1">
                  <c:v>Requirements Gatherring</c:v>
                </c:pt>
                <c:pt idx="2">
                  <c:v>Planning/Design</c:v>
                </c:pt>
                <c:pt idx="3">
                  <c:v>User Interface Prototype</c:v>
                </c:pt>
                <c:pt idx="4">
                  <c:v>Location Gathering</c:v>
                </c:pt>
                <c:pt idx="5">
                  <c:v>Data Management</c:v>
                </c:pt>
                <c:pt idx="6">
                  <c:v>Main Model Class</c:v>
                </c:pt>
                <c:pt idx="7">
                  <c:v>Controller (transitions) Development</c:v>
                </c:pt>
                <c:pt idx="8">
                  <c:v>UI Enhancements (Visual)</c:v>
                </c:pt>
                <c:pt idx="9">
                  <c:v>Ui Critique and Changes</c:v>
                </c:pt>
                <c:pt idx="10">
                  <c:v>Testing/Debugging</c:v>
                </c:pt>
                <c:pt idx="11">
                  <c:v>Final Test/Debugging/Minor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30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25</c:v>
                </c:pt>
                <c:pt idx="5">
                  <c:v>23</c:v>
                </c:pt>
                <c:pt idx="6">
                  <c:v>30</c:v>
                </c:pt>
                <c:pt idx="7">
                  <c:v>34</c:v>
                </c:pt>
                <c:pt idx="8">
                  <c:v>20</c:v>
                </c:pt>
                <c:pt idx="9">
                  <c:v>10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Remaining</c:v>
                </c:pt>
              </c:strCache>
            </c:strRef>
          </c:tx>
          <c:invertIfNegative val="0"/>
          <c:cat>
            <c:strRef>
              <c:f>Sheet1!$A$2:$A$13</c:f>
              <c:strCache>
                <c:ptCount val="12"/>
                <c:pt idx="0">
                  <c:v>Initial Research</c:v>
                </c:pt>
                <c:pt idx="1">
                  <c:v>Requirements Gatherring</c:v>
                </c:pt>
                <c:pt idx="2">
                  <c:v>Planning/Design</c:v>
                </c:pt>
                <c:pt idx="3">
                  <c:v>User Interface Prototype</c:v>
                </c:pt>
                <c:pt idx="4">
                  <c:v>Location Gathering</c:v>
                </c:pt>
                <c:pt idx="5">
                  <c:v>Data Management</c:v>
                </c:pt>
                <c:pt idx="6">
                  <c:v>Main Model Class</c:v>
                </c:pt>
                <c:pt idx="7">
                  <c:v>Controller (transitions) Development</c:v>
                </c:pt>
                <c:pt idx="8">
                  <c:v>UI Enhancements (Visual)</c:v>
                </c:pt>
                <c:pt idx="9">
                  <c:v>Ui Critique and Changes</c:v>
                </c:pt>
                <c:pt idx="10">
                  <c:v>Testing/Debugging</c:v>
                </c:pt>
                <c:pt idx="11">
                  <c:v>Final Test/Debugging/Minor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1</c:v>
                </c:pt>
                <c:pt idx="8">
                  <c:v>10</c:v>
                </c:pt>
                <c:pt idx="9">
                  <c:v>20</c:v>
                </c:pt>
                <c:pt idx="10">
                  <c:v>15</c:v>
                </c:pt>
                <c:pt idx="11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551552"/>
        <c:axId val="44942464"/>
      </c:barChart>
      <c:catAx>
        <c:axId val="44551552"/>
        <c:scaling>
          <c:orientation val="minMax"/>
        </c:scaling>
        <c:delete val="0"/>
        <c:axPos val="l"/>
        <c:majorTickMark val="out"/>
        <c:minorTickMark val="none"/>
        <c:tickLblPos val="nextTo"/>
        <c:crossAx val="44942464"/>
        <c:crosses val="autoZero"/>
        <c:auto val="1"/>
        <c:lblAlgn val="ctr"/>
        <c:lblOffset val="100"/>
        <c:noMultiLvlLbl val="0"/>
      </c:catAx>
      <c:valAx>
        <c:axId val="44942464"/>
        <c:scaling>
          <c:orientation val="minMax"/>
        </c:scaling>
        <c:delete val="0"/>
        <c:axPos val="b"/>
        <c:majorGridlines/>
        <c:numFmt formatCode="m/d/yyyy" sourceLinked="1"/>
        <c:majorTickMark val="out"/>
        <c:minorTickMark val="none"/>
        <c:tickLblPos val="nextTo"/>
        <c:crossAx val="44551552"/>
        <c:crosses val="autoZero"/>
        <c:crossBetween val="between"/>
      </c:valAx>
    </c:plotArea>
    <c:legend>
      <c:legendPos val="r"/>
      <c:legendEntry>
        <c:idx val="0"/>
        <c:delete val="1"/>
      </c:legendEntry>
      <c:layout/>
      <c:overlay val="0"/>
      <c:spPr>
        <a:solidFill>
          <a:srgbClr val="000000">
            <a:alpha val="0"/>
          </a:srgbClr>
        </a:solidFill>
      </c:sp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8B83-AAA3-4F11-9D3F-07A203A8E4A4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6009-F4F8-4521-8401-B149ADB30E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8B83-AAA3-4F11-9D3F-07A203A8E4A4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6009-F4F8-4521-8401-B149ADB30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8B83-AAA3-4F11-9D3F-07A203A8E4A4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6009-F4F8-4521-8401-B149ADB30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8B83-AAA3-4F11-9D3F-07A203A8E4A4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6009-F4F8-4521-8401-B149ADB30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8B83-AAA3-4F11-9D3F-07A203A8E4A4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6009-F4F8-4521-8401-B149ADB30E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8B83-AAA3-4F11-9D3F-07A203A8E4A4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6009-F4F8-4521-8401-B149ADB30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8B83-AAA3-4F11-9D3F-07A203A8E4A4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6009-F4F8-4521-8401-B149ADB30ED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8B83-AAA3-4F11-9D3F-07A203A8E4A4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6009-F4F8-4521-8401-B149ADB30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8B83-AAA3-4F11-9D3F-07A203A8E4A4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6009-F4F8-4521-8401-B149ADB30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8B83-AAA3-4F11-9D3F-07A203A8E4A4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6009-F4F8-4521-8401-B149ADB30E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8B83-AAA3-4F11-9D3F-07A203A8E4A4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6009-F4F8-4521-8401-B149ADB30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5E78B83-AAA3-4F11-9D3F-07A203A8E4A4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8FC6009-F4F8-4521-8401-B149ADB30E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GVSU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Newell, Nicholas Workman, </a:t>
            </a:r>
          </a:p>
          <a:p>
            <a:r>
              <a:rPr lang="en-US" dirty="0" smtClean="0"/>
              <a:t>Thomas Peterson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0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list of our buildings and donor information.</a:t>
            </a:r>
          </a:p>
          <a:p>
            <a:endParaRPr lang="en-US" dirty="0" smtClean="0"/>
          </a:p>
          <a:p>
            <a:r>
              <a:rPr lang="en-US" dirty="0" smtClean="0"/>
              <a:t>Approved images for 90% of buildings.</a:t>
            </a:r>
          </a:p>
          <a:p>
            <a:r>
              <a:rPr lang="en-US" dirty="0" smtClean="0"/>
              <a:t>Approved images for 60% of donors.</a:t>
            </a:r>
          </a:p>
          <a:p>
            <a:endParaRPr lang="en-US" dirty="0"/>
          </a:p>
          <a:p>
            <a:r>
              <a:rPr lang="en-US" dirty="0" smtClean="0"/>
              <a:t>Restructured data objects to eliminate multiple buildings.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2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Finished Map functionality</a:t>
            </a:r>
          </a:p>
          <a:p>
            <a:pPr lvl="1"/>
            <a:r>
              <a:rPr lang="en-US" dirty="0" smtClean="0"/>
              <a:t>Added thumbnail image</a:t>
            </a:r>
          </a:p>
          <a:p>
            <a:pPr lvl="1"/>
            <a:r>
              <a:rPr lang="en-US" dirty="0" smtClean="0"/>
              <a:t>Added </a:t>
            </a:r>
          </a:p>
          <a:p>
            <a:pPr lvl="1"/>
            <a:endParaRPr lang="en-US" dirty="0"/>
          </a:p>
          <a:p>
            <a:r>
              <a:rPr lang="en-US" dirty="0" smtClean="0"/>
              <a:t>Finished Navigation bar</a:t>
            </a:r>
          </a:p>
          <a:p>
            <a:pPr lvl="1"/>
            <a:r>
              <a:rPr lang="en-US" dirty="0" smtClean="0"/>
              <a:t>Four buttons</a:t>
            </a:r>
          </a:p>
          <a:p>
            <a:pPr lvl="2"/>
            <a:r>
              <a:rPr lang="en-US" dirty="0" smtClean="0"/>
              <a:t>Directory</a:t>
            </a:r>
          </a:p>
          <a:p>
            <a:pPr lvl="2"/>
            <a:r>
              <a:rPr lang="en-US" dirty="0" smtClean="0"/>
              <a:t>Map</a:t>
            </a:r>
          </a:p>
          <a:p>
            <a:pPr lvl="2"/>
            <a:r>
              <a:rPr lang="en-US" dirty="0" smtClean="0"/>
              <a:t>Near Me</a:t>
            </a:r>
          </a:p>
          <a:p>
            <a:pPr lvl="2"/>
            <a:r>
              <a:rPr lang="en-US" dirty="0" smtClean="0"/>
              <a:t>GVSU Donation page (New feature added)</a:t>
            </a:r>
          </a:p>
          <a:p>
            <a:endParaRPr lang="en-US" dirty="0" smtClean="0"/>
          </a:p>
          <a:p>
            <a:r>
              <a:rPr lang="en-US" dirty="0" smtClean="0"/>
              <a:t>Added filtering feature to the directory </a:t>
            </a:r>
            <a:r>
              <a:rPr lang="en-US" dirty="0" smtClean="0"/>
              <a:t>page (Alphabetical)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Times we can meet</a:t>
            </a:r>
          </a:p>
          <a:p>
            <a:endParaRPr lang="en-US" dirty="0"/>
          </a:p>
          <a:p>
            <a:r>
              <a:rPr lang="en-US" dirty="0" smtClean="0"/>
              <a:t>Getting images that were approved </a:t>
            </a:r>
          </a:p>
          <a:p>
            <a:endParaRPr lang="en-US" dirty="0"/>
          </a:p>
          <a:p>
            <a:r>
              <a:rPr lang="en-US" dirty="0" smtClean="0"/>
              <a:t>Getting an icon image that looks “Not Terrible”</a:t>
            </a:r>
          </a:p>
          <a:p>
            <a:endParaRPr lang="en-US" dirty="0"/>
          </a:p>
          <a:p>
            <a:r>
              <a:rPr lang="en-US" dirty="0" smtClean="0"/>
              <a:t>End of semester class 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7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088200"/>
              </p:ext>
            </p:extLst>
          </p:nvPr>
        </p:nvGraphicFramePr>
        <p:xfrm>
          <a:off x="457200" y="2362200"/>
          <a:ext cx="82296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084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</TotalTime>
  <Words>108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Team GVSU</vt:lpstr>
      <vt:lpstr>Data Collection</vt:lpstr>
      <vt:lpstr>UI Design</vt:lpstr>
      <vt:lpstr>Setbacks</vt:lpstr>
      <vt:lpstr>Gantt Chart</vt:lpstr>
    </vt:vector>
  </TitlesOfParts>
  <Company>Amway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GVSU</dc:title>
  <dc:creator>Daniel Newell</dc:creator>
  <cp:lastModifiedBy>Owner</cp:lastModifiedBy>
  <cp:revision>3</cp:revision>
  <dcterms:created xsi:type="dcterms:W3CDTF">2013-04-09T12:47:17Z</dcterms:created>
  <dcterms:modified xsi:type="dcterms:W3CDTF">2013-04-09T18:41:51Z</dcterms:modified>
</cp:coreProperties>
</file>