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Laker Legacies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Daniel Newell, Nicholas Workman, Thomas Peterson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Embedded Donation Page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Embedded Grand Valley's donation page directly into the application</a:t>
            </a:r>
          </a:p>
          <a:p>
            <a:r>
              <a:t/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Ensures Grand Valley has complete control of how money is donated to the university.</a:t>
            </a:r>
          </a:p>
        </p:txBody>
      </p:sp>
      <p:sp>
        <p:nvSpPr>
          <p:cNvPr id="100" name="Shape 100"/>
          <p:cNvSpPr/>
          <p:nvPr/>
        </p:nvSpPr>
        <p:spPr>
          <a:xfrm>
            <a:off y="1702800" x="1111425"/>
            <a:ext cy="4762500" cx="26860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Learning Difficulties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Learning xcode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How to manage git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Development style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Storyboards vs backend + xib files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Choosing how to store the data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Core data vs Plist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Map Style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Apple Maps vs Google Maps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Keep users coming back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From the very start we realized that our target audience was fairly small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 what was our secret weapon to help make the app stay relevant?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Great style / Keeping the app clean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Future Goals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Google maps turned out to be a great route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But the "window" isn't customizable yet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When the new releases come out this will be at the top our list to update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Updating to Retna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As of 5/13/2013 all apps released to the app store must support it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Better Donation system 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Legalities with crediting payments make it hard to take money within the app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/>
        </p:nvSpPr>
        <p:spPr>
          <a:xfrm>
            <a:off y="2979300" x="2522100"/>
            <a:ext cy="899400" cx="40998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6000"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Project Specs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800" lang="en"/>
              <a:t>GVSU "Philanthropy Tour" Application</a:t>
            </a:r>
          </a:p>
          <a:p>
            <a:r>
              <a:t/>
            </a:r>
          </a:p>
          <a:p>
            <a:pPr rtl="0" lvl="0" indent="-406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800" lang="en"/>
              <a:t>Give users a chance to learn about the individuals many of the buildings on campus are named for.</a:t>
            </a:r>
          </a:p>
          <a:p>
            <a:r>
              <a:t/>
            </a:r>
          </a:p>
          <a:p>
            <a:pPr rtl="0" lvl="0" indent="-406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800" lang="en"/>
              <a:t>Inspire the user to further research the "Laker for a Lifetime" initiative</a:t>
            </a:r>
          </a:p>
          <a:p>
            <a:r>
              <a:t/>
            </a:r>
          </a:p>
          <a:p>
            <a:pPr rtl="0" lvl="0" indent="-4064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800" lang="en"/>
              <a:t>Allow the application to be interactive with the location of the user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Project Specs Continued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Functional Iphone app ready to launch by the start of spring / summer session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Target iOS 5.0 and up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Be visually appealing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Utilize the latest user interface conventions on the iOS platform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Layout and Functionality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Seven Different Screens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Home Page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Directory View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Detailed View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Map View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Near Me View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Bonus Functionality Page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Embedded donation page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Each screen has a separate unique functionality that enhances the usability of the application.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Home Page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Simple and Sleek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Rotating Picture Slideshow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Five tab navigation</a:t>
            </a:r>
          </a:p>
          <a:p>
            <a:r>
              <a:t/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Opening page of the application</a:t>
            </a:r>
          </a:p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0" name="Shape 60"/>
          <p:cNvSpPr/>
          <p:nvPr/>
        </p:nvSpPr>
        <p:spPr>
          <a:xfrm>
            <a:off y="1691197" x="5337859"/>
            <a:ext cy="4785704" cx="270332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Directory 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Organized Alphabetically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Thumbnail Image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Name of building &amp; Donor</a:t>
            </a:r>
          </a:p>
          <a:p>
            <a:r>
              <a:t/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Center Tab on the Nav bar</a:t>
            </a:r>
          </a:p>
        </p:txBody>
      </p:sp>
      <p:sp>
        <p:nvSpPr>
          <p:cNvPr id="68" name="Shape 68"/>
          <p:cNvSpPr/>
          <p:nvPr/>
        </p:nvSpPr>
        <p:spPr>
          <a:xfrm>
            <a:off y="1698037" x="1111425"/>
            <a:ext cy="4772025" cx="26860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Detail View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Most Important View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Top Title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Back Button in top left</a:t>
            </a:r>
          </a:p>
          <a:p>
            <a:r>
              <a:t/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Information below image</a:t>
            </a:r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76" name="Shape 76"/>
          <p:cNvSpPr/>
          <p:nvPr/>
        </p:nvSpPr>
        <p:spPr>
          <a:xfrm>
            <a:off y="1707562" x="5341736"/>
            <a:ext cy="4752975" cx="2695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Map View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User Pin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Building Pins</a:t>
            </a:r>
          </a:p>
          <a:p>
            <a:r>
              <a:t/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When one building is selected the name of the building appears above in a message box.</a:t>
            </a:r>
          </a:p>
        </p:txBody>
      </p:sp>
      <p:sp>
        <p:nvSpPr>
          <p:cNvPr id="84" name="Shape 84"/>
          <p:cNvSpPr/>
          <p:nvPr/>
        </p:nvSpPr>
        <p:spPr>
          <a:xfrm>
            <a:off y="1693275" x="1106662"/>
            <a:ext cy="4781550" cx="2695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Near Me View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Similar to directory View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Distance to user located in bottom left</a:t>
            </a:r>
          </a:p>
          <a:p>
            <a:r>
              <a:t/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Thumbnail image as well as building and donor name</a:t>
            </a:r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92" name="Shape 92"/>
          <p:cNvSpPr/>
          <p:nvPr/>
        </p:nvSpPr>
        <p:spPr>
          <a:xfrm>
            <a:off y="1702800" x="5346498"/>
            <a:ext cy="4762500" cx="26860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