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1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4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E56A14-79FE-4BB4-8077-E89091DCAAB2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C8BD09-F6DF-4DD3-8ED3-2CFF84A144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FE3C-8F38-4168-9D01-62506792B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COVIBLOCK: </a:t>
            </a:r>
            <a:br>
              <a:rPr lang="en-US" sz="4400" dirty="0"/>
            </a:br>
            <a:r>
              <a:rPr lang="en-US" sz="4400" dirty="0"/>
              <a:t>A Merkle DAG and</a:t>
            </a:r>
            <a:br>
              <a:rPr lang="en-US" sz="4400" dirty="0"/>
            </a:br>
            <a:r>
              <a:rPr lang="en-US" sz="4400" dirty="0"/>
              <a:t>Blockchain Implementation </a:t>
            </a:r>
            <a:br>
              <a:rPr lang="en-US" sz="4400" dirty="0"/>
            </a:br>
            <a:r>
              <a:rPr lang="en-US" sz="4400" dirty="0"/>
              <a:t>for COVID-19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EB870-AECE-43DE-9862-0113A316F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Jennifer l. </a:t>
            </a:r>
            <a:r>
              <a:rPr lang="en-US" dirty="0" err="1"/>
              <a:t>fadriquela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9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COVIBLOCK:  A Merkle DAG and Blockchain Implementation  for COVID-19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CoviBlock:  A Merkle DAG and Blockchain Implementation  for COVID-19 Records</dc:title>
  <dc:creator>Fadriquela, Jennifer (Manila)</dc:creator>
  <cp:lastModifiedBy>Fadriquela, Jennifer (Manila)</cp:lastModifiedBy>
  <cp:revision>2</cp:revision>
  <dcterms:created xsi:type="dcterms:W3CDTF">2021-08-14T11:07:59Z</dcterms:created>
  <dcterms:modified xsi:type="dcterms:W3CDTF">2021-08-14T11:11:34Z</dcterms:modified>
</cp:coreProperties>
</file>