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D37B1-8DC3-4FB7-AEA3-DF605FA60062}" v="107" dt="2021-08-04T09:55:47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driquela, Jennifer (Manila)" userId="b582819e-8154-42dd-bf12-1c5b92305004" providerId="ADAL" clId="{3EDD37B1-8DC3-4FB7-AEA3-DF605FA60062}"/>
    <pc:docChg chg="undo custSel addSld modSld">
      <pc:chgData name="Fadriquela, Jennifer (Manila)" userId="b582819e-8154-42dd-bf12-1c5b92305004" providerId="ADAL" clId="{3EDD37B1-8DC3-4FB7-AEA3-DF605FA60062}" dt="2021-08-04T09:55:53.397" v="1553" actId="1076"/>
      <pc:docMkLst>
        <pc:docMk/>
      </pc:docMkLst>
      <pc:sldChg chg="addSp delSp modSp">
        <pc:chgData name="Fadriquela, Jennifer (Manila)" userId="b582819e-8154-42dd-bf12-1c5b92305004" providerId="ADAL" clId="{3EDD37B1-8DC3-4FB7-AEA3-DF605FA60062}" dt="2021-08-04T07:53:24.710" v="464" actId="1076"/>
        <pc:sldMkLst>
          <pc:docMk/>
          <pc:sldMk cId="143498528" sldId="256"/>
        </pc:sldMkLst>
        <pc:spChg chg="add mod">
          <ac:chgData name="Fadriquela, Jennifer (Manila)" userId="b582819e-8154-42dd-bf12-1c5b92305004" providerId="ADAL" clId="{3EDD37B1-8DC3-4FB7-AEA3-DF605FA60062}" dt="2021-08-04T07:51:42.814" v="382" actId="1076"/>
          <ac:spMkLst>
            <pc:docMk/>
            <pc:sldMk cId="143498528" sldId="256"/>
            <ac:spMk id="22" creationId="{04382811-D92F-41E8-A29A-75BD97BD7980}"/>
          </ac:spMkLst>
        </pc:spChg>
        <pc:spChg chg="add mod">
          <ac:chgData name="Fadriquela, Jennifer (Manila)" userId="b582819e-8154-42dd-bf12-1c5b92305004" providerId="ADAL" clId="{3EDD37B1-8DC3-4FB7-AEA3-DF605FA60062}" dt="2021-08-04T07:51:24.362" v="378" actId="1038"/>
          <ac:spMkLst>
            <pc:docMk/>
            <pc:sldMk cId="143498528" sldId="256"/>
            <ac:spMk id="24" creationId="{DCC8C054-DA45-4BBF-8AB7-8D2995A3AB99}"/>
          </ac:spMkLst>
        </pc:spChg>
        <pc:spChg chg="add mod">
          <ac:chgData name="Fadriquela, Jennifer (Manila)" userId="b582819e-8154-42dd-bf12-1c5b92305004" providerId="ADAL" clId="{3EDD37B1-8DC3-4FB7-AEA3-DF605FA60062}" dt="2021-08-04T07:51:24.362" v="378" actId="1038"/>
          <ac:spMkLst>
            <pc:docMk/>
            <pc:sldMk cId="143498528" sldId="256"/>
            <ac:spMk id="25" creationId="{A5DFACC6-F163-4D99-858B-EF43E281DF18}"/>
          </ac:spMkLst>
        </pc:spChg>
        <pc:spChg chg="add mod">
          <ac:chgData name="Fadriquela, Jennifer (Manila)" userId="b582819e-8154-42dd-bf12-1c5b92305004" providerId="ADAL" clId="{3EDD37B1-8DC3-4FB7-AEA3-DF605FA60062}" dt="2021-08-04T07:51:24.362" v="378" actId="1038"/>
          <ac:spMkLst>
            <pc:docMk/>
            <pc:sldMk cId="143498528" sldId="256"/>
            <ac:spMk id="26" creationId="{61A7E9F4-D773-475C-99A3-24988F707AB0}"/>
          </ac:spMkLst>
        </pc:spChg>
        <pc:spChg chg="add mod">
          <ac:chgData name="Fadriquela, Jennifer (Manila)" userId="b582819e-8154-42dd-bf12-1c5b92305004" providerId="ADAL" clId="{3EDD37B1-8DC3-4FB7-AEA3-DF605FA60062}" dt="2021-08-04T07:51:24.362" v="378" actId="1038"/>
          <ac:spMkLst>
            <pc:docMk/>
            <pc:sldMk cId="143498528" sldId="256"/>
            <ac:spMk id="30" creationId="{EFBD006A-9DDC-4416-BADA-94D98BE1BE2E}"/>
          </ac:spMkLst>
        </pc:spChg>
        <pc:spChg chg="add mod">
          <ac:chgData name="Fadriquela, Jennifer (Manila)" userId="b582819e-8154-42dd-bf12-1c5b92305004" providerId="ADAL" clId="{3EDD37B1-8DC3-4FB7-AEA3-DF605FA60062}" dt="2021-08-04T07:49:09.803" v="258" actId="20577"/>
          <ac:spMkLst>
            <pc:docMk/>
            <pc:sldMk cId="143498528" sldId="256"/>
            <ac:spMk id="31" creationId="{DD72AAA4-CD76-43A4-A9E8-4FCDFC716F12}"/>
          </ac:spMkLst>
        </pc:spChg>
        <pc:spChg chg="add mod">
          <ac:chgData name="Fadriquela, Jennifer (Manila)" userId="b582819e-8154-42dd-bf12-1c5b92305004" providerId="ADAL" clId="{3EDD37B1-8DC3-4FB7-AEA3-DF605FA60062}" dt="2021-08-04T07:51:29.926" v="379" actId="14100"/>
          <ac:spMkLst>
            <pc:docMk/>
            <pc:sldMk cId="143498528" sldId="256"/>
            <ac:spMk id="32" creationId="{E7A211F5-FF5D-4E70-87B3-2C4ECA9CE250}"/>
          </ac:spMkLst>
        </pc:spChg>
        <pc:spChg chg="add mod">
          <ac:chgData name="Fadriquela, Jennifer (Manila)" userId="b582819e-8154-42dd-bf12-1c5b92305004" providerId="ADAL" clId="{3EDD37B1-8DC3-4FB7-AEA3-DF605FA60062}" dt="2021-08-04T07:53:24.710" v="464" actId="1076"/>
          <ac:spMkLst>
            <pc:docMk/>
            <pc:sldMk cId="143498528" sldId="256"/>
            <ac:spMk id="36" creationId="{2B88B8A3-9A22-44E1-A45D-A4B1361113E3}"/>
          </ac:spMkLst>
        </pc:spChg>
        <pc:spChg chg="add mod">
          <ac:chgData name="Fadriquela, Jennifer (Manila)" userId="b582819e-8154-42dd-bf12-1c5b92305004" providerId="ADAL" clId="{3EDD37B1-8DC3-4FB7-AEA3-DF605FA60062}" dt="2021-08-04T07:53:24.710" v="464" actId="1076"/>
          <ac:spMkLst>
            <pc:docMk/>
            <pc:sldMk cId="143498528" sldId="256"/>
            <ac:spMk id="41" creationId="{BAB06C99-6F5D-4605-878A-22B82FE5470E}"/>
          </ac:spMkLst>
        </pc:spChg>
        <pc:picChg chg="add mod">
          <ac:chgData name="Fadriquela, Jennifer (Manila)" userId="b582819e-8154-42dd-bf12-1c5b92305004" providerId="ADAL" clId="{3EDD37B1-8DC3-4FB7-AEA3-DF605FA60062}" dt="2021-08-04T07:44:42.707" v="39" actId="1076"/>
          <ac:picMkLst>
            <pc:docMk/>
            <pc:sldMk cId="143498528" sldId="256"/>
            <ac:picMk id="5" creationId="{53C88C73-43D2-4E02-972E-73BBAD20A28D}"/>
          </ac:picMkLst>
        </pc:picChg>
        <pc:picChg chg="add mod">
          <ac:chgData name="Fadriquela, Jennifer (Manila)" userId="b582819e-8154-42dd-bf12-1c5b92305004" providerId="ADAL" clId="{3EDD37B1-8DC3-4FB7-AEA3-DF605FA60062}" dt="2021-08-04T07:51:24.362" v="378" actId="1038"/>
          <ac:picMkLst>
            <pc:docMk/>
            <pc:sldMk cId="143498528" sldId="256"/>
            <ac:picMk id="7" creationId="{AC602C7A-EC5A-43E0-8A48-F0121F7A63F4}"/>
          </ac:picMkLst>
        </pc:picChg>
        <pc:picChg chg="add mod">
          <ac:chgData name="Fadriquela, Jennifer (Manila)" userId="b582819e-8154-42dd-bf12-1c5b92305004" providerId="ADAL" clId="{3EDD37B1-8DC3-4FB7-AEA3-DF605FA60062}" dt="2021-08-04T07:51:24.362" v="378" actId="1038"/>
          <ac:picMkLst>
            <pc:docMk/>
            <pc:sldMk cId="143498528" sldId="256"/>
            <ac:picMk id="8" creationId="{078D379F-BE20-44D6-9CD1-8FB65C59FD85}"/>
          </ac:picMkLst>
        </pc:picChg>
        <pc:picChg chg="add del mod">
          <ac:chgData name="Fadriquela, Jennifer (Manila)" userId="b582819e-8154-42dd-bf12-1c5b92305004" providerId="ADAL" clId="{3EDD37B1-8DC3-4FB7-AEA3-DF605FA60062}" dt="2021-08-04T07:42:47.975" v="13" actId="478"/>
          <ac:picMkLst>
            <pc:docMk/>
            <pc:sldMk cId="143498528" sldId="256"/>
            <ac:picMk id="9" creationId="{F4B5FA32-ED70-40EA-86B3-9D32F8430FAC}"/>
          </ac:picMkLst>
        </pc:picChg>
        <pc:picChg chg="add mod">
          <ac:chgData name="Fadriquela, Jennifer (Manila)" userId="b582819e-8154-42dd-bf12-1c5b92305004" providerId="ADAL" clId="{3EDD37B1-8DC3-4FB7-AEA3-DF605FA60062}" dt="2021-08-04T07:51:24.362" v="378" actId="1038"/>
          <ac:picMkLst>
            <pc:docMk/>
            <pc:sldMk cId="143498528" sldId="256"/>
            <ac:picMk id="11" creationId="{B9E97880-A589-4AB2-9232-31E8FEF5967E}"/>
          </ac:picMkLst>
        </pc:picChg>
        <pc:picChg chg="add mod">
          <ac:chgData name="Fadriquela, Jennifer (Manila)" userId="b582819e-8154-42dd-bf12-1c5b92305004" providerId="ADAL" clId="{3EDD37B1-8DC3-4FB7-AEA3-DF605FA60062}" dt="2021-08-04T07:51:24.362" v="378" actId="1038"/>
          <ac:picMkLst>
            <pc:docMk/>
            <pc:sldMk cId="143498528" sldId="256"/>
            <ac:picMk id="13" creationId="{4D3064FE-5E41-4867-A1E3-7A4E6C1CC996}"/>
          </ac:picMkLst>
        </pc:picChg>
        <pc:picChg chg="add mod">
          <ac:chgData name="Fadriquela, Jennifer (Manila)" userId="b582819e-8154-42dd-bf12-1c5b92305004" providerId="ADAL" clId="{3EDD37B1-8DC3-4FB7-AEA3-DF605FA60062}" dt="2021-08-04T07:53:24.710" v="464" actId="1076"/>
          <ac:picMkLst>
            <pc:docMk/>
            <pc:sldMk cId="143498528" sldId="256"/>
            <ac:picMk id="35" creationId="{4ACB926A-3105-451B-B955-7B7D2205FEDF}"/>
          </ac:picMkLst>
        </pc:picChg>
        <pc:picChg chg="add mod">
          <ac:chgData name="Fadriquela, Jennifer (Manila)" userId="b582819e-8154-42dd-bf12-1c5b92305004" providerId="ADAL" clId="{3EDD37B1-8DC3-4FB7-AEA3-DF605FA60062}" dt="2021-08-04T07:53:24.710" v="464" actId="1076"/>
          <ac:picMkLst>
            <pc:docMk/>
            <pc:sldMk cId="143498528" sldId="256"/>
            <ac:picMk id="40" creationId="{23368EFE-5CD0-41C0-BB2D-AAD951502263}"/>
          </ac:picMkLst>
        </pc:picChg>
        <pc:cxnChg chg="add del mod">
          <ac:chgData name="Fadriquela, Jennifer (Manila)" userId="b582819e-8154-42dd-bf12-1c5b92305004" providerId="ADAL" clId="{3EDD37B1-8DC3-4FB7-AEA3-DF605FA60062}" dt="2021-08-04T07:44:21.377" v="30" actId="478"/>
          <ac:cxnSpMkLst>
            <pc:docMk/>
            <pc:sldMk cId="143498528" sldId="256"/>
            <ac:cxnSpMk id="15" creationId="{C24DE9BC-6535-4FCD-ABA8-F15D5BD4E012}"/>
          </ac:cxnSpMkLst>
        </pc:cxnChg>
        <pc:cxnChg chg="add mod">
          <ac:chgData name="Fadriquela, Jennifer (Manila)" userId="b582819e-8154-42dd-bf12-1c5b92305004" providerId="ADAL" clId="{3EDD37B1-8DC3-4FB7-AEA3-DF605FA60062}" dt="2021-08-04T07:51:24.362" v="378" actId="1038"/>
          <ac:cxnSpMkLst>
            <pc:docMk/>
            <pc:sldMk cId="143498528" sldId="256"/>
            <ac:cxnSpMk id="17" creationId="{575C3F86-B51A-44EA-B3F0-B34DFF907DE1}"/>
          </ac:cxnSpMkLst>
        </pc:cxnChg>
        <pc:cxnChg chg="add mod">
          <ac:chgData name="Fadriquela, Jennifer (Manila)" userId="b582819e-8154-42dd-bf12-1c5b92305004" providerId="ADAL" clId="{3EDD37B1-8DC3-4FB7-AEA3-DF605FA60062}" dt="2021-08-04T07:51:24.362" v="378" actId="1038"/>
          <ac:cxnSpMkLst>
            <pc:docMk/>
            <pc:sldMk cId="143498528" sldId="256"/>
            <ac:cxnSpMk id="19" creationId="{A110C718-8E2B-495E-9D2C-CD8447304278}"/>
          </ac:cxnSpMkLst>
        </pc:cxnChg>
        <pc:cxnChg chg="add mod">
          <ac:chgData name="Fadriquela, Jennifer (Manila)" userId="b582819e-8154-42dd-bf12-1c5b92305004" providerId="ADAL" clId="{3EDD37B1-8DC3-4FB7-AEA3-DF605FA60062}" dt="2021-08-04T07:51:24.362" v="378" actId="1038"/>
          <ac:cxnSpMkLst>
            <pc:docMk/>
            <pc:sldMk cId="143498528" sldId="256"/>
            <ac:cxnSpMk id="20" creationId="{BFB53AEE-D313-45E9-B089-2C2949AD358F}"/>
          </ac:cxnSpMkLst>
        </pc:cxnChg>
        <pc:cxnChg chg="add mod">
          <ac:chgData name="Fadriquela, Jennifer (Manila)" userId="b582819e-8154-42dd-bf12-1c5b92305004" providerId="ADAL" clId="{3EDD37B1-8DC3-4FB7-AEA3-DF605FA60062}" dt="2021-08-04T07:51:37.094" v="381" actId="14100"/>
          <ac:cxnSpMkLst>
            <pc:docMk/>
            <pc:sldMk cId="143498528" sldId="256"/>
            <ac:cxnSpMk id="21" creationId="{EAC2C2CB-AE65-49B4-B615-16D79688B593}"/>
          </ac:cxnSpMkLst>
        </pc:cxnChg>
        <pc:cxnChg chg="add del">
          <ac:chgData name="Fadriquela, Jennifer (Manila)" userId="b582819e-8154-42dd-bf12-1c5b92305004" providerId="ADAL" clId="{3EDD37B1-8DC3-4FB7-AEA3-DF605FA60062}" dt="2021-08-04T07:45:11.753" v="58"/>
          <ac:cxnSpMkLst>
            <pc:docMk/>
            <pc:sldMk cId="143498528" sldId="256"/>
            <ac:cxnSpMk id="23" creationId="{AAC31C21-60A8-4B3F-99F7-EA3C03DCFF5E}"/>
          </ac:cxnSpMkLst>
        </pc:cxnChg>
        <pc:cxnChg chg="add mod">
          <ac:chgData name="Fadriquela, Jennifer (Manila)" userId="b582819e-8154-42dd-bf12-1c5b92305004" providerId="ADAL" clId="{3EDD37B1-8DC3-4FB7-AEA3-DF605FA60062}" dt="2021-08-04T07:53:24.710" v="464" actId="1076"/>
          <ac:cxnSpMkLst>
            <pc:docMk/>
            <pc:sldMk cId="143498528" sldId="256"/>
            <ac:cxnSpMk id="37" creationId="{FB093B5D-56ED-4002-8FA3-6D9F60F6D148}"/>
          </ac:cxnSpMkLst>
        </pc:cxnChg>
      </pc:sldChg>
      <pc:sldChg chg="addSp delSp modSp add">
        <pc:chgData name="Fadriquela, Jennifer (Manila)" userId="b582819e-8154-42dd-bf12-1c5b92305004" providerId="ADAL" clId="{3EDD37B1-8DC3-4FB7-AEA3-DF605FA60062}" dt="2021-08-04T07:49:31.272" v="282" actId="20577"/>
        <pc:sldMkLst>
          <pc:docMk/>
          <pc:sldMk cId="1562366389" sldId="257"/>
        </pc:sldMkLst>
        <pc:spChg chg="del">
          <ac:chgData name="Fadriquela, Jennifer (Manila)" userId="b582819e-8154-42dd-bf12-1c5b92305004" providerId="ADAL" clId="{3EDD37B1-8DC3-4FB7-AEA3-DF605FA60062}" dt="2021-08-04T07:49:17.245" v="260" actId="478"/>
          <ac:spMkLst>
            <pc:docMk/>
            <pc:sldMk cId="1562366389" sldId="257"/>
            <ac:spMk id="2" creationId="{DFEDDD83-9EFD-4C5D-B167-096FBB491B2E}"/>
          </ac:spMkLst>
        </pc:spChg>
        <pc:spChg chg="del">
          <ac:chgData name="Fadriquela, Jennifer (Manila)" userId="b582819e-8154-42dd-bf12-1c5b92305004" providerId="ADAL" clId="{3EDD37B1-8DC3-4FB7-AEA3-DF605FA60062}" dt="2021-08-04T07:49:17.245" v="260" actId="478"/>
          <ac:spMkLst>
            <pc:docMk/>
            <pc:sldMk cId="1562366389" sldId="257"/>
            <ac:spMk id="3" creationId="{DFE9B156-2D0B-44B6-8813-E6529046BA79}"/>
          </ac:spMkLst>
        </pc:spChg>
        <pc:spChg chg="add mod">
          <ac:chgData name="Fadriquela, Jennifer (Manila)" userId="b582819e-8154-42dd-bf12-1c5b92305004" providerId="ADAL" clId="{3EDD37B1-8DC3-4FB7-AEA3-DF605FA60062}" dt="2021-08-04T07:49:31.272" v="282" actId="20577"/>
          <ac:spMkLst>
            <pc:docMk/>
            <pc:sldMk cId="1562366389" sldId="257"/>
            <ac:spMk id="4" creationId="{AB2281D8-EB41-45D7-BD68-317D9D4BDF3A}"/>
          </ac:spMkLst>
        </pc:spChg>
      </pc:sldChg>
      <pc:sldChg chg="addSp delSp modSp add">
        <pc:chgData name="Fadriquela, Jennifer (Manila)" userId="b582819e-8154-42dd-bf12-1c5b92305004" providerId="ADAL" clId="{3EDD37B1-8DC3-4FB7-AEA3-DF605FA60062}" dt="2021-08-04T07:50:47.604" v="289" actId="1076"/>
        <pc:sldMkLst>
          <pc:docMk/>
          <pc:sldMk cId="857721891" sldId="258"/>
        </pc:sldMkLst>
        <pc:spChg chg="del">
          <ac:chgData name="Fadriquela, Jennifer (Manila)" userId="b582819e-8154-42dd-bf12-1c5b92305004" providerId="ADAL" clId="{3EDD37B1-8DC3-4FB7-AEA3-DF605FA60062}" dt="2021-08-04T07:50:38.204" v="285" actId="478"/>
          <ac:spMkLst>
            <pc:docMk/>
            <pc:sldMk cId="857721891" sldId="258"/>
            <ac:spMk id="2" creationId="{8C0FB1B5-899F-48CE-94BF-09173A2979C3}"/>
          </ac:spMkLst>
        </pc:spChg>
        <pc:spChg chg="del">
          <ac:chgData name="Fadriquela, Jennifer (Manila)" userId="b582819e-8154-42dd-bf12-1c5b92305004" providerId="ADAL" clId="{3EDD37B1-8DC3-4FB7-AEA3-DF605FA60062}" dt="2021-08-04T07:50:38.204" v="285" actId="478"/>
          <ac:spMkLst>
            <pc:docMk/>
            <pc:sldMk cId="857721891" sldId="258"/>
            <ac:spMk id="3" creationId="{3C298842-51DF-494F-8697-BCC7AAFEE55F}"/>
          </ac:spMkLst>
        </pc:spChg>
        <pc:picChg chg="add">
          <ac:chgData name="Fadriquela, Jennifer (Manila)" userId="b582819e-8154-42dd-bf12-1c5b92305004" providerId="ADAL" clId="{3EDD37B1-8DC3-4FB7-AEA3-DF605FA60062}" dt="2021-08-04T07:50:32.213" v="284"/>
          <ac:picMkLst>
            <pc:docMk/>
            <pc:sldMk cId="857721891" sldId="258"/>
            <ac:picMk id="4" creationId="{BC9B11DE-9CED-4392-BA8E-98C3C56915D3}"/>
          </ac:picMkLst>
        </pc:picChg>
        <pc:picChg chg="add mod">
          <ac:chgData name="Fadriquela, Jennifer (Manila)" userId="b582819e-8154-42dd-bf12-1c5b92305004" providerId="ADAL" clId="{3EDD37B1-8DC3-4FB7-AEA3-DF605FA60062}" dt="2021-08-04T07:50:47.604" v="289" actId="1076"/>
          <ac:picMkLst>
            <pc:docMk/>
            <pc:sldMk cId="857721891" sldId="258"/>
            <ac:picMk id="5" creationId="{B0BB813A-4E20-489C-8A07-9B087598A96C}"/>
          </ac:picMkLst>
        </pc:picChg>
      </pc:sldChg>
      <pc:sldChg chg="addSp delSp modSp add">
        <pc:chgData name="Fadriquela, Jennifer (Manila)" userId="b582819e-8154-42dd-bf12-1c5b92305004" providerId="ADAL" clId="{3EDD37B1-8DC3-4FB7-AEA3-DF605FA60062}" dt="2021-08-04T07:54:14.474" v="470" actId="14100"/>
        <pc:sldMkLst>
          <pc:docMk/>
          <pc:sldMk cId="2862113433" sldId="259"/>
        </pc:sldMkLst>
        <pc:spChg chg="del">
          <ac:chgData name="Fadriquela, Jennifer (Manila)" userId="b582819e-8154-42dd-bf12-1c5b92305004" providerId="ADAL" clId="{3EDD37B1-8DC3-4FB7-AEA3-DF605FA60062}" dt="2021-08-04T07:54:08.721" v="466" actId="478"/>
          <ac:spMkLst>
            <pc:docMk/>
            <pc:sldMk cId="2862113433" sldId="259"/>
            <ac:spMk id="2" creationId="{1CA1173D-F852-4993-BAAA-E4419B1DC9BF}"/>
          </ac:spMkLst>
        </pc:spChg>
        <pc:spChg chg="del">
          <ac:chgData name="Fadriquela, Jennifer (Manila)" userId="b582819e-8154-42dd-bf12-1c5b92305004" providerId="ADAL" clId="{3EDD37B1-8DC3-4FB7-AEA3-DF605FA60062}" dt="2021-08-04T07:54:08.721" v="466" actId="478"/>
          <ac:spMkLst>
            <pc:docMk/>
            <pc:sldMk cId="2862113433" sldId="259"/>
            <ac:spMk id="3" creationId="{47AEAAD4-5220-4DF4-B28D-C7A0B5A8401A}"/>
          </ac:spMkLst>
        </pc:spChg>
        <pc:picChg chg="add mod">
          <ac:chgData name="Fadriquela, Jennifer (Manila)" userId="b582819e-8154-42dd-bf12-1c5b92305004" providerId="ADAL" clId="{3EDD37B1-8DC3-4FB7-AEA3-DF605FA60062}" dt="2021-08-04T07:54:14.474" v="470" actId="14100"/>
          <ac:picMkLst>
            <pc:docMk/>
            <pc:sldMk cId="2862113433" sldId="259"/>
            <ac:picMk id="4" creationId="{31366054-201A-4AD1-9514-66AC8A3D2938}"/>
          </ac:picMkLst>
        </pc:picChg>
      </pc:sldChg>
      <pc:sldChg chg="addSp delSp modSp add">
        <pc:chgData name="Fadriquela, Jennifer (Manila)" userId="b582819e-8154-42dd-bf12-1c5b92305004" providerId="ADAL" clId="{3EDD37B1-8DC3-4FB7-AEA3-DF605FA60062}" dt="2021-08-04T08:32:48.174" v="1179" actId="20577"/>
        <pc:sldMkLst>
          <pc:docMk/>
          <pc:sldMk cId="44437843" sldId="260"/>
        </pc:sldMkLst>
        <pc:spChg chg="del">
          <ac:chgData name="Fadriquela, Jennifer (Manila)" userId="b582819e-8154-42dd-bf12-1c5b92305004" providerId="ADAL" clId="{3EDD37B1-8DC3-4FB7-AEA3-DF605FA60062}" dt="2021-08-04T07:55:16.183" v="472" actId="478"/>
          <ac:spMkLst>
            <pc:docMk/>
            <pc:sldMk cId="44437843" sldId="260"/>
            <ac:spMk id="2" creationId="{705DB616-A926-464F-87AF-CA32E23F8F9F}"/>
          </ac:spMkLst>
        </pc:spChg>
        <pc:spChg chg="del">
          <ac:chgData name="Fadriquela, Jennifer (Manila)" userId="b582819e-8154-42dd-bf12-1c5b92305004" providerId="ADAL" clId="{3EDD37B1-8DC3-4FB7-AEA3-DF605FA60062}" dt="2021-08-04T07:55:16.183" v="472" actId="478"/>
          <ac:spMkLst>
            <pc:docMk/>
            <pc:sldMk cId="44437843" sldId="260"/>
            <ac:spMk id="3" creationId="{0B2597A7-6B89-4CAB-8B95-726B81ECF47E}"/>
          </ac:spMkLst>
        </pc:spChg>
        <pc:spChg chg="add mod">
          <ac:chgData name="Fadriquela, Jennifer (Manila)" userId="b582819e-8154-42dd-bf12-1c5b92305004" providerId="ADAL" clId="{3EDD37B1-8DC3-4FB7-AEA3-DF605FA60062}" dt="2021-08-04T08:07:46.512" v="575" actId="1076"/>
          <ac:spMkLst>
            <pc:docMk/>
            <pc:sldMk cId="44437843" sldId="260"/>
            <ac:spMk id="4" creationId="{99C00BFD-6B67-4D1F-A3C1-DE8F5344A961}"/>
          </ac:spMkLst>
        </pc:spChg>
        <pc:spChg chg="add mod">
          <ac:chgData name="Fadriquela, Jennifer (Manila)" userId="b582819e-8154-42dd-bf12-1c5b92305004" providerId="ADAL" clId="{3EDD37B1-8DC3-4FB7-AEA3-DF605FA60062}" dt="2021-08-04T08:06:38.405" v="511" actId="14100"/>
          <ac:spMkLst>
            <pc:docMk/>
            <pc:sldMk cId="44437843" sldId="260"/>
            <ac:spMk id="5" creationId="{5598B79E-17EC-4126-BAF0-CEE224916AC8}"/>
          </ac:spMkLst>
        </pc:spChg>
        <pc:spChg chg="add mod">
          <ac:chgData name="Fadriquela, Jennifer (Manila)" userId="b582819e-8154-42dd-bf12-1c5b92305004" providerId="ADAL" clId="{3EDD37B1-8DC3-4FB7-AEA3-DF605FA60062}" dt="2021-08-04T08:07:44.781" v="573" actId="1076"/>
          <ac:spMkLst>
            <pc:docMk/>
            <pc:sldMk cId="44437843" sldId="260"/>
            <ac:spMk id="6" creationId="{CE6FF25B-2BD8-4953-9AC6-62C6ABCA4590}"/>
          </ac:spMkLst>
        </pc:spChg>
        <pc:spChg chg="add mod">
          <ac:chgData name="Fadriquela, Jennifer (Manila)" userId="b582819e-8154-42dd-bf12-1c5b92305004" providerId="ADAL" clId="{3EDD37B1-8DC3-4FB7-AEA3-DF605FA60062}" dt="2021-08-04T08:12:52.979" v="671" actId="1076"/>
          <ac:spMkLst>
            <pc:docMk/>
            <pc:sldMk cId="44437843" sldId="260"/>
            <ac:spMk id="7" creationId="{1F8A82EC-12DF-4508-8536-C5F65A4432EF}"/>
          </ac:spMkLst>
        </pc:spChg>
        <pc:spChg chg="add mod">
          <ac:chgData name="Fadriquela, Jennifer (Manila)" userId="b582819e-8154-42dd-bf12-1c5b92305004" providerId="ADAL" clId="{3EDD37B1-8DC3-4FB7-AEA3-DF605FA60062}" dt="2021-08-04T08:11:27.885" v="645" actId="1076"/>
          <ac:spMkLst>
            <pc:docMk/>
            <pc:sldMk cId="44437843" sldId="260"/>
            <ac:spMk id="8" creationId="{DB737065-8470-4EC1-853B-06061FF41C31}"/>
          </ac:spMkLst>
        </pc:spChg>
        <pc:spChg chg="add mod">
          <ac:chgData name="Fadriquela, Jennifer (Manila)" userId="b582819e-8154-42dd-bf12-1c5b92305004" providerId="ADAL" clId="{3EDD37B1-8DC3-4FB7-AEA3-DF605FA60062}" dt="2021-08-04T08:11:27.885" v="645" actId="1076"/>
          <ac:spMkLst>
            <pc:docMk/>
            <pc:sldMk cId="44437843" sldId="260"/>
            <ac:spMk id="9" creationId="{44D51C7C-A171-425B-943D-5F899CA61EC0}"/>
          </ac:spMkLst>
        </pc:spChg>
        <pc:spChg chg="add mod">
          <ac:chgData name="Fadriquela, Jennifer (Manila)" userId="b582819e-8154-42dd-bf12-1c5b92305004" providerId="ADAL" clId="{3EDD37B1-8DC3-4FB7-AEA3-DF605FA60062}" dt="2021-08-04T08:30:49.514" v="1124" actId="1076"/>
          <ac:spMkLst>
            <pc:docMk/>
            <pc:sldMk cId="44437843" sldId="260"/>
            <ac:spMk id="18" creationId="{03DA2E44-9F3D-46EE-B10F-5CEDAD0898B6}"/>
          </ac:spMkLst>
        </pc:spChg>
        <pc:spChg chg="add mod">
          <ac:chgData name="Fadriquela, Jennifer (Manila)" userId="b582819e-8154-42dd-bf12-1c5b92305004" providerId="ADAL" clId="{3EDD37B1-8DC3-4FB7-AEA3-DF605FA60062}" dt="2021-08-04T08:11:46.495" v="667" actId="20577"/>
          <ac:spMkLst>
            <pc:docMk/>
            <pc:sldMk cId="44437843" sldId="260"/>
            <ac:spMk id="19" creationId="{5609F45A-D691-4B31-9719-998DBACF7F6B}"/>
          </ac:spMkLst>
        </pc:spChg>
        <pc:spChg chg="add mod">
          <ac:chgData name="Fadriquela, Jennifer (Manila)" userId="b582819e-8154-42dd-bf12-1c5b92305004" providerId="ADAL" clId="{3EDD37B1-8DC3-4FB7-AEA3-DF605FA60062}" dt="2021-08-04T08:30:51.282" v="1125" actId="1076"/>
          <ac:spMkLst>
            <pc:docMk/>
            <pc:sldMk cId="44437843" sldId="260"/>
            <ac:spMk id="28" creationId="{C5259688-8FBB-4D02-8366-EC0F336786E8}"/>
          </ac:spMkLst>
        </pc:spChg>
        <pc:spChg chg="add mod">
          <ac:chgData name="Fadriquela, Jennifer (Manila)" userId="b582819e-8154-42dd-bf12-1c5b92305004" providerId="ADAL" clId="{3EDD37B1-8DC3-4FB7-AEA3-DF605FA60062}" dt="2021-08-04T08:30:37.882" v="1121" actId="1076"/>
          <ac:spMkLst>
            <pc:docMk/>
            <pc:sldMk cId="44437843" sldId="260"/>
            <ac:spMk id="31" creationId="{9CE70228-F060-47E3-A891-41831231ECA8}"/>
          </ac:spMkLst>
        </pc:spChg>
        <pc:spChg chg="add mod">
          <ac:chgData name="Fadriquela, Jennifer (Manila)" userId="b582819e-8154-42dd-bf12-1c5b92305004" providerId="ADAL" clId="{3EDD37B1-8DC3-4FB7-AEA3-DF605FA60062}" dt="2021-08-04T08:30:43.538" v="1123" actId="1076"/>
          <ac:spMkLst>
            <pc:docMk/>
            <pc:sldMk cId="44437843" sldId="260"/>
            <ac:spMk id="34" creationId="{6BA3A11C-B255-41A4-B98C-8102842478EE}"/>
          </ac:spMkLst>
        </pc:spChg>
        <pc:spChg chg="add mod">
          <ac:chgData name="Fadriquela, Jennifer (Manila)" userId="b582819e-8154-42dd-bf12-1c5b92305004" providerId="ADAL" clId="{3EDD37B1-8DC3-4FB7-AEA3-DF605FA60062}" dt="2021-08-04T08:32:39.151" v="1173" actId="20577"/>
          <ac:spMkLst>
            <pc:docMk/>
            <pc:sldMk cId="44437843" sldId="260"/>
            <ac:spMk id="35" creationId="{37F6A54F-99FB-4B2C-973A-4ACE1F1CD946}"/>
          </ac:spMkLst>
        </pc:spChg>
        <pc:spChg chg="add del mod">
          <ac:chgData name="Fadriquela, Jennifer (Manila)" userId="b582819e-8154-42dd-bf12-1c5b92305004" providerId="ADAL" clId="{3EDD37B1-8DC3-4FB7-AEA3-DF605FA60062}" dt="2021-08-04T08:17:05.927" v="903"/>
          <ac:spMkLst>
            <pc:docMk/>
            <pc:sldMk cId="44437843" sldId="260"/>
            <ac:spMk id="37" creationId="{E9CC46ED-74F8-4A19-8B65-03678F1453E3}"/>
          </ac:spMkLst>
        </pc:spChg>
        <pc:spChg chg="add mod">
          <ac:chgData name="Fadriquela, Jennifer (Manila)" userId="b582819e-8154-42dd-bf12-1c5b92305004" providerId="ADAL" clId="{3EDD37B1-8DC3-4FB7-AEA3-DF605FA60062}" dt="2021-08-04T08:32:41.673" v="1175" actId="20577"/>
          <ac:spMkLst>
            <pc:docMk/>
            <pc:sldMk cId="44437843" sldId="260"/>
            <ac:spMk id="40" creationId="{22641D20-BAB4-40D6-88F1-2831905E3942}"/>
          </ac:spMkLst>
        </pc:spChg>
        <pc:spChg chg="add mod">
          <ac:chgData name="Fadriquela, Jennifer (Manila)" userId="b582819e-8154-42dd-bf12-1c5b92305004" providerId="ADAL" clId="{3EDD37B1-8DC3-4FB7-AEA3-DF605FA60062}" dt="2021-08-04T08:32:45.658" v="1177" actId="20577"/>
          <ac:spMkLst>
            <pc:docMk/>
            <pc:sldMk cId="44437843" sldId="260"/>
            <ac:spMk id="53" creationId="{0170D5B0-F92A-44E6-A810-F12D0D043F5B}"/>
          </ac:spMkLst>
        </pc:spChg>
        <pc:spChg chg="add del mod">
          <ac:chgData name="Fadriquela, Jennifer (Manila)" userId="b582819e-8154-42dd-bf12-1c5b92305004" providerId="ADAL" clId="{3EDD37B1-8DC3-4FB7-AEA3-DF605FA60062}" dt="2021-08-04T08:20:49.171" v="1058" actId="478"/>
          <ac:spMkLst>
            <pc:docMk/>
            <pc:sldMk cId="44437843" sldId="260"/>
            <ac:spMk id="57" creationId="{76F7BBB1-A686-4088-825A-A81A9875306A}"/>
          </ac:spMkLst>
        </pc:spChg>
        <pc:spChg chg="add mod">
          <ac:chgData name="Fadriquela, Jennifer (Manila)" userId="b582819e-8154-42dd-bf12-1c5b92305004" providerId="ADAL" clId="{3EDD37B1-8DC3-4FB7-AEA3-DF605FA60062}" dt="2021-08-04T08:32:48.174" v="1179" actId="20577"/>
          <ac:spMkLst>
            <pc:docMk/>
            <pc:sldMk cId="44437843" sldId="260"/>
            <ac:spMk id="60" creationId="{B91828F8-26EE-4117-8519-577B09E73E0C}"/>
          </ac:spMkLst>
        </pc:spChg>
        <pc:spChg chg="add mod">
          <ac:chgData name="Fadriquela, Jennifer (Manila)" userId="b582819e-8154-42dd-bf12-1c5b92305004" providerId="ADAL" clId="{3EDD37B1-8DC3-4FB7-AEA3-DF605FA60062}" dt="2021-08-04T08:32:34.937" v="1171" actId="1076"/>
          <ac:spMkLst>
            <pc:docMk/>
            <pc:sldMk cId="44437843" sldId="260"/>
            <ac:spMk id="71" creationId="{0D2E74A7-849D-4357-8EFE-F7AA6D0CBE4B}"/>
          </ac:spMkLst>
        </pc:spChg>
        <pc:cxnChg chg="add del mod">
          <ac:chgData name="Fadriquela, Jennifer (Manila)" userId="b582819e-8154-42dd-bf12-1c5b92305004" providerId="ADAL" clId="{3EDD37B1-8DC3-4FB7-AEA3-DF605FA60062}" dt="2021-08-04T08:18:09.543" v="963" actId="478"/>
          <ac:cxnSpMkLst>
            <pc:docMk/>
            <pc:sldMk cId="44437843" sldId="260"/>
            <ac:cxnSpMk id="11" creationId="{732D5AF9-DD3A-408D-A446-D6B52A044DD4}"/>
          </ac:cxnSpMkLst>
        </pc:cxnChg>
        <pc:cxnChg chg="add del mod">
          <ac:chgData name="Fadriquela, Jennifer (Manila)" userId="b582819e-8154-42dd-bf12-1c5b92305004" providerId="ADAL" clId="{3EDD37B1-8DC3-4FB7-AEA3-DF605FA60062}" dt="2021-08-04T08:18:05.450" v="960" actId="478"/>
          <ac:cxnSpMkLst>
            <pc:docMk/>
            <pc:sldMk cId="44437843" sldId="260"/>
            <ac:cxnSpMk id="12" creationId="{939903C4-42BF-472E-BDC7-3ED580A504F3}"/>
          </ac:cxnSpMkLst>
        </pc:cxnChg>
        <pc:cxnChg chg="add del mod">
          <ac:chgData name="Fadriquela, Jennifer (Manila)" userId="b582819e-8154-42dd-bf12-1c5b92305004" providerId="ADAL" clId="{3EDD37B1-8DC3-4FB7-AEA3-DF605FA60062}" dt="2021-08-04T08:18:08.231" v="962" actId="478"/>
          <ac:cxnSpMkLst>
            <pc:docMk/>
            <pc:sldMk cId="44437843" sldId="260"/>
            <ac:cxnSpMk id="13" creationId="{61A140DD-E16D-4440-ABCD-87A8733C4EA2}"/>
          </ac:cxnSpMkLst>
        </pc:cxnChg>
        <pc:cxnChg chg="add del mod">
          <ac:chgData name="Fadriquela, Jennifer (Manila)" userId="b582819e-8154-42dd-bf12-1c5b92305004" providerId="ADAL" clId="{3EDD37B1-8DC3-4FB7-AEA3-DF605FA60062}" dt="2021-08-04T08:18:04.775" v="959" actId="478"/>
          <ac:cxnSpMkLst>
            <pc:docMk/>
            <pc:sldMk cId="44437843" sldId="260"/>
            <ac:cxnSpMk id="14" creationId="{0FEE4564-4EF1-4141-9FBF-06F36C367B19}"/>
          </ac:cxnSpMkLst>
        </pc:cxnChg>
        <pc:cxnChg chg="add mod">
          <ac:chgData name="Fadriquela, Jennifer (Manila)" userId="b582819e-8154-42dd-bf12-1c5b92305004" providerId="ADAL" clId="{3EDD37B1-8DC3-4FB7-AEA3-DF605FA60062}" dt="2021-08-04T08:18:02.445" v="958" actId="14100"/>
          <ac:cxnSpMkLst>
            <pc:docMk/>
            <pc:sldMk cId="44437843" sldId="260"/>
            <ac:cxnSpMk id="15" creationId="{D75D7C46-4997-4F32-8667-2EFA4D697D18}"/>
          </ac:cxnSpMkLst>
        </pc:cxnChg>
        <pc:cxnChg chg="add mod">
          <ac:chgData name="Fadriquela, Jennifer (Manila)" userId="b582819e-8154-42dd-bf12-1c5b92305004" providerId="ADAL" clId="{3EDD37B1-8DC3-4FB7-AEA3-DF605FA60062}" dt="2021-08-04T08:29:48.323" v="1107" actId="14100"/>
          <ac:cxnSpMkLst>
            <pc:docMk/>
            <pc:sldMk cId="44437843" sldId="260"/>
            <ac:cxnSpMk id="17" creationId="{98E8F382-4616-4551-A511-6CCD7CF6A3F8}"/>
          </ac:cxnSpMkLst>
        </pc:cxnChg>
        <pc:cxnChg chg="add del mod">
          <ac:chgData name="Fadriquela, Jennifer (Manila)" userId="b582819e-8154-42dd-bf12-1c5b92305004" providerId="ADAL" clId="{3EDD37B1-8DC3-4FB7-AEA3-DF605FA60062}" dt="2021-08-04T08:18:06.195" v="961" actId="478"/>
          <ac:cxnSpMkLst>
            <pc:docMk/>
            <pc:sldMk cId="44437843" sldId="260"/>
            <ac:cxnSpMk id="20" creationId="{506C0880-F2F4-4124-B33F-AC4263AC84EE}"/>
          </ac:cxnSpMkLst>
        </pc:cxnChg>
        <pc:cxnChg chg="add del mod">
          <ac:chgData name="Fadriquela, Jennifer (Manila)" userId="b582819e-8154-42dd-bf12-1c5b92305004" providerId="ADAL" clId="{3EDD37B1-8DC3-4FB7-AEA3-DF605FA60062}" dt="2021-08-04T08:30:15.883" v="1114" actId="478"/>
          <ac:cxnSpMkLst>
            <pc:docMk/>
            <pc:sldMk cId="44437843" sldId="260"/>
            <ac:cxnSpMk id="22" creationId="{FDC14D7F-E34A-4298-9261-FE664059B4EC}"/>
          </ac:cxnSpMkLst>
        </pc:cxnChg>
        <pc:cxnChg chg="add mod">
          <ac:chgData name="Fadriquela, Jennifer (Manila)" userId="b582819e-8154-42dd-bf12-1c5b92305004" providerId="ADAL" clId="{3EDD37B1-8DC3-4FB7-AEA3-DF605FA60062}" dt="2021-08-04T08:18:43.358" v="974" actId="1076"/>
          <ac:cxnSpMkLst>
            <pc:docMk/>
            <pc:sldMk cId="44437843" sldId="260"/>
            <ac:cxnSpMk id="23" creationId="{C060FDAA-A681-4A5B-ABB8-4D2725DF23C4}"/>
          </ac:cxnSpMkLst>
        </pc:cxnChg>
        <pc:cxnChg chg="add del mod">
          <ac:chgData name="Fadriquela, Jennifer (Manila)" userId="b582819e-8154-42dd-bf12-1c5b92305004" providerId="ADAL" clId="{3EDD37B1-8DC3-4FB7-AEA3-DF605FA60062}" dt="2021-08-04T08:13:28.957" v="676" actId="478"/>
          <ac:cxnSpMkLst>
            <pc:docMk/>
            <pc:sldMk cId="44437843" sldId="260"/>
            <ac:cxnSpMk id="25" creationId="{31EDCD91-1B24-4983-8BFC-AA028BB7E561}"/>
          </ac:cxnSpMkLst>
        </pc:cxnChg>
        <pc:cxnChg chg="add mod">
          <ac:chgData name="Fadriquela, Jennifer (Manila)" userId="b582819e-8154-42dd-bf12-1c5b92305004" providerId="ADAL" clId="{3EDD37B1-8DC3-4FB7-AEA3-DF605FA60062}" dt="2021-08-04T08:13:47.137" v="690" actId="1035"/>
          <ac:cxnSpMkLst>
            <pc:docMk/>
            <pc:sldMk cId="44437843" sldId="260"/>
            <ac:cxnSpMk id="27" creationId="{95E00860-8E20-48F8-9A68-CA96CFE015BE}"/>
          </ac:cxnSpMkLst>
        </pc:cxnChg>
        <pc:cxnChg chg="add mod">
          <ac:chgData name="Fadriquela, Jennifer (Manila)" userId="b582819e-8154-42dd-bf12-1c5b92305004" providerId="ADAL" clId="{3EDD37B1-8DC3-4FB7-AEA3-DF605FA60062}" dt="2021-08-04T08:14:44.623" v="748" actId="14100"/>
          <ac:cxnSpMkLst>
            <pc:docMk/>
            <pc:sldMk cId="44437843" sldId="260"/>
            <ac:cxnSpMk id="29" creationId="{6D03C7B7-DD9B-42DC-99B5-ACAC11C50E50}"/>
          </ac:cxnSpMkLst>
        </pc:cxnChg>
        <pc:cxnChg chg="add mod">
          <ac:chgData name="Fadriquela, Jennifer (Manila)" userId="b582819e-8154-42dd-bf12-1c5b92305004" providerId="ADAL" clId="{3EDD37B1-8DC3-4FB7-AEA3-DF605FA60062}" dt="2021-08-04T08:31:54.066" v="1128" actId="14100"/>
          <ac:cxnSpMkLst>
            <pc:docMk/>
            <pc:sldMk cId="44437843" sldId="260"/>
            <ac:cxnSpMk id="32" creationId="{42D48128-1F3F-4773-8D2E-AEBFCB2CE8C2}"/>
          </ac:cxnSpMkLst>
        </pc:cxnChg>
        <pc:cxnChg chg="add mod">
          <ac:chgData name="Fadriquela, Jennifer (Manila)" userId="b582819e-8154-42dd-bf12-1c5b92305004" providerId="ADAL" clId="{3EDD37B1-8DC3-4FB7-AEA3-DF605FA60062}" dt="2021-08-04T08:19:02.539" v="979" actId="14100"/>
          <ac:cxnSpMkLst>
            <pc:docMk/>
            <pc:sldMk cId="44437843" sldId="260"/>
            <ac:cxnSpMk id="38" creationId="{EC734DC6-788F-401F-B013-738032461F06}"/>
          </ac:cxnSpMkLst>
        </pc:cxnChg>
        <pc:cxnChg chg="add mod">
          <ac:chgData name="Fadriquela, Jennifer (Manila)" userId="b582819e-8154-42dd-bf12-1c5b92305004" providerId="ADAL" clId="{3EDD37B1-8DC3-4FB7-AEA3-DF605FA60062}" dt="2021-08-04T08:18:16.494" v="965" actId="1076"/>
          <ac:cxnSpMkLst>
            <pc:docMk/>
            <pc:sldMk cId="44437843" sldId="260"/>
            <ac:cxnSpMk id="44" creationId="{9220AEDB-1C12-4FC4-81CF-A2E5BCA1D56D}"/>
          </ac:cxnSpMkLst>
        </pc:cxnChg>
        <pc:cxnChg chg="add mod">
          <ac:chgData name="Fadriquela, Jennifer (Manila)" userId="b582819e-8154-42dd-bf12-1c5b92305004" providerId="ADAL" clId="{3EDD37B1-8DC3-4FB7-AEA3-DF605FA60062}" dt="2021-08-04T08:18:20.705" v="967" actId="1076"/>
          <ac:cxnSpMkLst>
            <pc:docMk/>
            <pc:sldMk cId="44437843" sldId="260"/>
            <ac:cxnSpMk id="45" creationId="{1A3C19BA-BC73-4C2A-92FA-C5DAA919F782}"/>
          </ac:cxnSpMkLst>
        </pc:cxnChg>
        <pc:cxnChg chg="add mod">
          <ac:chgData name="Fadriquela, Jennifer (Manila)" userId="b582819e-8154-42dd-bf12-1c5b92305004" providerId="ADAL" clId="{3EDD37B1-8DC3-4FB7-AEA3-DF605FA60062}" dt="2021-08-04T08:18:27.088" v="969" actId="1076"/>
          <ac:cxnSpMkLst>
            <pc:docMk/>
            <pc:sldMk cId="44437843" sldId="260"/>
            <ac:cxnSpMk id="46" creationId="{662285C6-5C55-466A-BB47-3C51BFC64954}"/>
          </ac:cxnSpMkLst>
        </pc:cxnChg>
        <pc:cxnChg chg="add mod">
          <ac:chgData name="Fadriquela, Jennifer (Manila)" userId="b582819e-8154-42dd-bf12-1c5b92305004" providerId="ADAL" clId="{3EDD37B1-8DC3-4FB7-AEA3-DF605FA60062}" dt="2021-08-04T08:18:33.257" v="971" actId="1076"/>
          <ac:cxnSpMkLst>
            <pc:docMk/>
            <pc:sldMk cId="44437843" sldId="260"/>
            <ac:cxnSpMk id="47" creationId="{75309C00-85F9-41F7-A7CC-D727084C2691}"/>
          </ac:cxnSpMkLst>
        </pc:cxnChg>
        <pc:cxnChg chg="add mod">
          <ac:chgData name="Fadriquela, Jennifer (Manila)" userId="b582819e-8154-42dd-bf12-1c5b92305004" providerId="ADAL" clId="{3EDD37B1-8DC3-4FB7-AEA3-DF605FA60062}" dt="2021-08-04T08:18:37.813" v="973" actId="1076"/>
          <ac:cxnSpMkLst>
            <pc:docMk/>
            <pc:sldMk cId="44437843" sldId="260"/>
            <ac:cxnSpMk id="48" creationId="{BFAF96E8-C05C-4B8D-9CA3-41D5C945DF1A}"/>
          </ac:cxnSpMkLst>
        </pc:cxnChg>
        <pc:cxnChg chg="add mod">
          <ac:chgData name="Fadriquela, Jennifer (Manila)" userId="b582819e-8154-42dd-bf12-1c5b92305004" providerId="ADAL" clId="{3EDD37B1-8DC3-4FB7-AEA3-DF605FA60062}" dt="2021-08-04T08:19:43.092" v="986" actId="14100"/>
          <ac:cxnSpMkLst>
            <pc:docMk/>
            <pc:sldMk cId="44437843" sldId="260"/>
            <ac:cxnSpMk id="50" creationId="{B14E0466-9D1B-42DC-BB5D-48E0D6B4C981}"/>
          </ac:cxnSpMkLst>
        </pc:cxnChg>
        <pc:cxnChg chg="add mod">
          <ac:chgData name="Fadriquela, Jennifer (Manila)" userId="b582819e-8154-42dd-bf12-1c5b92305004" providerId="ADAL" clId="{3EDD37B1-8DC3-4FB7-AEA3-DF605FA60062}" dt="2021-08-04T08:20:57.652" v="1062" actId="14100"/>
          <ac:cxnSpMkLst>
            <pc:docMk/>
            <pc:sldMk cId="44437843" sldId="260"/>
            <ac:cxnSpMk id="54" creationId="{1EDBC883-B42F-4CC4-98DF-03FAB86B8FF7}"/>
          </ac:cxnSpMkLst>
        </pc:cxnChg>
        <pc:cxnChg chg="add mod">
          <ac:chgData name="Fadriquela, Jennifer (Manila)" userId="b582819e-8154-42dd-bf12-1c5b92305004" providerId="ADAL" clId="{3EDD37B1-8DC3-4FB7-AEA3-DF605FA60062}" dt="2021-08-04T08:32:13.914" v="1134" actId="14100"/>
          <ac:cxnSpMkLst>
            <pc:docMk/>
            <pc:sldMk cId="44437843" sldId="260"/>
            <ac:cxnSpMk id="65" creationId="{63EA8316-1C5C-489E-A37B-36277348481E}"/>
          </ac:cxnSpMkLst>
        </pc:cxnChg>
      </pc:sldChg>
      <pc:sldChg chg="addSp delSp modSp add">
        <pc:chgData name="Fadriquela, Jennifer (Manila)" userId="b582819e-8154-42dd-bf12-1c5b92305004" providerId="ADAL" clId="{3EDD37B1-8DC3-4FB7-AEA3-DF605FA60062}" dt="2021-08-04T09:22:19.562" v="1469" actId="1076"/>
        <pc:sldMkLst>
          <pc:docMk/>
          <pc:sldMk cId="3688426868" sldId="261"/>
        </pc:sldMkLst>
        <pc:spChg chg="del">
          <ac:chgData name="Fadriquela, Jennifer (Manila)" userId="b582819e-8154-42dd-bf12-1c5b92305004" providerId="ADAL" clId="{3EDD37B1-8DC3-4FB7-AEA3-DF605FA60062}" dt="2021-08-04T08:34:14.602" v="1181" actId="478"/>
          <ac:spMkLst>
            <pc:docMk/>
            <pc:sldMk cId="3688426868" sldId="261"/>
            <ac:spMk id="2" creationId="{4FAD4ED4-3193-454F-B535-B793616E79D5}"/>
          </ac:spMkLst>
        </pc:spChg>
        <pc:spChg chg="del">
          <ac:chgData name="Fadriquela, Jennifer (Manila)" userId="b582819e-8154-42dd-bf12-1c5b92305004" providerId="ADAL" clId="{3EDD37B1-8DC3-4FB7-AEA3-DF605FA60062}" dt="2021-08-04T08:34:14.602" v="1181" actId="478"/>
          <ac:spMkLst>
            <pc:docMk/>
            <pc:sldMk cId="3688426868" sldId="261"/>
            <ac:spMk id="3" creationId="{B3936F05-A0A3-4EC3-A2E0-6F11EF8EB497}"/>
          </ac:spMkLst>
        </pc:spChg>
        <pc:spChg chg="add mod">
          <ac:chgData name="Fadriquela, Jennifer (Manila)" userId="b582819e-8154-42dd-bf12-1c5b92305004" providerId="ADAL" clId="{3EDD37B1-8DC3-4FB7-AEA3-DF605FA60062}" dt="2021-08-04T09:00:35.526" v="1226" actId="20577"/>
          <ac:spMkLst>
            <pc:docMk/>
            <pc:sldMk cId="3688426868" sldId="261"/>
            <ac:spMk id="4" creationId="{A1C797D4-34AF-46F7-83E3-A49592197AF4}"/>
          </ac:spMkLst>
        </pc:spChg>
        <pc:spChg chg="add del mod">
          <ac:chgData name="Fadriquela, Jennifer (Manila)" userId="b582819e-8154-42dd-bf12-1c5b92305004" providerId="ADAL" clId="{3EDD37B1-8DC3-4FB7-AEA3-DF605FA60062}" dt="2021-08-04T09:00:37.155" v="1227" actId="478"/>
          <ac:spMkLst>
            <pc:docMk/>
            <pc:sldMk cId="3688426868" sldId="261"/>
            <ac:spMk id="5" creationId="{14625A94-C4B7-4C9B-BD97-231ECE3C755C}"/>
          </ac:spMkLst>
        </pc:spChg>
        <pc:spChg chg="add del mod">
          <ac:chgData name="Fadriquela, Jennifer (Manila)" userId="b582819e-8154-42dd-bf12-1c5b92305004" providerId="ADAL" clId="{3EDD37B1-8DC3-4FB7-AEA3-DF605FA60062}" dt="2021-08-04T09:20:26.440" v="1374" actId="478"/>
          <ac:spMkLst>
            <pc:docMk/>
            <pc:sldMk cId="3688426868" sldId="261"/>
            <ac:spMk id="26" creationId="{04591471-EF46-4266-85BF-2CB2A37763CE}"/>
          </ac:spMkLst>
        </pc:spChg>
        <pc:spChg chg="add mod">
          <ac:chgData name="Fadriquela, Jennifer (Manila)" userId="b582819e-8154-42dd-bf12-1c5b92305004" providerId="ADAL" clId="{3EDD37B1-8DC3-4FB7-AEA3-DF605FA60062}" dt="2021-08-04T09:12:36.038" v="1337" actId="1076"/>
          <ac:spMkLst>
            <pc:docMk/>
            <pc:sldMk cId="3688426868" sldId="261"/>
            <ac:spMk id="27" creationId="{E37527AB-EB9B-42F1-B55D-A226B040470A}"/>
          </ac:spMkLst>
        </pc:spChg>
        <pc:spChg chg="add mod">
          <ac:chgData name="Fadriquela, Jennifer (Manila)" userId="b582819e-8154-42dd-bf12-1c5b92305004" providerId="ADAL" clId="{3EDD37B1-8DC3-4FB7-AEA3-DF605FA60062}" dt="2021-08-04T09:22:07.992" v="1466" actId="20577"/>
          <ac:spMkLst>
            <pc:docMk/>
            <pc:sldMk cId="3688426868" sldId="261"/>
            <ac:spMk id="28" creationId="{AE4FF3E4-2455-48CA-8744-CC6D76EEFAF3}"/>
          </ac:spMkLst>
        </pc:spChg>
        <pc:spChg chg="add mod">
          <ac:chgData name="Fadriquela, Jennifer (Manila)" userId="b582819e-8154-42dd-bf12-1c5b92305004" providerId="ADAL" clId="{3EDD37B1-8DC3-4FB7-AEA3-DF605FA60062}" dt="2021-08-04T09:21:59.716" v="1461" actId="1076"/>
          <ac:spMkLst>
            <pc:docMk/>
            <pc:sldMk cId="3688426868" sldId="261"/>
            <ac:spMk id="34" creationId="{2A92973F-E8FD-4EC7-BCB1-031EA2E57396}"/>
          </ac:spMkLst>
        </pc:spChg>
        <pc:picChg chg="add mod">
          <ac:chgData name="Fadriquela, Jennifer (Manila)" userId="b582819e-8154-42dd-bf12-1c5b92305004" providerId="ADAL" clId="{3EDD37B1-8DC3-4FB7-AEA3-DF605FA60062}" dt="2021-08-04T09:01:24.656" v="1232" actId="1076"/>
          <ac:picMkLst>
            <pc:docMk/>
            <pc:sldMk cId="3688426868" sldId="261"/>
            <ac:picMk id="7" creationId="{848580E4-0266-41A7-919A-4631C112F54F}"/>
          </ac:picMkLst>
        </pc:picChg>
        <pc:picChg chg="add del mod">
          <ac:chgData name="Fadriquela, Jennifer (Manila)" userId="b582819e-8154-42dd-bf12-1c5b92305004" providerId="ADAL" clId="{3EDD37B1-8DC3-4FB7-AEA3-DF605FA60062}" dt="2021-08-04T09:20:34.662" v="1377" actId="478"/>
          <ac:picMkLst>
            <pc:docMk/>
            <pc:sldMk cId="3688426868" sldId="261"/>
            <ac:picMk id="9" creationId="{E2E696B4-A9D3-4121-B72F-BB3963AB6AF0}"/>
          </ac:picMkLst>
        </pc:picChg>
        <pc:picChg chg="add mod">
          <ac:chgData name="Fadriquela, Jennifer (Manila)" userId="b582819e-8154-42dd-bf12-1c5b92305004" providerId="ADAL" clId="{3EDD37B1-8DC3-4FB7-AEA3-DF605FA60062}" dt="2021-08-04T09:01:32.807" v="1234" actId="1076"/>
          <ac:picMkLst>
            <pc:docMk/>
            <pc:sldMk cId="3688426868" sldId="261"/>
            <ac:picMk id="11" creationId="{1F6DAECD-3B9A-4D81-A662-8E70A73BB5B1}"/>
          </ac:picMkLst>
        </pc:picChg>
        <pc:picChg chg="add mod">
          <ac:chgData name="Fadriquela, Jennifer (Manila)" userId="b582819e-8154-42dd-bf12-1c5b92305004" providerId="ADAL" clId="{3EDD37B1-8DC3-4FB7-AEA3-DF605FA60062}" dt="2021-08-04T09:22:19.562" v="1469" actId="1076"/>
          <ac:picMkLst>
            <pc:docMk/>
            <pc:sldMk cId="3688426868" sldId="261"/>
            <ac:picMk id="13" creationId="{6F687BF4-664F-4EE9-B490-F9225EAB06F0}"/>
          </ac:picMkLst>
        </pc:picChg>
        <pc:picChg chg="add del mod">
          <ac:chgData name="Fadriquela, Jennifer (Manila)" userId="b582819e-8154-42dd-bf12-1c5b92305004" providerId="ADAL" clId="{3EDD37B1-8DC3-4FB7-AEA3-DF605FA60062}" dt="2021-08-04T09:20:35.343" v="1378" actId="478"/>
          <ac:picMkLst>
            <pc:docMk/>
            <pc:sldMk cId="3688426868" sldId="261"/>
            <ac:picMk id="24" creationId="{ADDB16F1-FB3E-455C-87DE-A79883DCADCD}"/>
          </ac:picMkLst>
        </pc:picChg>
        <pc:picChg chg="add del mod">
          <ac:chgData name="Fadriquela, Jennifer (Manila)" userId="b582819e-8154-42dd-bf12-1c5b92305004" providerId="ADAL" clId="{3EDD37B1-8DC3-4FB7-AEA3-DF605FA60062}" dt="2021-08-04T09:20:36.045" v="1379" actId="478"/>
          <ac:picMkLst>
            <pc:docMk/>
            <pc:sldMk cId="3688426868" sldId="261"/>
            <ac:picMk id="25" creationId="{6AE158DD-A9E1-4E79-8E6F-42B39FD38C76}"/>
          </ac:picMkLst>
        </pc:picChg>
        <pc:picChg chg="add mod">
          <ac:chgData name="Fadriquela, Jennifer (Manila)" userId="b582819e-8154-42dd-bf12-1c5b92305004" providerId="ADAL" clId="{3EDD37B1-8DC3-4FB7-AEA3-DF605FA60062}" dt="2021-08-04T09:21:12.907" v="1384" actId="1076"/>
          <ac:picMkLst>
            <pc:docMk/>
            <pc:sldMk cId="3688426868" sldId="261"/>
            <ac:picMk id="31" creationId="{713C07D1-388D-46C9-AA9A-1E7D33719FB7}"/>
          </ac:picMkLst>
        </pc:picChg>
        <pc:cxnChg chg="add mod">
          <ac:chgData name="Fadriquela, Jennifer (Manila)" userId="b582819e-8154-42dd-bf12-1c5b92305004" providerId="ADAL" clId="{3EDD37B1-8DC3-4FB7-AEA3-DF605FA60062}" dt="2021-08-04T09:02:11.585" v="1238" actId="1582"/>
          <ac:cxnSpMkLst>
            <pc:docMk/>
            <pc:sldMk cId="3688426868" sldId="261"/>
            <ac:cxnSpMk id="15" creationId="{010E0D61-0F68-45CD-A155-8240F7EAE0A4}"/>
          </ac:cxnSpMkLst>
        </pc:cxnChg>
        <pc:cxnChg chg="add del mod">
          <ac:chgData name="Fadriquela, Jennifer (Manila)" userId="b582819e-8154-42dd-bf12-1c5b92305004" providerId="ADAL" clId="{3EDD37B1-8DC3-4FB7-AEA3-DF605FA60062}" dt="2021-08-04T09:02:29.013" v="1241" actId="478"/>
          <ac:cxnSpMkLst>
            <pc:docMk/>
            <pc:sldMk cId="3688426868" sldId="261"/>
            <ac:cxnSpMk id="16" creationId="{E625F9B4-762B-40EE-BFD5-08659ED28381}"/>
          </ac:cxnSpMkLst>
        </pc:cxnChg>
        <pc:cxnChg chg="add del mod">
          <ac:chgData name="Fadriquela, Jennifer (Manila)" userId="b582819e-8154-42dd-bf12-1c5b92305004" providerId="ADAL" clId="{3EDD37B1-8DC3-4FB7-AEA3-DF605FA60062}" dt="2021-08-04T09:02:37.194" v="1243" actId="11529"/>
          <ac:cxnSpMkLst>
            <pc:docMk/>
            <pc:sldMk cId="3688426868" sldId="261"/>
            <ac:cxnSpMk id="18" creationId="{D501A305-8F98-4A54-BC15-159D9B41AFAF}"/>
          </ac:cxnSpMkLst>
        </pc:cxnChg>
        <pc:cxnChg chg="add del mod">
          <ac:chgData name="Fadriquela, Jennifer (Manila)" userId="b582819e-8154-42dd-bf12-1c5b92305004" providerId="ADAL" clId="{3EDD37B1-8DC3-4FB7-AEA3-DF605FA60062}" dt="2021-08-04T09:12:58.664" v="1370" actId="478"/>
          <ac:cxnSpMkLst>
            <pc:docMk/>
            <pc:sldMk cId="3688426868" sldId="261"/>
            <ac:cxnSpMk id="20" creationId="{1216B867-CAF4-497E-BFCB-A130A0697122}"/>
          </ac:cxnSpMkLst>
        </pc:cxnChg>
        <pc:cxnChg chg="add mod">
          <ac:chgData name="Fadriquela, Jennifer (Manila)" userId="b582819e-8154-42dd-bf12-1c5b92305004" providerId="ADAL" clId="{3EDD37B1-8DC3-4FB7-AEA3-DF605FA60062}" dt="2021-08-04T09:22:17.802" v="1468" actId="14100"/>
          <ac:cxnSpMkLst>
            <pc:docMk/>
            <pc:sldMk cId="3688426868" sldId="261"/>
            <ac:cxnSpMk id="22" creationId="{8014CA2B-DD10-40A3-9277-C9E37A85DD65}"/>
          </ac:cxnSpMkLst>
        </pc:cxnChg>
        <pc:cxnChg chg="add mod">
          <ac:chgData name="Fadriquela, Jennifer (Manila)" userId="b582819e-8154-42dd-bf12-1c5b92305004" providerId="ADAL" clId="{3EDD37B1-8DC3-4FB7-AEA3-DF605FA60062}" dt="2021-08-04T09:21:15.461" v="1385" actId="14100"/>
          <ac:cxnSpMkLst>
            <pc:docMk/>
            <pc:sldMk cId="3688426868" sldId="261"/>
            <ac:cxnSpMk id="29" creationId="{45B67838-D323-4376-B7BD-5A03B026D11A}"/>
          </ac:cxnSpMkLst>
        </pc:cxnChg>
      </pc:sldChg>
      <pc:sldChg chg="addSp modSp add">
        <pc:chgData name="Fadriquela, Jennifer (Manila)" userId="b582819e-8154-42dd-bf12-1c5b92305004" providerId="ADAL" clId="{3EDD37B1-8DC3-4FB7-AEA3-DF605FA60062}" dt="2021-08-04T09:23:38.530" v="1475" actId="1076"/>
        <pc:sldMkLst>
          <pc:docMk/>
          <pc:sldMk cId="1153597115" sldId="262"/>
        </pc:sldMkLst>
        <pc:picChg chg="add mod">
          <ac:chgData name="Fadriquela, Jennifer (Manila)" userId="b582819e-8154-42dd-bf12-1c5b92305004" providerId="ADAL" clId="{3EDD37B1-8DC3-4FB7-AEA3-DF605FA60062}" dt="2021-08-04T09:23:38.530" v="1475" actId="1076"/>
          <ac:picMkLst>
            <pc:docMk/>
            <pc:sldMk cId="1153597115" sldId="262"/>
            <ac:picMk id="4" creationId="{B0F937C9-54F7-4184-9918-C776FF110242}"/>
          </ac:picMkLst>
        </pc:picChg>
      </pc:sldChg>
      <pc:sldChg chg="addSp delSp modSp add">
        <pc:chgData name="Fadriquela, Jennifer (Manila)" userId="b582819e-8154-42dd-bf12-1c5b92305004" providerId="ADAL" clId="{3EDD37B1-8DC3-4FB7-AEA3-DF605FA60062}" dt="2021-08-04T09:50:19.805" v="1544"/>
        <pc:sldMkLst>
          <pc:docMk/>
          <pc:sldMk cId="212722633" sldId="263"/>
        </pc:sldMkLst>
        <pc:spChg chg="del">
          <ac:chgData name="Fadriquela, Jennifer (Manila)" userId="b582819e-8154-42dd-bf12-1c5b92305004" providerId="ADAL" clId="{3EDD37B1-8DC3-4FB7-AEA3-DF605FA60062}" dt="2021-08-04T09:23:45.048" v="1477" actId="478"/>
          <ac:spMkLst>
            <pc:docMk/>
            <pc:sldMk cId="212722633" sldId="263"/>
            <ac:spMk id="2" creationId="{9BB7022D-A30E-4AC6-82C5-9D68BAD33BBE}"/>
          </ac:spMkLst>
        </pc:spChg>
        <pc:spChg chg="del">
          <ac:chgData name="Fadriquela, Jennifer (Manila)" userId="b582819e-8154-42dd-bf12-1c5b92305004" providerId="ADAL" clId="{3EDD37B1-8DC3-4FB7-AEA3-DF605FA60062}" dt="2021-08-04T09:23:45.048" v="1477" actId="478"/>
          <ac:spMkLst>
            <pc:docMk/>
            <pc:sldMk cId="212722633" sldId="263"/>
            <ac:spMk id="3" creationId="{3D43600E-6EC5-4872-9C4C-ED9B07660C15}"/>
          </ac:spMkLst>
        </pc:spChg>
        <pc:spChg chg="add mod">
          <ac:chgData name="Fadriquela, Jennifer (Manila)" userId="b582819e-8154-42dd-bf12-1c5b92305004" providerId="ADAL" clId="{3EDD37B1-8DC3-4FB7-AEA3-DF605FA60062}" dt="2021-08-04T09:24:02.634" v="1515" actId="20577"/>
          <ac:spMkLst>
            <pc:docMk/>
            <pc:sldMk cId="212722633" sldId="263"/>
            <ac:spMk id="4" creationId="{BFE0A419-4DAC-4AFA-A9D9-165B37708C98}"/>
          </ac:spMkLst>
        </pc:spChg>
        <pc:picChg chg="add mod">
          <ac:chgData name="Fadriquela, Jennifer (Manila)" userId="b582819e-8154-42dd-bf12-1c5b92305004" providerId="ADAL" clId="{3EDD37B1-8DC3-4FB7-AEA3-DF605FA60062}" dt="2021-08-04T09:26:30.090" v="1517" actId="1076"/>
          <ac:picMkLst>
            <pc:docMk/>
            <pc:sldMk cId="212722633" sldId="263"/>
            <ac:picMk id="6" creationId="{84FB78E6-60E8-4560-8134-DD3F75104816}"/>
          </ac:picMkLst>
        </pc:picChg>
        <pc:picChg chg="add mod">
          <ac:chgData name="Fadriquela, Jennifer (Manila)" userId="b582819e-8154-42dd-bf12-1c5b92305004" providerId="ADAL" clId="{3EDD37B1-8DC3-4FB7-AEA3-DF605FA60062}" dt="2021-08-04T09:33:56.699" v="1540" actId="14100"/>
          <ac:picMkLst>
            <pc:docMk/>
            <pc:sldMk cId="212722633" sldId="263"/>
            <ac:picMk id="8" creationId="{BAFA1FBA-536A-4A7F-8DD8-0866C5233232}"/>
          </ac:picMkLst>
        </pc:picChg>
        <pc:picChg chg="add mod">
          <ac:chgData name="Fadriquela, Jennifer (Manila)" userId="b582819e-8154-42dd-bf12-1c5b92305004" providerId="ADAL" clId="{3EDD37B1-8DC3-4FB7-AEA3-DF605FA60062}" dt="2021-08-04T09:33:53.304" v="1538" actId="14100"/>
          <ac:picMkLst>
            <pc:docMk/>
            <pc:sldMk cId="212722633" sldId="263"/>
            <ac:picMk id="10" creationId="{35AD6EE7-3C08-4ACB-8F3E-BB3DD394655B}"/>
          </ac:picMkLst>
        </pc:picChg>
        <pc:picChg chg="add mod">
          <ac:chgData name="Fadriquela, Jennifer (Manila)" userId="b582819e-8154-42dd-bf12-1c5b92305004" providerId="ADAL" clId="{3EDD37B1-8DC3-4FB7-AEA3-DF605FA60062}" dt="2021-08-04T09:34:00.987" v="1541" actId="1076"/>
          <ac:picMkLst>
            <pc:docMk/>
            <pc:sldMk cId="212722633" sldId="263"/>
            <ac:picMk id="12" creationId="{503E82A1-30A5-4007-A9F1-6D30BA5BC05D}"/>
          </ac:picMkLst>
        </pc:picChg>
        <pc:picChg chg="add del mod">
          <ac:chgData name="Fadriquela, Jennifer (Manila)" userId="b582819e-8154-42dd-bf12-1c5b92305004" providerId="ADAL" clId="{3EDD37B1-8DC3-4FB7-AEA3-DF605FA60062}" dt="2021-08-04T09:34:05.182" v="1542" actId="478"/>
          <ac:picMkLst>
            <pc:docMk/>
            <pc:sldMk cId="212722633" sldId="263"/>
            <ac:picMk id="14" creationId="{6BD44E2E-7D1E-49BC-AE5C-97F5D0EDA3D1}"/>
          </ac:picMkLst>
        </pc:picChg>
        <pc:picChg chg="add mod">
          <ac:chgData name="Fadriquela, Jennifer (Manila)" userId="b582819e-8154-42dd-bf12-1c5b92305004" providerId="ADAL" clId="{3EDD37B1-8DC3-4FB7-AEA3-DF605FA60062}" dt="2021-08-04T09:26:54.364" v="1522" actId="1076"/>
          <ac:picMkLst>
            <pc:docMk/>
            <pc:sldMk cId="212722633" sldId="263"/>
            <ac:picMk id="16" creationId="{EC10B8FE-72E3-4B64-BA01-8D0E8AC05B4E}"/>
          </ac:picMkLst>
        </pc:picChg>
        <pc:picChg chg="add mod">
          <ac:chgData name="Fadriquela, Jennifer (Manila)" userId="b582819e-8154-42dd-bf12-1c5b92305004" providerId="ADAL" clId="{3EDD37B1-8DC3-4FB7-AEA3-DF605FA60062}" dt="2021-08-04T09:26:53.754" v="1521" actId="1076"/>
          <ac:picMkLst>
            <pc:docMk/>
            <pc:sldMk cId="212722633" sldId="263"/>
            <ac:picMk id="18" creationId="{690A4359-D6DC-4C62-A88E-C0FB642815F9}"/>
          </ac:picMkLst>
        </pc:picChg>
        <pc:picChg chg="add mod">
          <ac:chgData name="Fadriquela, Jennifer (Manila)" userId="b582819e-8154-42dd-bf12-1c5b92305004" providerId="ADAL" clId="{3EDD37B1-8DC3-4FB7-AEA3-DF605FA60062}" dt="2021-08-04T09:34:06.288" v="1543" actId="1076"/>
          <ac:picMkLst>
            <pc:docMk/>
            <pc:sldMk cId="212722633" sldId="263"/>
            <ac:picMk id="20" creationId="{200238C4-830F-4DE0-84BD-0F76E886D978}"/>
          </ac:picMkLst>
        </pc:picChg>
        <pc:picChg chg="add">
          <ac:chgData name="Fadriquela, Jennifer (Manila)" userId="b582819e-8154-42dd-bf12-1c5b92305004" providerId="ADAL" clId="{3EDD37B1-8DC3-4FB7-AEA3-DF605FA60062}" dt="2021-08-04T09:50:19.805" v="1544"/>
          <ac:picMkLst>
            <pc:docMk/>
            <pc:sldMk cId="212722633" sldId="263"/>
            <ac:picMk id="21" creationId="{FEB0D77B-55B6-4E7A-A2F3-BFF34D84CEDD}"/>
          </ac:picMkLst>
        </pc:picChg>
      </pc:sldChg>
      <pc:sldChg chg="addSp modSp add">
        <pc:chgData name="Fadriquela, Jennifer (Manila)" userId="b582819e-8154-42dd-bf12-1c5b92305004" providerId="ADAL" clId="{3EDD37B1-8DC3-4FB7-AEA3-DF605FA60062}" dt="2021-08-04T09:50:28.960" v="1548" actId="14100"/>
        <pc:sldMkLst>
          <pc:docMk/>
          <pc:sldMk cId="4252516368" sldId="264"/>
        </pc:sldMkLst>
        <pc:picChg chg="add mod">
          <ac:chgData name="Fadriquela, Jennifer (Manila)" userId="b582819e-8154-42dd-bf12-1c5b92305004" providerId="ADAL" clId="{3EDD37B1-8DC3-4FB7-AEA3-DF605FA60062}" dt="2021-08-04T09:50:28.960" v="1548" actId="14100"/>
          <ac:picMkLst>
            <pc:docMk/>
            <pc:sldMk cId="4252516368" sldId="264"/>
            <ac:picMk id="4" creationId="{8AC6AFA1-601E-4A66-960C-7FB0392DB5BC}"/>
          </ac:picMkLst>
        </pc:picChg>
      </pc:sldChg>
      <pc:sldChg chg="addSp modSp add">
        <pc:chgData name="Fadriquela, Jennifer (Manila)" userId="b582819e-8154-42dd-bf12-1c5b92305004" providerId="ADAL" clId="{3EDD37B1-8DC3-4FB7-AEA3-DF605FA60062}" dt="2021-08-04T09:55:53.397" v="1553" actId="1076"/>
        <pc:sldMkLst>
          <pc:docMk/>
          <pc:sldMk cId="1128961665" sldId="265"/>
        </pc:sldMkLst>
        <pc:picChg chg="add mod">
          <ac:chgData name="Fadriquela, Jennifer (Manila)" userId="b582819e-8154-42dd-bf12-1c5b92305004" providerId="ADAL" clId="{3EDD37B1-8DC3-4FB7-AEA3-DF605FA60062}" dt="2021-08-04T09:55:53.397" v="1553" actId="1076"/>
          <ac:picMkLst>
            <pc:docMk/>
            <pc:sldMk cId="1128961665" sldId="265"/>
            <ac:picMk id="4" creationId="{C5FF13D5-7F91-498F-83BE-432EA33CF9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1ABA-E14B-4B8C-A07A-B31452656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34B37-4A14-4E3F-8669-8EB80FF5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9FB5C-6612-4DFB-950E-6E98AFAB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FEA6-EAF2-4026-B96C-6DF59DC8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33BA-3733-437D-830C-6BDC2173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FA6E-E620-4D58-AA67-B9944B6E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45758-C5CC-4EEE-B649-368E58A43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04C8B-63F8-4FD2-BB93-B20FDCBE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68FC-49B7-4F0E-9922-CA2F8910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5AF5-6FC6-4992-BE27-4894BF7E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2F369-DEDA-49D7-9A88-23D259DDC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F3D20-6DA9-4FD2-B1BD-BF201F2D1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1FD2-51AD-4CCF-B8AE-7650BC2F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B344-6273-44F2-B2DA-802312F8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9FB2-CC8C-48F6-9E5B-0B790B91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6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DAB1-8BC4-4F3C-B248-47822A2D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BA0F-9385-4F88-A261-3684F54E1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2995-54C3-4CC8-A3DA-5CD180DD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1D33-43F2-4124-9A5B-FE67CB82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EC12-6D03-4589-B921-10F8303E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5E54-374B-41C5-8CDB-353770DC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245A1-64D6-44AC-ADB2-6A3C0069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1B12-292F-4237-89BE-4E76667A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AE4A-D576-46C7-87CA-8ADF8318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C4BF-56DD-4CB0-B39D-47A1D489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0CF7-258C-4A11-9DB0-815BCEB2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9D2F-6239-40AA-94A3-5ACDF8DFC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8F041-1127-4228-ADD7-6CEF4966A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2999D-07A0-4660-BD2F-1F147DF6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F43D3-FF3A-4769-8224-45599514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A1E1-FA2C-43FC-9AB1-4DDE99E7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9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EE52-962E-4B4A-94FA-2850C0F6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5C52F-4B37-4AC0-8F79-F4F82660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C939-E844-4C6B-A010-E8F0B9A1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A18E9-39FC-4C7C-8DDB-2DAB2C480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6701A-C806-45FC-B951-F23769CE8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C5896-72AA-40DF-B894-12E5ED7A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CCBA0-0279-4137-91BE-4958868C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FDC26-2757-469B-8A42-565FBD72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CD25-74A4-4714-99CC-42492112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CF8AA-881A-4DB9-854A-86CB5451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780AF-360E-42DB-A90C-1983314B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2CD67-340A-48CA-B8C3-A3B99C6D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E40BE-6EB3-41E7-9A65-3DE5DC01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57B6-5AFB-4C9D-9581-F1DB0379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93F91-F901-4409-9D2B-FB71C936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2F27-CAD4-4560-BA8C-58F365B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BCEB-AD41-4D17-9397-E838D343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79D0-BA0F-4AF6-A04D-39319E712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86AA7-DBF6-47F7-B411-BD8109E8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71006-8255-406A-92C6-83595D7B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9404-4500-4AF8-B4F1-DF29EEB9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16EA-4268-4A4B-B8F5-FE24EA44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CA951-CF4D-4616-8F07-F9540A20B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4B4E2-5B6C-4F19-98B9-395233BB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73418-AB06-4B14-9920-F97BE1EA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093CC-44DD-47F2-BE91-7C96912C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C58C-68FC-4851-A7EB-65A5F292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B9FFA-652A-4439-B474-4961B301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514F4-0B4F-4C43-A683-EDE6252CE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542E-B551-4FF1-BCD8-078CCEBFE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6BADA-B69B-431D-82C3-E18404700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2DE0-B470-40D1-8313-8417D27A9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9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1.svg"/><Relationship Id="rId5" Type="http://schemas.openxmlformats.org/officeDocument/2006/relationships/image" Target="../media/image19.svg"/><Relationship Id="rId15" Type="http://schemas.openxmlformats.org/officeDocument/2006/relationships/image" Target="../media/image10.sv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53C88C73-43D2-4E02-972E-73BBAD20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951" y="2932234"/>
            <a:ext cx="914400" cy="914400"/>
          </a:xfrm>
          <a:prstGeom prst="rect">
            <a:avLst/>
          </a:prstGeom>
        </p:spPr>
      </p:pic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AC602C7A-EC5A-43E0-8A48-F0121F7A6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11" y="2193012"/>
            <a:ext cx="914400" cy="914400"/>
          </a:xfrm>
          <a:prstGeom prst="rect">
            <a:avLst/>
          </a:prstGeom>
        </p:spPr>
      </p:pic>
      <p:pic>
        <p:nvPicPr>
          <p:cNvPr id="8" name="Graphic 7" descr="Key">
            <a:extLst>
              <a:ext uri="{FF2B5EF4-FFF2-40B4-BE49-F238E27FC236}">
                <a16:creationId xmlns:a16="http://schemas.microsoft.com/office/drawing/2014/main" id="{078D379F-BE20-44D6-9CD1-8FB65C59F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11" y="3722877"/>
            <a:ext cx="914400" cy="914400"/>
          </a:xfrm>
          <a:prstGeom prst="rect">
            <a:avLst/>
          </a:prstGeom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B9E97880-A589-4AB2-9232-31E8FEF596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7891" y="2048262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4D3064FE-5E41-4867-A1E3-7A4E6C1CC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0977" y="3684777"/>
            <a:ext cx="914400" cy="914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5C3F86-B51A-44EA-B3F0-B34DFF907DE1}"/>
              </a:ext>
            </a:extLst>
          </p:cNvPr>
          <p:cNvCxnSpPr/>
          <p:nvPr/>
        </p:nvCxnSpPr>
        <p:spPr>
          <a:xfrm>
            <a:off x="4026877" y="2804746"/>
            <a:ext cx="0" cy="1169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10C718-8E2B-495E-9D2C-CD8447304278}"/>
              </a:ext>
            </a:extLst>
          </p:cNvPr>
          <p:cNvCxnSpPr>
            <a:cxnSpLocks/>
          </p:cNvCxnSpPr>
          <p:nvPr/>
        </p:nvCxnSpPr>
        <p:spPr>
          <a:xfrm>
            <a:off x="4483411" y="2579077"/>
            <a:ext cx="20228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B53AEE-D313-45E9-B089-2C2949AD358F}"/>
              </a:ext>
            </a:extLst>
          </p:cNvPr>
          <p:cNvCxnSpPr>
            <a:cxnSpLocks/>
          </p:cNvCxnSpPr>
          <p:nvPr/>
        </p:nvCxnSpPr>
        <p:spPr>
          <a:xfrm>
            <a:off x="4483411" y="4141977"/>
            <a:ext cx="20228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C2C2CB-AE65-49B4-B615-16D79688B593}"/>
              </a:ext>
            </a:extLst>
          </p:cNvPr>
          <p:cNvCxnSpPr>
            <a:cxnSpLocks/>
          </p:cNvCxnSpPr>
          <p:nvPr/>
        </p:nvCxnSpPr>
        <p:spPr>
          <a:xfrm>
            <a:off x="1702778" y="3389434"/>
            <a:ext cx="2200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382811-D92F-41E8-A29A-75BD97BD7980}"/>
              </a:ext>
            </a:extLst>
          </p:cNvPr>
          <p:cNvSpPr txBox="1"/>
          <p:nvPr/>
        </p:nvSpPr>
        <p:spPr>
          <a:xfrm>
            <a:off x="2040684" y="3050880"/>
            <a:ext cx="138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Generate keys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C8C054-DA45-4BBF-8AB7-8D2995A3AB99}"/>
              </a:ext>
            </a:extLst>
          </p:cNvPr>
          <p:cNvSpPr txBox="1"/>
          <p:nvPr/>
        </p:nvSpPr>
        <p:spPr>
          <a:xfrm>
            <a:off x="3368103" y="2079358"/>
            <a:ext cx="107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Private key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FACC6-F163-4D99-858B-EF43E281DF18}"/>
              </a:ext>
            </a:extLst>
          </p:cNvPr>
          <p:cNvSpPr txBox="1"/>
          <p:nvPr/>
        </p:nvSpPr>
        <p:spPr>
          <a:xfrm>
            <a:off x="3368103" y="4423261"/>
            <a:ext cx="138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key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A7E9F4-D773-475C-99A3-24988F707AB0}"/>
              </a:ext>
            </a:extLst>
          </p:cNvPr>
          <p:cNvSpPr txBox="1"/>
          <p:nvPr/>
        </p:nvSpPr>
        <p:spPr>
          <a:xfrm>
            <a:off x="4465916" y="3807398"/>
            <a:ext cx="226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Saved on app’s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BD006A-9DDC-4416-BADA-94D98BE1BE2E}"/>
              </a:ext>
            </a:extLst>
          </p:cNvPr>
          <p:cNvSpPr txBox="1"/>
          <p:nvPr/>
        </p:nvSpPr>
        <p:spPr>
          <a:xfrm>
            <a:off x="4438132" y="2193012"/>
            <a:ext cx="226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Saved on user’s device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72AAA4-CD76-43A4-A9E8-4FCDFC716F12}"/>
              </a:ext>
            </a:extLst>
          </p:cNvPr>
          <p:cNvSpPr txBox="1"/>
          <p:nvPr/>
        </p:nvSpPr>
        <p:spPr>
          <a:xfrm>
            <a:off x="990302" y="496030"/>
            <a:ext cx="138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 generation process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A211F5-FF5D-4E70-87B3-2C4ECA9CE250}"/>
              </a:ext>
            </a:extLst>
          </p:cNvPr>
          <p:cNvSpPr txBox="1"/>
          <p:nvPr/>
        </p:nvSpPr>
        <p:spPr>
          <a:xfrm>
            <a:off x="818984" y="3882581"/>
            <a:ext cx="13825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Patient/Medical Unit/Verifying 3</a:t>
            </a:r>
            <a:r>
              <a:rPr lang="en-US" sz="1400" baseline="30000" dirty="0"/>
              <a:t>rd</a:t>
            </a:r>
            <a:r>
              <a:rPr lang="en-US" sz="1400" dirty="0"/>
              <a:t> party</a:t>
            </a:r>
          </a:p>
        </p:txBody>
      </p:sp>
      <p:pic>
        <p:nvPicPr>
          <p:cNvPr id="35" name="Graphic 34" descr="Key">
            <a:extLst>
              <a:ext uri="{FF2B5EF4-FFF2-40B4-BE49-F238E27FC236}">
                <a16:creationId xmlns:a16="http://schemas.microsoft.com/office/drawing/2014/main" id="{4ACB926A-3105-451B-B955-7B7D2205F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0010" y="5020396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88B8A3-9A22-44E1-A45D-A4B1361113E3}"/>
              </a:ext>
            </a:extLst>
          </p:cNvPr>
          <p:cNvSpPr txBox="1"/>
          <p:nvPr/>
        </p:nvSpPr>
        <p:spPr>
          <a:xfrm>
            <a:off x="3569011" y="5719873"/>
            <a:ext cx="138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Symmetric Key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093B5D-56ED-4002-8FA3-6D9F60F6D148}"/>
              </a:ext>
            </a:extLst>
          </p:cNvPr>
          <p:cNvCxnSpPr>
            <a:cxnSpLocks/>
          </p:cNvCxnSpPr>
          <p:nvPr/>
        </p:nvCxnSpPr>
        <p:spPr>
          <a:xfrm>
            <a:off x="4628782" y="5477596"/>
            <a:ext cx="11001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Fingerprint">
            <a:extLst>
              <a:ext uri="{FF2B5EF4-FFF2-40B4-BE49-F238E27FC236}">
                <a16:creationId xmlns:a16="http://schemas.microsoft.com/office/drawing/2014/main" id="{23368EFE-5CD0-41C0-BB2D-AAD9515022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3809" y="5037954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AB06C99-6F5D-4605-878A-22B82FE5470E}"/>
              </a:ext>
            </a:extLst>
          </p:cNvPr>
          <p:cNvSpPr txBox="1"/>
          <p:nvPr/>
        </p:nvSpPr>
        <p:spPr>
          <a:xfrm>
            <a:off x="6491165" y="5108264"/>
            <a:ext cx="1521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Encrypt symmetric key </a:t>
            </a:r>
          </a:p>
          <a:p>
            <a:r>
              <a:rPr lang="en-US" sz="1400" dirty="0"/>
              <a:t>with public key</a:t>
            </a:r>
          </a:p>
        </p:txBody>
      </p:sp>
    </p:spTree>
    <p:extLst>
      <p:ext uri="{BB962C8B-B14F-4D97-AF65-F5344CB8AC3E}">
        <p14:creationId xmlns:p14="http://schemas.microsoft.com/office/powerpoint/2010/main" val="14349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F0E6-00D7-4A2F-80B3-42CB3D7B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DE93-7868-4BBF-AF50-3B7342D7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F13D5-7F91-498F-83BE-432EA33CF9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4455" y="1027906"/>
            <a:ext cx="10183090" cy="536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6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BB813A-4E20-489C-8A07-9B087598A9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0246" y="342900"/>
            <a:ext cx="1035733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2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2281D8-EB41-45D7-BD68-317D9D4BDF3A}"/>
              </a:ext>
            </a:extLst>
          </p:cNvPr>
          <p:cNvSpPr txBox="1"/>
          <p:nvPr/>
        </p:nvSpPr>
        <p:spPr>
          <a:xfrm>
            <a:off x="668215" y="79130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Grant Access Process	</a:t>
            </a:r>
          </a:p>
        </p:txBody>
      </p:sp>
    </p:spTree>
    <p:extLst>
      <p:ext uri="{BB962C8B-B14F-4D97-AF65-F5344CB8AC3E}">
        <p14:creationId xmlns:p14="http://schemas.microsoft.com/office/powerpoint/2010/main" val="156236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366054-201A-4AD1-9514-66AC8A3D29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0246" y="606669"/>
            <a:ext cx="7977554" cy="45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1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C00BFD-6B67-4D1F-A3C1-DE8F5344A961}"/>
              </a:ext>
            </a:extLst>
          </p:cNvPr>
          <p:cNvSpPr txBox="1"/>
          <p:nvPr/>
        </p:nvSpPr>
        <p:spPr>
          <a:xfrm>
            <a:off x="597877" y="369277"/>
            <a:ext cx="51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flow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98B79E-17EC-4126-BAF0-CEE224916AC8}"/>
              </a:ext>
            </a:extLst>
          </p:cNvPr>
          <p:cNvSpPr/>
          <p:nvPr/>
        </p:nvSpPr>
        <p:spPr>
          <a:xfrm>
            <a:off x="597877" y="1046285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Medical Unit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6FF25B-2BD8-4953-9AC6-62C6ABCA4590}"/>
              </a:ext>
            </a:extLst>
          </p:cNvPr>
          <p:cNvSpPr/>
          <p:nvPr/>
        </p:nvSpPr>
        <p:spPr>
          <a:xfrm>
            <a:off x="2533649" y="1046284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8A82EC-12DF-4508-8536-C5F65A4432EF}"/>
              </a:ext>
            </a:extLst>
          </p:cNvPr>
          <p:cNvSpPr/>
          <p:nvPr/>
        </p:nvSpPr>
        <p:spPr>
          <a:xfrm>
            <a:off x="10417409" y="1037467"/>
            <a:ext cx="1559170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Verifying 3</a:t>
            </a:r>
            <a:r>
              <a:rPr lang="en-US" sz="1400" baseline="30000" dirty="0">
                <a:solidFill>
                  <a:schemeClr val="tx1"/>
                </a:solidFill>
              </a:rPr>
              <a:t>rd</a:t>
            </a:r>
            <a:r>
              <a:rPr lang="en-US" sz="1400" dirty="0">
                <a:solidFill>
                  <a:schemeClr val="tx1"/>
                </a:solidFill>
              </a:rPr>
              <a:t> Party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737065-8470-4EC1-853B-06061FF41C31}"/>
              </a:ext>
            </a:extLst>
          </p:cNvPr>
          <p:cNvSpPr/>
          <p:nvPr/>
        </p:nvSpPr>
        <p:spPr>
          <a:xfrm>
            <a:off x="6680685" y="1055064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IPFS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D51C7C-A171-425B-943D-5F899CA61EC0}"/>
              </a:ext>
            </a:extLst>
          </p:cNvPr>
          <p:cNvSpPr/>
          <p:nvPr/>
        </p:nvSpPr>
        <p:spPr>
          <a:xfrm>
            <a:off x="8616457" y="1055064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Blockchain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5D7C46-4997-4F32-8667-2EFA4D697D18}"/>
              </a:ext>
            </a:extLst>
          </p:cNvPr>
          <p:cNvCxnSpPr>
            <a:cxnSpLocks/>
          </p:cNvCxnSpPr>
          <p:nvPr/>
        </p:nvCxnSpPr>
        <p:spPr>
          <a:xfrm flipH="1">
            <a:off x="11196996" y="1547418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09F45A-D691-4B31-9719-998DBACF7F6B}"/>
              </a:ext>
            </a:extLst>
          </p:cNvPr>
          <p:cNvSpPr/>
          <p:nvPr/>
        </p:nvSpPr>
        <p:spPr>
          <a:xfrm>
            <a:off x="4607167" y="1046276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App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60FDAA-A681-4A5B-ABB8-4D2725DF23C4}"/>
              </a:ext>
            </a:extLst>
          </p:cNvPr>
          <p:cNvCxnSpPr>
            <a:cxnSpLocks/>
          </p:cNvCxnSpPr>
          <p:nvPr/>
        </p:nvCxnSpPr>
        <p:spPr>
          <a:xfrm flipH="1">
            <a:off x="3174968" y="3973536"/>
            <a:ext cx="8021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00860-8E20-48F8-9A68-CA96CFE015BE}"/>
              </a:ext>
            </a:extLst>
          </p:cNvPr>
          <p:cNvCxnSpPr>
            <a:cxnSpLocks/>
          </p:cNvCxnSpPr>
          <p:nvPr/>
        </p:nvCxnSpPr>
        <p:spPr>
          <a:xfrm>
            <a:off x="1215331" y="2514370"/>
            <a:ext cx="4009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259688-8FBB-4D02-8366-EC0F336786E8}"/>
              </a:ext>
            </a:extLst>
          </p:cNvPr>
          <p:cNvSpPr txBox="1"/>
          <p:nvPr/>
        </p:nvSpPr>
        <p:spPr>
          <a:xfrm>
            <a:off x="1208932" y="2219847"/>
            <a:ext cx="354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B.1. Upload files to web app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03C7B7-DD9B-42DC-99B5-ACAC11C50E50}"/>
              </a:ext>
            </a:extLst>
          </p:cNvPr>
          <p:cNvCxnSpPr>
            <a:cxnSpLocks/>
          </p:cNvCxnSpPr>
          <p:nvPr/>
        </p:nvCxnSpPr>
        <p:spPr>
          <a:xfrm>
            <a:off x="5220086" y="3011893"/>
            <a:ext cx="210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E70228-F060-47E3-A891-41831231ECA8}"/>
              </a:ext>
            </a:extLst>
          </p:cNvPr>
          <p:cNvSpPr txBox="1"/>
          <p:nvPr/>
        </p:nvSpPr>
        <p:spPr>
          <a:xfrm>
            <a:off x="5211170" y="2273229"/>
            <a:ext cx="2469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B.2. Get public key of patient from app db. Encrypt file with key and upload to IPFS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D48128-1F3F-4773-8D2E-AEBFCB2CE8C2}"/>
              </a:ext>
            </a:extLst>
          </p:cNvPr>
          <p:cNvCxnSpPr>
            <a:cxnSpLocks/>
          </p:cNvCxnSpPr>
          <p:nvPr/>
        </p:nvCxnSpPr>
        <p:spPr>
          <a:xfrm>
            <a:off x="5224738" y="3550920"/>
            <a:ext cx="4033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A3A11C-B255-41A4-B98C-8102842478EE}"/>
              </a:ext>
            </a:extLst>
          </p:cNvPr>
          <p:cNvSpPr txBox="1"/>
          <p:nvPr/>
        </p:nvSpPr>
        <p:spPr>
          <a:xfrm>
            <a:off x="5202267" y="3056406"/>
            <a:ext cx="191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B.3. Update blockchain with latest IPFS 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F6A54F-99FB-4B2C-973A-4ACE1F1CD946}"/>
              </a:ext>
            </a:extLst>
          </p:cNvPr>
          <p:cNvSpPr txBox="1"/>
          <p:nvPr/>
        </p:nvSpPr>
        <p:spPr>
          <a:xfrm>
            <a:off x="9326577" y="3665759"/>
            <a:ext cx="205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C.1. Request for records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734DC6-788F-401F-B013-738032461F06}"/>
              </a:ext>
            </a:extLst>
          </p:cNvPr>
          <p:cNvCxnSpPr>
            <a:cxnSpLocks/>
          </p:cNvCxnSpPr>
          <p:nvPr/>
        </p:nvCxnSpPr>
        <p:spPr>
          <a:xfrm>
            <a:off x="3184928" y="4524513"/>
            <a:ext cx="20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2641D20-BAB4-40D6-88F1-2831905E3942}"/>
              </a:ext>
            </a:extLst>
          </p:cNvPr>
          <p:cNvSpPr txBox="1"/>
          <p:nvPr/>
        </p:nvSpPr>
        <p:spPr>
          <a:xfrm>
            <a:off x="3174253" y="4012022"/>
            <a:ext cx="2216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C.2 Provide private key for access request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20AEDB-1C12-4FC4-81CF-A2E5BCA1D56D}"/>
              </a:ext>
            </a:extLst>
          </p:cNvPr>
          <p:cNvCxnSpPr>
            <a:cxnSpLocks/>
          </p:cNvCxnSpPr>
          <p:nvPr/>
        </p:nvCxnSpPr>
        <p:spPr>
          <a:xfrm flipH="1">
            <a:off x="9258294" y="1565017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3C19BA-BC73-4C2A-92FA-C5DAA919F782}"/>
              </a:ext>
            </a:extLst>
          </p:cNvPr>
          <p:cNvCxnSpPr>
            <a:cxnSpLocks/>
          </p:cNvCxnSpPr>
          <p:nvPr/>
        </p:nvCxnSpPr>
        <p:spPr>
          <a:xfrm flipH="1">
            <a:off x="7322521" y="1565017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2285C6-5C55-466A-BB47-3C51BFC64954}"/>
              </a:ext>
            </a:extLst>
          </p:cNvPr>
          <p:cNvCxnSpPr>
            <a:cxnSpLocks/>
          </p:cNvCxnSpPr>
          <p:nvPr/>
        </p:nvCxnSpPr>
        <p:spPr>
          <a:xfrm flipH="1">
            <a:off x="5219369" y="1565017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309C00-85F9-41F7-A7CC-D727084C2691}"/>
              </a:ext>
            </a:extLst>
          </p:cNvPr>
          <p:cNvCxnSpPr>
            <a:cxnSpLocks/>
          </p:cNvCxnSpPr>
          <p:nvPr/>
        </p:nvCxnSpPr>
        <p:spPr>
          <a:xfrm flipH="1">
            <a:off x="3180817" y="1556229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AF96E8-C05C-4B8D-9CA3-41D5C945DF1A}"/>
              </a:ext>
            </a:extLst>
          </p:cNvPr>
          <p:cNvCxnSpPr>
            <a:cxnSpLocks/>
          </p:cNvCxnSpPr>
          <p:nvPr/>
        </p:nvCxnSpPr>
        <p:spPr>
          <a:xfrm flipH="1">
            <a:off x="1208933" y="1560221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4E0466-9D1B-42DC-BB5D-48E0D6B4C981}"/>
              </a:ext>
            </a:extLst>
          </p:cNvPr>
          <p:cNvCxnSpPr>
            <a:cxnSpLocks/>
          </p:cNvCxnSpPr>
          <p:nvPr/>
        </p:nvCxnSpPr>
        <p:spPr>
          <a:xfrm>
            <a:off x="5219369" y="5012202"/>
            <a:ext cx="4038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170D5B0-F92A-44E6-A810-F12D0D043F5B}"/>
              </a:ext>
            </a:extLst>
          </p:cNvPr>
          <p:cNvSpPr txBox="1"/>
          <p:nvPr/>
        </p:nvSpPr>
        <p:spPr>
          <a:xfrm>
            <a:off x="5202266" y="4550544"/>
            <a:ext cx="263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C.3. Validate and retrieve requested IPFS file metadata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DBC883-B42F-4CC4-98DF-03FAB86B8FF7}"/>
              </a:ext>
            </a:extLst>
          </p:cNvPr>
          <p:cNvCxnSpPr>
            <a:cxnSpLocks/>
          </p:cNvCxnSpPr>
          <p:nvPr/>
        </p:nvCxnSpPr>
        <p:spPr>
          <a:xfrm>
            <a:off x="5219369" y="5358033"/>
            <a:ext cx="210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91828F8-26EE-4117-8519-577B09E73E0C}"/>
              </a:ext>
            </a:extLst>
          </p:cNvPr>
          <p:cNvSpPr txBox="1"/>
          <p:nvPr/>
        </p:nvSpPr>
        <p:spPr>
          <a:xfrm>
            <a:off x="5239978" y="5115890"/>
            <a:ext cx="203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C.4. Retrieve file requested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EA8316-1C5C-489E-A37B-36277348481E}"/>
              </a:ext>
            </a:extLst>
          </p:cNvPr>
          <p:cNvCxnSpPr>
            <a:cxnSpLocks/>
          </p:cNvCxnSpPr>
          <p:nvPr/>
        </p:nvCxnSpPr>
        <p:spPr>
          <a:xfrm flipH="1" flipV="1">
            <a:off x="3174256" y="2115550"/>
            <a:ext cx="2045113" cy="1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2E74A7-849D-4357-8EFE-F7AA6D0CBE4B}"/>
              </a:ext>
            </a:extLst>
          </p:cNvPr>
          <p:cNvSpPr txBox="1"/>
          <p:nvPr/>
        </p:nvSpPr>
        <p:spPr>
          <a:xfrm>
            <a:off x="3174253" y="1624030"/>
            <a:ext cx="241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A. Generates public and</a:t>
            </a:r>
          </a:p>
          <a:p>
            <a:r>
              <a:rPr lang="en-US" sz="1400" dirty="0"/>
              <a:t>private keys</a:t>
            </a:r>
          </a:p>
        </p:txBody>
      </p:sp>
    </p:spTree>
    <p:extLst>
      <p:ext uri="{BB962C8B-B14F-4D97-AF65-F5344CB8AC3E}">
        <p14:creationId xmlns:p14="http://schemas.microsoft.com/office/powerpoint/2010/main" val="4443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797D4-34AF-46F7-83E3-A49592197AF4}"/>
              </a:ext>
            </a:extLst>
          </p:cNvPr>
          <p:cNvSpPr txBox="1"/>
          <p:nvPr/>
        </p:nvSpPr>
        <p:spPr>
          <a:xfrm>
            <a:off x="597877" y="369277"/>
            <a:ext cx="51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Grant Access Process</a:t>
            </a:r>
          </a:p>
        </p:txBody>
      </p:sp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848580E4-0266-41A7-919A-4631C112F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318" y="2588674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1F6DAECD-3B9A-4D81-A662-8E70A73BB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0427" y="2588674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6F687BF4-664F-4EE9-B490-F9225EAB0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2526" y="1514473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0E0D61-0F68-45CD-A155-8240F7EAE0A4}"/>
              </a:ext>
            </a:extLst>
          </p:cNvPr>
          <p:cNvCxnSpPr>
            <a:endCxn id="11" idx="1"/>
          </p:cNvCxnSpPr>
          <p:nvPr/>
        </p:nvCxnSpPr>
        <p:spPr>
          <a:xfrm>
            <a:off x="1901536" y="3045874"/>
            <a:ext cx="1568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14CA2B-DD10-40A3-9277-C9E37A85DD65}"/>
              </a:ext>
            </a:extLst>
          </p:cNvPr>
          <p:cNvCxnSpPr>
            <a:cxnSpLocks/>
          </p:cNvCxnSpPr>
          <p:nvPr/>
        </p:nvCxnSpPr>
        <p:spPr>
          <a:xfrm flipH="1">
            <a:off x="4299439" y="2022231"/>
            <a:ext cx="1481097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7527AB-EB9B-42F1-B55D-A226B040470A}"/>
              </a:ext>
            </a:extLst>
          </p:cNvPr>
          <p:cNvSpPr txBox="1"/>
          <p:nvPr/>
        </p:nvSpPr>
        <p:spPr>
          <a:xfrm>
            <a:off x="1808404" y="2715332"/>
            <a:ext cx="210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Provide private key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4FF3E4-2455-48CA-8744-CC6D76EEFAF3}"/>
              </a:ext>
            </a:extLst>
          </p:cNvPr>
          <p:cNvSpPr txBox="1"/>
          <p:nvPr/>
        </p:nvSpPr>
        <p:spPr>
          <a:xfrm>
            <a:off x="4169270" y="1905653"/>
            <a:ext cx="238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public </a:t>
            </a:r>
          </a:p>
          <a:p>
            <a:r>
              <a:rPr lang="en-US" sz="1400" dirty="0"/>
              <a:t>key from </a:t>
            </a:r>
            <a:r>
              <a:rPr lang="en-US" sz="1400" dirty="0" err="1"/>
              <a:t>db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B67838-D323-4376-B7BD-5A03B026D11A}"/>
              </a:ext>
            </a:extLst>
          </p:cNvPr>
          <p:cNvCxnSpPr>
            <a:cxnSpLocks/>
          </p:cNvCxnSpPr>
          <p:nvPr/>
        </p:nvCxnSpPr>
        <p:spPr>
          <a:xfrm>
            <a:off x="4097215" y="3429000"/>
            <a:ext cx="738554" cy="993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User network">
            <a:extLst>
              <a:ext uri="{FF2B5EF4-FFF2-40B4-BE49-F238E27FC236}">
                <a16:creationId xmlns:a16="http://schemas.microsoft.com/office/drawing/2014/main" id="{713C07D1-388D-46C9-AA9A-1E7D33719F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3286" y="4238489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A92973F-E8FD-4EC7-BCB1-031EA2E57396}"/>
              </a:ext>
            </a:extLst>
          </p:cNvPr>
          <p:cNvSpPr txBox="1"/>
          <p:nvPr/>
        </p:nvSpPr>
        <p:spPr>
          <a:xfrm>
            <a:off x="2712963" y="3924078"/>
            <a:ext cx="2102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Used retrieved keys</a:t>
            </a:r>
          </a:p>
          <a:p>
            <a:r>
              <a:rPr lang="en-US" sz="1400" dirty="0"/>
              <a:t>To access </a:t>
            </a:r>
            <a:r>
              <a:rPr lang="en-US" sz="1400" dirty="0" err="1"/>
              <a:t>ipfs</a:t>
            </a:r>
            <a:r>
              <a:rPr lang="en-US" sz="1400" dirty="0"/>
              <a:t> and blockchain metadata and file</a:t>
            </a:r>
          </a:p>
        </p:txBody>
      </p:sp>
    </p:spTree>
    <p:extLst>
      <p:ext uri="{BB962C8B-B14F-4D97-AF65-F5344CB8AC3E}">
        <p14:creationId xmlns:p14="http://schemas.microsoft.com/office/powerpoint/2010/main" val="368842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4341-63A1-4C12-979F-DF11DFD4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321A-4DFE-4F75-B305-3C555AC3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937C9-54F7-4184-9918-C776FF1102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1731" y="772929"/>
            <a:ext cx="8657492" cy="49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9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E0A419-4DAC-4AFA-A9D9-165B37708C98}"/>
              </a:ext>
            </a:extLst>
          </p:cNvPr>
          <p:cNvSpPr txBox="1"/>
          <p:nvPr/>
        </p:nvSpPr>
        <p:spPr>
          <a:xfrm>
            <a:off x="597877" y="817685"/>
            <a:ext cx="321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file on IPFS and Blockchain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84FB78E6-60E8-4560-8134-DD3F75104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631" y="3414600"/>
            <a:ext cx="914400" cy="914400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BAFA1FBA-536A-4A7F-8DD8-0866C5233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2608" y="2817302"/>
            <a:ext cx="422284" cy="391118"/>
          </a:xfrm>
          <a:prstGeom prst="rect">
            <a:avLst/>
          </a:prstGeom>
        </p:spPr>
      </p:pic>
      <p:pic>
        <p:nvPicPr>
          <p:cNvPr id="10" name="Graphic 9" descr="Key">
            <a:extLst>
              <a:ext uri="{FF2B5EF4-FFF2-40B4-BE49-F238E27FC236}">
                <a16:creationId xmlns:a16="http://schemas.microsoft.com/office/drawing/2014/main" id="{35AD6EE7-3C08-4ACB-8F3E-BB3DD3946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3774" y="4198706"/>
            <a:ext cx="391118" cy="391118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503E82A1-30A5-4007-A9F1-6D30BA5BC0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9447" y="3208420"/>
            <a:ext cx="914400" cy="914400"/>
          </a:xfrm>
          <a:prstGeom prst="rect">
            <a:avLst/>
          </a:prstGeom>
        </p:spPr>
      </p:pic>
      <p:pic>
        <p:nvPicPr>
          <p:cNvPr id="16" name="Graphic 15" descr="Connections">
            <a:extLst>
              <a:ext uri="{FF2B5EF4-FFF2-40B4-BE49-F238E27FC236}">
                <a16:creationId xmlns:a16="http://schemas.microsoft.com/office/drawing/2014/main" id="{EC10B8FE-72E3-4B64-BA01-8D0E8AC05B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17261" y="1187017"/>
            <a:ext cx="914400" cy="914400"/>
          </a:xfrm>
          <a:prstGeom prst="rect">
            <a:avLst/>
          </a:prstGeom>
        </p:spPr>
      </p:pic>
      <p:pic>
        <p:nvPicPr>
          <p:cNvPr id="18" name="Graphic 17" descr="Circular flowchart">
            <a:extLst>
              <a:ext uri="{FF2B5EF4-FFF2-40B4-BE49-F238E27FC236}">
                <a16:creationId xmlns:a16="http://schemas.microsoft.com/office/drawing/2014/main" id="{690A4359-D6DC-4C62-A88E-C0FB642815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62193" y="1999569"/>
            <a:ext cx="914400" cy="914400"/>
          </a:xfrm>
          <a:prstGeom prst="rect">
            <a:avLst/>
          </a:prstGeom>
        </p:spPr>
      </p:pic>
      <p:pic>
        <p:nvPicPr>
          <p:cNvPr id="20" name="Graphic 19" descr="Fingerprint">
            <a:extLst>
              <a:ext uri="{FF2B5EF4-FFF2-40B4-BE49-F238E27FC236}">
                <a16:creationId xmlns:a16="http://schemas.microsoft.com/office/drawing/2014/main" id="{200238C4-830F-4DE0-84BD-0F76E886D9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54262" y="30736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232B-5247-4C7A-BABA-C7287EB0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5EC1-766F-4371-A184-E01C44CC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6AFA1-601E-4A66-960C-7FB0392DB5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9545" y="365125"/>
            <a:ext cx="10993581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1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CFC46E09422143927FC61844892B86" ma:contentTypeVersion="13" ma:contentTypeDescription="Create a new document." ma:contentTypeScope="" ma:versionID="a613eb1237c7bd0836dfce9e85c6bf39">
  <xsd:schema xmlns:xsd="http://www.w3.org/2001/XMLSchema" xmlns:xs="http://www.w3.org/2001/XMLSchema" xmlns:p="http://schemas.microsoft.com/office/2006/metadata/properties" xmlns:ns3="506513cb-6710-443c-bec9-ee4f420b7db5" xmlns:ns4="d4b13a50-29f6-4641-a509-719dcdfd6be2" targetNamespace="http://schemas.microsoft.com/office/2006/metadata/properties" ma:root="true" ma:fieldsID="50102a79bb0f103d92946c7f5f9d553b" ns3:_="" ns4:_="">
    <xsd:import namespace="506513cb-6710-443c-bec9-ee4f420b7db5"/>
    <xsd:import namespace="d4b13a50-29f6-4641-a509-719dcdfd6b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6513cb-6710-443c-bec9-ee4f420b7d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b13a50-29f6-4641-a509-719dcdfd6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32B29-5258-4CBD-AD70-CD426ECCBA21}">
  <ds:schemaRefs>
    <ds:schemaRef ds:uri="http://purl.org/dc/terms/"/>
    <ds:schemaRef ds:uri="http://schemas.microsoft.com/office/2006/documentManagement/types"/>
    <ds:schemaRef ds:uri="d4b13a50-29f6-4641-a509-719dcdfd6be2"/>
    <ds:schemaRef ds:uri="506513cb-6710-443c-bec9-ee4f420b7db5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19505F6-070F-40C7-9A60-8A37A56EF7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D0DD1F-3749-4490-BD75-E6C42F942D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6513cb-6710-443c-bec9-ee4f420b7db5"/>
    <ds:schemaRef ds:uri="d4b13a50-29f6-4641-a509-719dcdfd6b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Fadriquela, Jennifer (Manila)</dc:creator>
  <cp:lastModifiedBy>Fadriquela, Jennifer (Manila)</cp:lastModifiedBy>
  <cp:revision>6</cp:revision>
  <dcterms:created xsi:type="dcterms:W3CDTF">2021-08-04T07:25:45Z</dcterms:created>
  <dcterms:modified xsi:type="dcterms:W3CDTF">2021-08-08T14:46:23Z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0x0101003FCFC46E09422143927FC61844892B86</vt:lpwstr>
  </property>
</Properties>
</file>