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0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2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2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9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0ACD-BC2E-4EBE-987A-42A8EBDEC663}" type="datetimeFigureOut">
              <a:rPr lang="ko-KR" altLang="en-US" smtClean="0"/>
              <a:t>2018-02-17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1908-EB93-483F-9E8D-DBCA170D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3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0164" y="170409"/>
            <a:ext cx="2189284" cy="64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P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사 측정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Raw 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7639" y="153780"/>
            <a:ext cx="34852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공용 </a:t>
            </a:r>
            <a:r>
              <a:rPr lang="en-US" altLang="ko-KR" sz="1000" dirty="0" smtClean="0"/>
              <a:t>com. </a:t>
            </a:r>
            <a:r>
              <a:rPr lang="ko-KR" altLang="en-US" sz="1000" dirty="0" smtClean="0"/>
              <a:t>내 공유 폴더 설정</a:t>
            </a:r>
            <a:r>
              <a:rPr lang="en-US" altLang="ko-KR" sz="1000" dirty="0" smtClean="0"/>
              <a:t>/</a:t>
            </a:r>
            <a:r>
              <a:rPr lang="en-US" altLang="ko-KR" sz="1000" dirty="0" err="1" smtClean="0"/>
              <a:t>Read_only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설정</a:t>
            </a:r>
            <a:endParaRPr lang="en-US" altLang="ko-KR" sz="1000" dirty="0" smtClean="0"/>
          </a:p>
          <a:p>
            <a:r>
              <a:rPr lang="en-US" altLang="ko-KR" sz="1000" dirty="0" smtClean="0"/>
              <a:t>2. Folder </a:t>
            </a:r>
            <a:r>
              <a:rPr lang="ko-KR" altLang="en-US" sz="1000" dirty="0" smtClean="0"/>
              <a:t>별 정리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Chip PL: \</a:t>
            </a:r>
            <a:r>
              <a:rPr lang="en-US" altLang="ko-KR" sz="1000" dirty="0" err="1" smtClean="0"/>
              <a:t>Raw_data</a:t>
            </a:r>
            <a:r>
              <a:rPr lang="en-US" altLang="ko-KR" sz="1000" dirty="0" smtClean="0"/>
              <a:t>\Color\Date\Wafer_Number.csv</a:t>
            </a:r>
          </a:p>
          <a:p>
            <a:r>
              <a:rPr lang="en-US" altLang="ko-KR" sz="1000" dirty="0" smtClean="0"/>
              <a:t>   Epi PL  : \</a:t>
            </a:r>
            <a:r>
              <a:rPr lang="en-US" altLang="ko-KR" sz="1000" dirty="0" err="1" smtClean="0"/>
              <a:t>Raw_data</a:t>
            </a:r>
            <a:r>
              <a:rPr lang="en-US" altLang="ko-KR" sz="1000" dirty="0" smtClean="0"/>
              <a:t>\Color\Date\Wafer_Number.dat</a:t>
            </a:r>
          </a:p>
          <a:p>
            <a:r>
              <a:rPr lang="en-US" altLang="ko-KR" sz="1000" dirty="0" smtClean="0"/>
              <a:t>   AOI     : \</a:t>
            </a:r>
            <a:r>
              <a:rPr lang="en-US" altLang="ko-KR" sz="1000" dirty="0" err="1" smtClean="0"/>
              <a:t>Raw_data</a:t>
            </a:r>
            <a:r>
              <a:rPr lang="en-US" altLang="ko-KR" sz="1000" dirty="0" smtClean="0"/>
              <a:t>\Color\Date\</a:t>
            </a:r>
            <a:r>
              <a:rPr lang="en-US" altLang="ko-KR" sz="1000" dirty="0" err="1" smtClean="0"/>
              <a:t>Wafer_Number.AOI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161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Jeng-Hun Suh</dc:creator>
  <cp:lastModifiedBy>Jeng-Hun Suh</cp:lastModifiedBy>
  <cp:revision>4</cp:revision>
  <dcterms:created xsi:type="dcterms:W3CDTF">2018-02-17T13:18:52Z</dcterms:created>
  <dcterms:modified xsi:type="dcterms:W3CDTF">2018-02-17T14:02:19Z</dcterms:modified>
</cp:coreProperties>
</file>