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3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>
        <p:scale>
          <a:sx n="75" d="100"/>
          <a:sy n="75" d="100"/>
        </p:scale>
        <p:origin x="1134" y="9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Property Management Solent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Group 5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34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Purpose of Software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2559909"/>
          </a:xfrm>
        </p:spPr>
        <p:txBody>
          <a:bodyPr/>
          <a:lstStyle/>
          <a:p>
            <a:r>
              <a:rPr lang="en-GB" dirty="0"/>
              <a:t>V</a:t>
            </a:r>
            <a:r>
              <a:rPr lang="en-GB" dirty="0" smtClean="0"/>
              <a:t>iew stocks and reorder if necessary </a:t>
            </a:r>
          </a:p>
          <a:p>
            <a:r>
              <a:rPr lang="en-GB" dirty="0" smtClean="0"/>
              <a:t>Booking services</a:t>
            </a:r>
          </a:p>
          <a:p>
            <a:r>
              <a:rPr lang="en-GB" dirty="0" smtClean="0"/>
              <a:t>Resupply with payments</a:t>
            </a:r>
          </a:p>
          <a:p>
            <a:r>
              <a:rPr lang="en-GB" dirty="0" smtClean="0"/>
              <a:t>Clients &amp; User sign up and management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684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Team Roles (Belbin Test)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65400" y="2616199"/>
            <a:ext cx="7985123" cy="31242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200" dirty="0" smtClean="0"/>
              <a:t>Mahtarr (</a:t>
            </a:r>
            <a:r>
              <a:rPr lang="en-GB" sz="3200" dirty="0" smtClean="0">
                <a:solidFill>
                  <a:schemeClr val="accent4"/>
                </a:solidFill>
              </a:rPr>
              <a:t>Implementer</a:t>
            </a:r>
            <a:r>
              <a:rPr lang="en-GB" sz="3200" dirty="0" smtClean="0"/>
              <a:t>)</a:t>
            </a:r>
          </a:p>
          <a:p>
            <a:pPr marL="0" indent="0">
              <a:buNone/>
            </a:pPr>
            <a:r>
              <a:rPr lang="en-GB" sz="3200" dirty="0"/>
              <a:t>Dean (</a:t>
            </a:r>
            <a:r>
              <a:rPr lang="en-GB" sz="3200" dirty="0">
                <a:solidFill>
                  <a:schemeClr val="accent4"/>
                </a:solidFill>
              </a:rPr>
              <a:t>Implementer</a:t>
            </a:r>
            <a:r>
              <a:rPr lang="en-GB" sz="3200" dirty="0" smtClean="0"/>
              <a:t>)</a:t>
            </a:r>
          </a:p>
          <a:p>
            <a:pPr marL="0" indent="0">
              <a:buNone/>
            </a:pPr>
            <a:r>
              <a:rPr lang="en-GB" sz="3200" dirty="0" smtClean="0"/>
              <a:t>Dan (</a:t>
            </a:r>
            <a:r>
              <a:rPr lang="en-GB" sz="3200" dirty="0" smtClean="0">
                <a:solidFill>
                  <a:schemeClr val="accent2">
                    <a:lumMod val="50000"/>
                  </a:schemeClr>
                </a:solidFill>
              </a:rPr>
              <a:t>Team Worker</a:t>
            </a:r>
            <a:r>
              <a:rPr lang="en-GB" sz="3200" dirty="0" smtClean="0"/>
              <a:t>)</a:t>
            </a:r>
          </a:p>
          <a:p>
            <a:pPr marL="0" indent="0">
              <a:buNone/>
            </a:pPr>
            <a:r>
              <a:rPr lang="en-GB" sz="3200" dirty="0" smtClean="0"/>
              <a:t>Fraser (</a:t>
            </a:r>
            <a:r>
              <a:rPr lang="en-GB" sz="3200" dirty="0" smtClean="0">
                <a:solidFill>
                  <a:schemeClr val="accent1">
                    <a:lumMod val="50000"/>
                  </a:schemeClr>
                </a:solidFill>
              </a:rPr>
              <a:t>Completer Finisher</a:t>
            </a:r>
            <a:r>
              <a:rPr lang="en-GB" sz="3200" dirty="0" smtClean="0"/>
              <a:t>)</a:t>
            </a:r>
          </a:p>
          <a:p>
            <a:pPr marL="0" indent="0">
              <a:buNone/>
            </a:pPr>
            <a:r>
              <a:rPr lang="en-GB" sz="3200" dirty="0" smtClean="0"/>
              <a:t>Nicky (</a:t>
            </a:r>
            <a:r>
              <a:rPr lang="en-GB" sz="3200" dirty="0" smtClean="0">
                <a:solidFill>
                  <a:schemeClr val="accent3">
                    <a:lumMod val="75000"/>
                  </a:schemeClr>
                </a:solidFill>
              </a:rPr>
              <a:t>Shaper</a:t>
            </a:r>
            <a:r>
              <a:rPr lang="en-GB" sz="3200" dirty="0" smtClean="0"/>
              <a:t>)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35521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Planning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2209801"/>
            <a:ext cx="10018713" cy="4279900"/>
          </a:xfrm>
        </p:spPr>
        <p:txBody>
          <a:bodyPr>
            <a:normAutofit/>
          </a:bodyPr>
          <a:lstStyle/>
          <a:p>
            <a:r>
              <a:rPr lang="en-GB" dirty="0" smtClean="0"/>
              <a:t>Gantt Chart</a:t>
            </a:r>
          </a:p>
          <a:p>
            <a:r>
              <a:rPr lang="en-GB" dirty="0" smtClean="0"/>
              <a:t>Domain Model</a:t>
            </a:r>
          </a:p>
          <a:p>
            <a:r>
              <a:rPr lang="en-GB" dirty="0" smtClean="0"/>
              <a:t>Use Case Texts</a:t>
            </a:r>
          </a:p>
          <a:p>
            <a:r>
              <a:rPr lang="en-GB" dirty="0" smtClean="0"/>
              <a:t>Robustness Diagrams</a:t>
            </a:r>
          </a:p>
          <a:p>
            <a:r>
              <a:rPr lang="en-GB" dirty="0" smtClean="0"/>
              <a:t>Sequence Diagrams</a:t>
            </a:r>
          </a:p>
          <a:p>
            <a:r>
              <a:rPr lang="en-GB" dirty="0" smtClean="0"/>
              <a:t>Class Diagrams</a:t>
            </a:r>
          </a:p>
          <a:p>
            <a:r>
              <a:rPr lang="en-GB" dirty="0" smtClean="0">
                <a:solidFill>
                  <a:schemeClr val="accent4"/>
                </a:solidFill>
              </a:rPr>
              <a:t>Creating GUI designs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1026" name="Picture 2" descr="Login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89"/>
          <a:stretch/>
        </p:blipFill>
        <p:spPr bwMode="auto">
          <a:xfrm>
            <a:off x="4965699" y="2087562"/>
            <a:ext cx="6657554" cy="4402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4136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Constraints (+ Solutions)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644901"/>
          </a:xfrm>
        </p:spPr>
        <p:txBody>
          <a:bodyPr/>
          <a:lstStyle/>
          <a:p>
            <a:r>
              <a:rPr lang="en-GB" dirty="0" smtClean="0"/>
              <a:t>Time – Adding additional meetings to weekly schedule </a:t>
            </a:r>
          </a:p>
          <a:p>
            <a:r>
              <a:rPr lang="en-GB" dirty="0" smtClean="0"/>
              <a:t>Finishing Design Documents - </a:t>
            </a:r>
            <a:r>
              <a:rPr lang="en-GB" dirty="0"/>
              <a:t>Assigning work </a:t>
            </a:r>
            <a:r>
              <a:rPr lang="en-GB" dirty="0" smtClean="0"/>
              <a:t>evenly to complete design</a:t>
            </a:r>
          </a:p>
          <a:p>
            <a:r>
              <a:rPr lang="en-GB" dirty="0" smtClean="0"/>
              <a:t>Team Communication – Used phone applications to communicate more efficiently</a:t>
            </a:r>
          </a:p>
          <a:p>
            <a:r>
              <a:rPr lang="en-GB" dirty="0" smtClean="0"/>
              <a:t>Bad organisation – Used Trello to keep all documents organised </a:t>
            </a:r>
          </a:p>
          <a:p>
            <a:r>
              <a:rPr lang="en-GB" dirty="0" smtClean="0"/>
              <a:t>Implementation – Used GitHub to collaborate on software</a:t>
            </a:r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79244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600" dirty="0" smtClean="0"/>
              <a:t>The Software Demo</a:t>
            </a:r>
            <a:endParaRPr lang="en-GB" sz="6600" dirty="0"/>
          </a:p>
        </p:txBody>
      </p:sp>
    </p:spTree>
    <p:extLst>
      <p:ext uri="{BB962C8B-B14F-4D97-AF65-F5344CB8AC3E}">
        <p14:creationId xmlns:p14="http://schemas.microsoft.com/office/powerpoint/2010/main" val="402139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35</TotalTime>
  <Words>124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Corbel</vt:lpstr>
      <vt:lpstr>Parallax</vt:lpstr>
      <vt:lpstr>Property Management Solent</vt:lpstr>
      <vt:lpstr>Purpose of Software</vt:lpstr>
      <vt:lpstr>Team Roles (Belbin Test)</vt:lpstr>
      <vt:lpstr>Planning</vt:lpstr>
      <vt:lpstr>Constraints (+ Solutions)</vt:lpstr>
      <vt:lpstr>The Software 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Fraser Provan</dc:creator>
  <cp:lastModifiedBy>Fraser Provan</cp:lastModifiedBy>
  <cp:revision>8</cp:revision>
  <dcterms:created xsi:type="dcterms:W3CDTF">2014-09-12T02:11:33Z</dcterms:created>
  <dcterms:modified xsi:type="dcterms:W3CDTF">2017-03-28T12:48:17Z</dcterms:modified>
</cp:coreProperties>
</file>