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3DD16-768E-4ACE-A2A8-2F60ED50B801}" v="129" dt="2021-10-18T08:58:2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Liew" userId="71faf11e57c09061" providerId="Windows Live" clId="Web-{B7F3DD16-768E-4ACE-A2A8-2F60ED50B801}"/>
    <pc:docChg chg="addSld modSld">
      <pc:chgData name="Alan Liew" userId="71faf11e57c09061" providerId="Windows Live" clId="Web-{B7F3DD16-768E-4ACE-A2A8-2F60ED50B801}" dt="2021-10-18T08:58:26.705" v="93" actId="14100"/>
      <pc:docMkLst>
        <pc:docMk/>
      </pc:docMkLst>
      <pc:sldChg chg="addSp delSp modSp">
        <pc:chgData name="Alan Liew" userId="71faf11e57c09061" providerId="Windows Live" clId="Web-{B7F3DD16-768E-4ACE-A2A8-2F60ED50B801}" dt="2021-10-18T08:58:26.705" v="93" actId="14100"/>
        <pc:sldMkLst>
          <pc:docMk/>
          <pc:sldMk cId="109857222" sldId="256"/>
        </pc:sldMkLst>
        <pc:spChg chg="del">
          <ac:chgData name="Alan Liew" userId="71faf11e57c09061" providerId="Windows Live" clId="Web-{B7F3DD16-768E-4ACE-A2A8-2F60ED50B801}" dt="2021-10-18T08:18:29.925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an Liew" userId="71faf11e57c09061" providerId="Windows Live" clId="Web-{B7F3DD16-768E-4ACE-A2A8-2F60ED50B801}" dt="2021-10-18T08:18:31.504" v="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an Liew" userId="71faf11e57c09061" providerId="Windows Live" clId="Web-{B7F3DD16-768E-4ACE-A2A8-2F60ED50B801}" dt="2021-10-18T08:58:00.158" v="81" actId="1076"/>
          <ac:spMkLst>
            <pc:docMk/>
            <pc:sldMk cId="109857222" sldId="256"/>
            <ac:spMk id="5" creationId="{3EB70A88-AB42-4E0D-A074-55629D7439D5}"/>
          </ac:spMkLst>
        </pc:spChg>
        <pc:picChg chg="add mod">
          <ac:chgData name="Alan Liew" userId="71faf11e57c09061" providerId="Windows Live" clId="Web-{B7F3DD16-768E-4ACE-A2A8-2F60ED50B801}" dt="2021-10-18T08:53:47.341" v="57"/>
          <ac:picMkLst>
            <pc:docMk/>
            <pc:sldMk cId="109857222" sldId="256"/>
            <ac:picMk id="4" creationId="{7D19C247-0706-46E3-9061-7B869E909E17}"/>
          </ac:picMkLst>
        </pc:picChg>
        <pc:cxnChg chg="add mod">
          <ac:chgData name="Alan Liew" userId="71faf11e57c09061" providerId="Windows Live" clId="Web-{B7F3DD16-768E-4ACE-A2A8-2F60ED50B801}" dt="2021-10-18T08:58:08.908" v="84" actId="14100"/>
          <ac:cxnSpMkLst>
            <pc:docMk/>
            <pc:sldMk cId="109857222" sldId="256"/>
            <ac:cxnSpMk id="6" creationId="{7BFD01FA-132B-4EE4-B9CE-18B5178D824B}"/>
          </ac:cxnSpMkLst>
        </pc:cxnChg>
        <pc:cxnChg chg="add mod">
          <ac:chgData name="Alan Liew" userId="71faf11e57c09061" providerId="Windows Live" clId="Web-{B7F3DD16-768E-4ACE-A2A8-2F60ED50B801}" dt="2021-10-18T08:58:15.377" v="87" actId="14100"/>
          <ac:cxnSpMkLst>
            <pc:docMk/>
            <pc:sldMk cId="109857222" sldId="256"/>
            <ac:cxnSpMk id="7" creationId="{69E852B0-AF3D-4290-ABBE-CAC060EA9A9B}"/>
          </ac:cxnSpMkLst>
        </pc:cxnChg>
        <pc:cxnChg chg="add mod">
          <ac:chgData name="Alan Liew" userId="71faf11e57c09061" providerId="Windows Live" clId="Web-{B7F3DD16-768E-4ACE-A2A8-2F60ED50B801}" dt="2021-10-18T08:58:20.924" v="90" actId="14100"/>
          <ac:cxnSpMkLst>
            <pc:docMk/>
            <pc:sldMk cId="109857222" sldId="256"/>
            <ac:cxnSpMk id="8" creationId="{8E28856B-2E23-4A90-B140-6CDCC07BAE3A}"/>
          </ac:cxnSpMkLst>
        </pc:cxnChg>
        <pc:cxnChg chg="add mod">
          <ac:chgData name="Alan Liew" userId="71faf11e57c09061" providerId="Windows Live" clId="Web-{B7F3DD16-768E-4ACE-A2A8-2F60ED50B801}" dt="2021-10-18T08:58:26.705" v="93" actId="14100"/>
          <ac:cxnSpMkLst>
            <pc:docMk/>
            <pc:sldMk cId="109857222" sldId="256"/>
            <ac:cxnSpMk id="9" creationId="{D33CD98F-DAE2-4187-A574-62D36910F3C7}"/>
          </ac:cxnSpMkLst>
        </pc:cxnChg>
      </pc:sldChg>
      <pc:sldChg chg="modSp new">
        <pc:chgData name="Alan Liew" userId="71faf11e57c09061" providerId="Windows Live" clId="Web-{B7F3DD16-768E-4ACE-A2A8-2F60ED50B801}" dt="2021-10-18T03:38:39.155" v="2" actId="20577"/>
        <pc:sldMkLst>
          <pc:docMk/>
          <pc:sldMk cId="549556227" sldId="257"/>
        </pc:sldMkLst>
        <pc:spChg chg="mod">
          <ac:chgData name="Alan Liew" userId="71faf11e57c09061" providerId="Windows Live" clId="Web-{B7F3DD16-768E-4ACE-A2A8-2F60ED50B801}" dt="2021-10-18T03:38:39.155" v="2" actId="20577"/>
          <ac:spMkLst>
            <pc:docMk/>
            <pc:sldMk cId="549556227" sldId="257"/>
            <ac:spMk id="3" creationId="{653EC394-5F16-4566-B768-DFB8326E32B6}"/>
          </ac:spMkLst>
        </pc:spChg>
      </pc:sldChg>
      <pc:sldChg chg="addSp delSp modSp add replId">
        <pc:chgData name="Alan Liew" userId="71faf11e57c09061" providerId="Windows Live" clId="Web-{B7F3DD16-768E-4ACE-A2A8-2F60ED50B801}" dt="2021-10-18T08:57:14.938" v="58" actId="1076"/>
        <pc:sldMkLst>
          <pc:docMk/>
          <pc:sldMk cId="1396592382" sldId="258"/>
        </pc:sldMkLst>
        <pc:spChg chg="del">
          <ac:chgData name="Alan Liew" userId="71faf11e57c09061" providerId="Windows Live" clId="Web-{B7F3DD16-768E-4ACE-A2A8-2F60ED50B801}" dt="2021-10-18T08:52:04.417" v="52"/>
          <ac:spMkLst>
            <pc:docMk/>
            <pc:sldMk cId="1396592382" sldId="258"/>
            <ac:spMk id="5" creationId="{3EB70A88-AB42-4E0D-A074-55629D7439D5}"/>
          </ac:spMkLst>
        </pc:spChg>
        <pc:picChg chg="add mod">
          <ac:chgData name="Alan Liew" userId="71faf11e57c09061" providerId="Windows Live" clId="Web-{B7F3DD16-768E-4ACE-A2A8-2F60ED50B801}" dt="2021-10-18T08:57:14.938" v="58" actId="1076"/>
          <ac:picMkLst>
            <pc:docMk/>
            <pc:sldMk cId="1396592382" sldId="258"/>
            <ac:picMk id="2" creationId="{27FE8281-0E2F-4565-A77F-4E470D8EA36B}"/>
          </ac:picMkLst>
        </pc:picChg>
        <pc:picChg chg="del">
          <ac:chgData name="Alan Liew" userId="71faf11e57c09061" providerId="Windows Live" clId="Web-{B7F3DD16-768E-4ACE-A2A8-2F60ED50B801}" dt="2021-10-18T08:52:02.386" v="48"/>
          <ac:picMkLst>
            <pc:docMk/>
            <pc:sldMk cId="1396592382" sldId="258"/>
            <ac:picMk id="4" creationId="{7D19C247-0706-46E3-9061-7B869E909E17}"/>
          </ac:picMkLst>
        </pc:picChg>
        <pc:cxnChg chg="del">
          <ac:chgData name="Alan Liew" userId="71faf11e57c09061" providerId="Windows Live" clId="Web-{B7F3DD16-768E-4ACE-A2A8-2F60ED50B801}" dt="2021-10-18T08:52:04.417" v="51"/>
          <ac:cxnSpMkLst>
            <pc:docMk/>
            <pc:sldMk cId="1396592382" sldId="258"/>
            <ac:cxnSpMk id="6" creationId="{7BFD01FA-132B-4EE4-B9CE-18B5178D824B}"/>
          </ac:cxnSpMkLst>
        </pc:cxnChg>
        <pc:cxnChg chg="del">
          <ac:chgData name="Alan Liew" userId="71faf11e57c09061" providerId="Windows Live" clId="Web-{B7F3DD16-768E-4ACE-A2A8-2F60ED50B801}" dt="2021-10-18T08:52:04.402" v="50"/>
          <ac:cxnSpMkLst>
            <pc:docMk/>
            <pc:sldMk cId="1396592382" sldId="258"/>
            <ac:cxnSpMk id="7" creationId="{69E852B0-AF3D-4290-ABBE-CAC060EA9A9B}"/>
          </ac:cxnSpMkLst>
        </pc:cxnChg>
        <pc:cxnChg chg="del">
          <ac:chgData name="Alan Liew" userId="71faf11e57c09061" providerId="Windows Live" clId="Web-{B7F3DD16-768E-4ACE-A2A8-2F60ED50B801}" dt="2021-10-18T08:52:04.402" v="49"/>
          <ac:cxnSpMkLst>
            <pc:docMk/>
            <pc:sldMk cId="1396592382" sldId="258"/>
            <ac:cxnSpMk id="8" creationId="{8E28856B-2E23-4A90-B140-6CDCC07BAE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D19C247-0706-46E3-9061-7B869E90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03" y="265230"/>
            <a:ext cx="2012704" cy="6396811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EB70A88-AB42-4E0D-A074-55629D7439D5}"/>
              </a:ext>
            </a:extLst>
          </p:cNvPr>
          <p:cNvSpPr txBox="1"/>
          <p:nvPr/>
        </p:nvSpPr>
        <p:spPr>
          <a:xfrm>
            <a:off x="1495966" y="1251817"/>
            <a:ext cx="230451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- 2 way Spin DC Fan </a:t>
            </a:r>
            <a:r>
              <a:rPr lang="en-US">
                <a:cs typeface="Calibri"/>
              </a:rPr>
              <a:t>(Refer to next slide)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D01FA-132B-4EE4-B9CE-18B5178D824B}"/>
              </a:ext>
            </a:extLst>
          </p:cNvPr>
          <p:cNvCxnSpPr/>
          <p:nvPr/>
        </p:nvCxnSpPr>
        <p:spPr>
          <a:xfrm flipV="1">
            <a:off x="3427622" y="906720"/>
            <a:ext cx="1480429" cy="63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E852B0-AF3D-4290-ABBE-CAC060EA9A9B}"/>
              </a:ext>
            </a:extLst>
          </p:cNvPr>
          <p:cNvCxnSpPr>
            <a:cxnSpLocks/>
          </p:cNvCxnSpPr>
          <p:nvPr/>
        </p:nvCxnSpPr>
        <p:spPr>
          <a:xfrm flipV="1">
            <a:off x="3486999" y="1500485"/>
            <a:ext cx="1440844" cy="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28856B-2E23-4A90-B140-6CDCC07BAE3A}"/>
              </a:ext>
            </a:extLst>
          </p:cNvPr>
          <p:cNvCxnSpPr>
            <a:cxnSpLocks/>
          </p:cNvCxnSpPr>
          <p:nvPr/>
        </p:nvCxnSpPr>
        <p:spPr>
          <a:xfrm>
            <a:off x="3427622" y="1621447"/>
            <a:ext cx="1490324" cy="47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CD98F-DAE2-4187-A574-62D36910F3C7}"/>
              </a:ext>
            </a:extLst>
          </p:cNvPr>
          <p:cNvCxnSpPr>
            <a:cxnSpLocks/>
          </p:cNvCxnSpPr>
          <p:nvPr/>
        </p:nvCxnSpPr>
        <p:spPr>
          <a:xfrm>
            <a:off x="3437517" y="1661031"/>
            <a:ext cx="1460636" cy="10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7FE8281-0E2F-4565-A77F-4E470D8E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38" y="1041922"/>
            <a:ext cx="8631381" cy="37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1B83-F8C4-4D99-9AA6-58BAA9BA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C394-5F16-4566-B768-DFB8326E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Mobile App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On/Off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On/Off LED Light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Settings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Maintenance reminder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Sensor reading (CO, CO2)</a:t>
            </a:r>
          </a:p>
        </p:txBody>
      </p:sp>
    </p:spTree>
    <p:extLst>
      <p:ext uri="{BB962C8B-B14F-4D97-AF65-F5344CB8AC3E}">
        <p14:creationId xmlns:p14="http://schemas.microsoft.com/office/powerpoint/2010/main" val="54955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2021-10-18T03:37:49Z</dcterms:created>
  <dcterms:modified xsi:type="dcterms:W3CDTF">2021-10-18T08:58:27Z</dcterms:modified>
</cp:coreProperties>
</file>