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8" r:id="rId3"/>
    <p:sldId id="259" r:id="rId4"/>
    <p:sldId id="262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0"/>
    <p:restoredTop sz="94636"/>
  </p:normalViewPr>
  <p:slideViewPr>
    <p:cSldViewPr snapToGrid="0" snapToObjects="1">
      <p:cViewPr varScale="1">
        <p:scale>
          <a:sx n="137" d="100"/>
          <a:sy n="137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2C7CE-DE93-B643-961E-A782A349FE8D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55065-2006-5448-B5B5-5768B9D400E9}">
      <dgm:prSet phldrT="[Text]"/>
      <dgm:spPr/>
      <dgm:t>
        <a:bodyPr/>
        <a:lstStyle/>
        <a:p>
          <a:r>
            <a:rPr lang="en-US" dirty="0"/>
            <a:t>Background</a:t>
          </a:r>
        </a:p>
      </dgm:t>
    </dgm:pt>
    <dgm:pt modelId="{05FFB4F9-7A6D-DE4F-AE33-155FA0B70F71}" type="parTrans" cxnId="{4679B3C3-61D2-F447-9377-DC158B19C7FF}">
      <dgm:prSet/>
      <dgm:spPr/>
      <dgm:t>
        <a:bodyPr/>
        <a:lstStyle/>
        <a:p>
          <a:endParaRPr lang="en-US"/>
        </a:p>
      </dgm:t>
    </dgm:pt>
    <dgm:pt modelId="{F8DE5353-35F8-594A-8A57-A816FD68904E}" type="sibTrans" cxnId="{4679B3C3-61D2-F447-9377-DC158B19C7FF}">
      <dgm:prSet/>
      <dgm:spPr/>
      <dgm:t>
        <a:bodyPr/>
        <a:lstStyle/>
        <a:p>
          <a:endParaRPr lang="en-US"/>
        </a:p>
      </dgm:t>
    </dgm:pt>
    <dgm:pt modelId="{AD364380-194B-2748-AF0D-8EA14BF2E712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D4B6CFAB-369A-7A41-A550-F0215B00F1DE}" type="parTrans" cxnId="{BF9D872E-E82C-2846-BFB5-E1EE77227F98}">
      <dgm:prSet/>
      <dgm:spPr/>
      <dgm:t>
        <a:bodyPr/>
        <a:lstStyle/>
        <a:p>
          <a:endParaRPr lang="en-US"/>
        </a:p>
      </dgm:t>
    </dgm:pt>
    <dgm:pt modelId="{F2E97E33-359B-BF4D-BEA4-11C1FA14A605}" type="sibTrans" cxnId="{BF9D872E-E82C-2846-BFB5-E1EE77227F98}">
      <dgm:prSet/>
      <dgm:spPr/>
      <dgm:t>
        <a:bodyPr/>
        <a:lstStyle/>
        <a:p>
          <a:endParaRPr lang="en-US"/>
        </a:p>
      </dgm:t>
    </dgm:pt>
    <dgm:pt modelId="{E72745D5-12BD-0642-8C66-903A88B32DFA}">
      <dgm:prSet phldrT="[Text]"/>
      <dgm:spPr/>
      <dgm:t>
        <a:bodyPr/>
        <a:lstStyle/>
        <a:p>
          <a:r>
            <a:rPr lang="en-US" dirty="0"/>
            <a:t>Result &amp; Discussion</a:t>
          </a:r>
        </a:p>
      </dgm:t>
    </dgm:pt>
    <dgm:pt modelId="{68B48FA9-0A16-C045-B173-A4CE5DBF8D86}" type="parTrans" cxnId="{9FC4B075-47B2-1A4D-AF95-4E7933973073}">
      <dgm:prSet/>
      <dgm:spPr/>
      <dgm:t>
        <a:bodyPr/>
        <a:lstStyle/>
        <a:p>
          <a:endParaRPr lang="en-US"/>
        </a:p>
      </dgm:t>
    </dgm:pt>
    <dgm:pt modelId="{01765FD1-61CA-9C4B-8C68-A1F451182E89}" type="sibTrans" cxnId="{9FC4B075-47B2-1A4D-AF95-4E7933973073}">
      <dgm:prSet/>
      <dgm:spPr/>
      <dgm:t>
        <a:bodyPr/>
        <a:lstStyle/>
        <a:p>
          <a:endParaRPr lang="en-US"/>
        </a:p>
      </dgm:t>
    </dgm:pt>
    <dgm:pt modelId="{E2AAA4D0-1098-1A44-83FB-1BA01B47E543}">
      <dgm:prSet/>
      <dgm:spPr/>
      <dgm:t>
        <a:bodyPr/>
        <a:lstStyle/>
        <a:p>
          <a:r>
            <a:rPr lang="en-US" dirty="0"/>
            <a:t>Methodology</a:t>
          </a:r>
        </a:p>
      </dgm:t>
    </dgm:pt>
    <dgm:pt modelId="{8C1015F4-B8FD-9148-88E6-6D403648545E}" type="parTrans" cxnId="{60E32FE8-DAAF-DB48-BD4A-EB6BB5AAA1B4}">
      <dgm:prSet/>
      <dgm:spPr/>
      <dgm:t>
        <a:bodyPr/>
        <a:lstStyle/>
        <a:p>
          <a:endParaRPr lang="en-US"/>
        </a:p>
      </dgm:t>
    </dgm:pt>
    <dgm:pt modelId="{6D522279-37A9-EF4B-B82F-A107B988AD33}" type="sibTrans" cxnId="{60E32FE8-DAAF-DB48-BD4A-EB6BB5AAA1B4}">
      <dgm:prSet/>
      <dgm:spPr/>
      <dgm:t>
        <a:bodyPr/>
        <a:lstStyle/>
        <a:p>
          <a:endParaRPr lang="en-US"/>
        </a:p>
      </dgm:t>
    </dgm:pt>
    <dgm:pt modelId="{B1B9C647-143C-024C-9759-FE774BFBAF48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27C0D536-215D-0E40-AE5C-6EA0325FCC4E}" type="parTrans" cxnId="{F847001E-5C78-F441-A206-7528B1F93750}">
      <dgm:prSet/>
      <dgm:spPr/>
      <dgm:t>
        <a:bodyPr/>
        <a:lstStyle/>
        <a:p>
          <a:endParaRPr lang="en-US"/>
        </a:p>
      </dgm:t>
    </dgm:pt>
    <dgm:pt modelId="{4EC749C0-045D-594E-9D1A-C94EAE667EDB}" type="sibTrans" cxnId="{F847001E-5C78-F441-A206-7528B1F93750}">
      <dgm:prSet/>
      <dgm:spPr/>
      <dgm:t>
        <a:bodyPr/>
        <a:lstStyle/>
        <a:p>
          <a:endParaRPr lang="en-US"/>
        </a:p>
      </dgm:t>
    </dgm:pt>
    <dgm:pt modelId="{82646DC4-2B71-824E-83F0-FA3664258979}" type="pres">
      <dgm:prSet presAssocID="{1E42C7CE-DE93-B643-961E-A782A349FE8D}" presName="Name0" presStyleCnt="0">
        <dgm:presLayoutVars>
          <dgm:chMax val="7"/>
          <dgm:chPref val="7"/>
          <dgm:dir/>
        </dgm:presLayoutVars>
      </dgm:prSet>
      <dgm:spPr/>
    </dgm:pt>
    <dgm:pt modelId="{18F99FD0-CDA0-EF4B-826E-896E3C1D63C6}" type="pres">
      <dgm:prSet presAssocID="{1E42C7CE-DE93-B643-961E-A782A349FE8D}" presName="Name1" presStyleCnt="0"/>
      <dgm:spPr/>
    </dgm:pt>
    <dgm:pt modelId="{18D933DC-FD2B-5445-ABB1-FA0425D92518}" type="pres">
      <dgm:prSet presAssocID="{1E42C7CE-DE93-B643-961E-A782A349FE8D}" presName="cycle" presStyleCnt="0"/>
      <dgm:spPr/>
    </dgm:pt>
    <dgm:pt modelId="{C9807A18-95A9-9E47-9B69-527B2AEFE2B4}" type="pres">
      <dgm:prSet presAssocID="{1E42C7CE-DE93-B643-961E-A782A349FE8D}" presName="srcNode" presStyleLbl="node1" presStyleIdx="0" presStyleCnt="5"/>
      <dgm:spPr/>
    </dgm:pt>
    <dgm:pt modelId="{C8E19CFE-741C-174D-8406-2811B9CE9916}" type="pres">
      <dgm:prSet presAssocID="{1E42C7CE-DE93-B643-961E-A782A349FE8D}" presName="conn" presStyleLbl="parChTrans1D2" presStyleIdx="0" presStyleCnt="1"/>
      <dgm:spPr/>
    </dgm:pt>
    <dgm:pt modelId="{9AE97982-39BF-104B-BFC3-2FE0DD2D2183}" type="pres">
      <dgm:prSet presAssocID="{1E42C7CE-DE93-B643-961E-A782A349FE8D}" presName="extraNode" presStyleLbl="node1" presStyleIdx="0" presStyleCnt="5"/>
      <dgm:spPr/>
    </dgm:pt>
    <dgm:pt modelId="{A6997C6B-0883-8E48-9401-4D91470E0DE8}" type="pres">
      <dgm:prSet presAssocID="{1E42C7CE-DE93-B643-961E-A782A349FE8D}" presName="dstNode" presStyleLbl="node1" presStyleIdx="0" presStyleCnt="5"/>
      <dgm:spPr/>
    </dgm:pt>
    <dgm:pt modelId="{CF319082-A54D-8742-ABF5-725A146DAD0B}" type="pres">
      <dgm:prSet presAssocID="{AAD55065-2006-5448-B5B5-5768B9D400E9}" presName="text_1" presStyleLbl="node1" presStyleIdx="0" presStyleCnt="5">
        <dgm:presLayoutVars>
          <dgm:bulletEnabled val="1"/>
        </dgm:presLayoutVars>
      </dgm:prSet>
      <dgm:spPr/>
    </dgm:pt>
    <dgm:pt modelId="{5DF2B166-123C-2046-A51D-3826F6F744A2}" type="pres">
      <dgm:prSet presAssocID="{AAD55065-2006-5448-B5B5-5768B9D400E9}" presName="accent_1" presStyleCnt="0"/>
      <dgm:spPr/>
    </dgm:pt>
    <dgm:pt modelId="{6CA35223-0AF0-F64E-B95E-C9133952909F}" type="pres">
      <dgm:prSet presAssocID="{AAD55065-2006-5448-B5B5-5768B9D400E9}" presName="accentRepeatNode" presStyleLbl="solidFgAcc1" presStyleIdx="0" presStyleCnt="5"/>
      <dgm:spPr/>
    </dgm:pt>
    <dgm:pt modelId="{143CDC2E-590A-B249-8D99-BA6FCC6C19BA}" type="pres">
      <dgm:prSet presAssocID="{AD364380-194B-2748-AF0D-8EA14BF2E712}" presName="text_2" presStyleLbl="node1" presStyleIdx="1" presStyleCnt="5">
        <dgm:presLayoutVars>
          <dgm:bulletEnabled val="1"/>
        </dgm:presLayoutVars>
      </dgm:prSet>
      <dgm:spPr/>
    </dgm:pt>
    <dgm:pt modelId="{76CB977D-B7CE-1A41-9A59-38FBF6B06A74}" type="pres">
      <dgm:prSet presAssocID="{AD364380-194B-2748-AF0D-8EA14BF2E712}" presName="accent_2" presStyleCnt="0"/>
      <dgm:spPr/>
    </dgm:pt>
    <dgm:pt modelId="{DD4CDD6E-E1BD-3A43-914F-5D7AE1082904}" type="pres">
      <dgm:prSet presAssocID="{AD364380-194B-2748-AF0D-8EA14BF2E712}" presName="accentRepeatNode" presStyleLbl="solidFgAcc1" presStyleIdx="1" presStyleCnt="5"/>
      <dgm:spPr/>
    </dgm:pt>
    <dgm:pt modelId="{37CFDAB8-8815-7643-A019-118CC6130F72}" type="pres">
      <dgm:prSet presAssocID="{E2AAA4D0-1098-1A44-83FB-1BA01B47E543}" presName="text_3" presStyleLbl="node1" presStyleIdx="2" presStyleCnt="5">
        <dgm:presLayoutVars>
          <dgm:bulletEnabled val="1"/>
        </dgm:presLayoutVars>
      </dgm:prSet>
      <dgm:spPr/>
    </dgm:pt>
    <dgm:pt modelId="{ACA3165D-C8F2-3446-8CF1-BC78D9847926}" type="pres">
      <dgm:prSet presAssocID="{E2AAA4D0-1098-1A44-83FB-1BA01B47E543}" presName="accent_3" presStyleCnt="0"/>
      <dgm:spPr/>
    </dgm:pt>
    <dgm:pt modelId="{E964257E-574E-A147-8CA1-838F951B08CB}" type="pres">
      <dgm:prSet presAssocID="{E2AAA4D0-1098-1A44-83FB-1BA01B47E543}" presName="accentRepeatNode" presStyleLbl="solidFgAcc1" presStyleIdx="2" presStyleCnt="5"/>
      <dgm:spPr/>
    </dgm:pt>
    <dgm:pt modelId="{BF894071-719C-3C42-9F6F-D4F90986BD8F}" type="pres">
      <dgm:prSet presAssocID="{E72745D5-12BD-0642-8C66-903A88B32DFA}" presName="text_4" presStyleLbl="node1" presStyleIdx="3" presStyleCnt="5">
        <dgm:presLayoutVars>
          <dgm:bulletEnabled val="1"/>
        </dgm:presLayoutVars>
      </dgm:prSet>
      <dgm:spPr/>
    </dgm:pt>
    <dgm:pt modelId="{47E976BE-A101-3049-8471-D7C605B8EBC6}" type="pres">
      <dgm:prSet presAssocID="{E72745D5-12BD-0642-8C66-903A88B32DFA}" presName="accent_4" presStyleCnt="0"/>
      <dgm:spPr/>
    </dgm:pt>
    <dgm:pt modelId="{E3356558-A8E2-C14F-95AD-02FA5A256524}" type="pres">
      <dgm:prSet presAssocID="{E72745D5-12BD-0642-8C66-903A88B32DFA}" presName="accentRepeatNode" presStyleLbl="solidFgAcc1" presStyleIdx="3" presStyleCnt="5"/>
      <dgm:spPr/>
    </dgm:pt>
    <dgm:pt modelId="{2AF8D755-3239-414C-9895-3369133ABFB0}" type="pres">
      <dgm:prSet presAssocID="{B1B9C647-143C-024C-9759-FE774BFBAF48}" presName="text_5" presStyleLbl="node1" presStyleIdx="4" presStyleCnt="5">
        <dgm:presLayoutVars>
          <dgm:bulletEnabled val="1"/>
        </dgm:presLayoutVars>
      </dgm:prSet>
      <dgm:spPr/>
    </dgm:pt>
    <dgm:pt modelId="{11D97D59-6CA1-C343-BCCD-CB6CF6D1A8DB}" type="pres">
      <dgm:prSet presAssocID="{B1B9C647-143C-024C-9759-FE774BFBAF48}" presName="accent_5" presStyleCnt="0"/>
      <dgm:spPr/>
    </dgm:pt>
    <dgm:pt modelId="{9CF0DACB-09EF-7748-8799-792195B06F05}" type="pres">
      <dgm:prSet presAssocID="{B1B9C647-143C-024C-9759-FE774BFBAF48}" presName="accentRepeatNode" presStyleLbl="solidFgAcc1" presStyleIdx="4" presStyleCnt="5"/>
      <dgm:spPr/>
    </dgm:pt>
  </dgm:ptLst>
  <dgm:cxnLst>
    <dgm:cxn modelId="{51918B11-BD68-964B-8E65-AE18F8DF26CF}" type="presOf" srcId="{E2AAA4D0-1098-1A44-83FB-1BA01B47E543}" destId="{37CFDAB8-8815-7643-A019-118CC6130F72}" srcOrd="0" destOrd="0" presId="urn:microsoft.com/office/officeart/2008/layout/VerticalCurvedList"/>
    <dgm:cxn modelId="{D8A5BD15-2615-5C41-A0E2-3FCA05DE9929}" type="presOf" srcId="{F8DE5353-35F8-594A-8A57-A816FD68904E}" destId="{C8E19CFE-741C-174D-8406-2811B9CE9916}" srcOrd="0" destOrd="0" presId="urn:microsoft.com/office/officeart/2008/layout/VerticalCurvedList"/>
    <dgm:cxn modelId="{F847001E-5C78-F441-A206-7528B1F93750}" srcId="{1E42C7CE-DE93-B643-961E-A782A349FE8D}" destId="{B1B9C647-143C-024C-9759-FE774BFBAF48}" srcOrd="4" destOrd="0" parTransId="{27C0D536-215D-0E40-AE5C-6EA0325FCC4E}" sibTransId="{4EC749C0-045D-594E-9D1A-C94EAE667EDB}"/>
    <dgm:cxn modelId="{BF9D872E-E82C-2846-BFB5-E1EE77227F98}" srcId="{1E42C7CE-DE93-B643-961E-A782A349FE8D}" destId="{AD364380-194B-2748-AF0D-8EA14BF2E712}" srcOrd="1" destOrd="0" parTransId="{D4B6CFAB-369A-7A41-A550-F0215B00F1DE}" sibTransId="{F2E97E33-359B-BF4D-BEA4-11C1FA14A605}"/>
    <dgm:cxn modelId="{730D334E-05D1-D148-B870-3316833DECB7}" type="presOf" srcId="{B1B9C647-143C-024C-9759-FE774BFBAF48}" destId="{2AF8D755-3239-414C-9895-3369133ABFB0}" srcOrd="0" destOrd="0" presId="urn:microsoft.com/office/officeart/2008/layout/VerticalCurvedList"/>
    <dgm:cxn modelId="{CCEB9E74-1B57-F847-A73A-642452714E6A}" type="presOf" srcId="{1E42C7CE-DE93-B643-961E-A782A349FE8D}" destId="{82646DC4-2B71-824E-83F0-FA3664258979}" srcOrd="0" destOrd="0" presId="urn:microsoft.com/office/officeart/2008/layout/VerticalCurvedList"/>
    <dgm:cxn modelId="{9FC4B075-47B2-1A4D-AF95-4E7933973073}" srcId="{1E42C7CE-DE93-B643-961E-A782A349FE8D}" destId="{E72745D5-12BD-0642-8C66-903A88B32DFA}" srcOrd="3" destOrd="0" parTransId="{68B48FA9-0A16-C045-B173-A4CE5DBF8D86}" sibTransId="{01765FD1-61CA-9C4B-8C68-A1F451182E89}"/>
    <dgm:cxn modelId="{EED156B1-97FB-024C-80E8-907E1CC36B8A}" type="presOf" srcId="{E72745D5-12BD-0642-8C66-903A88B32DFA}" destId="{BF894071-719C-3C42-9F6F-D4F90986BD8F}" srcOrd="0" destOrd="0" presId="urn:microsoft.com/office/officeart/2008/layout/VerticalCurvedList"/>
    <dgm:cxn modelId="{46453DC1-0AB9-6948-B29F-31F64FAD052A}" type="presOf" srcId="{AAD55065-2006-5448-B5B5-5768B9D400E9}" destId="{CF319082-A54D-8742-ABF5-725A146DAD0B}" srcOrd="0" destOrd="0" presId="urn:microsoft.com/office/officeart/2008/layout/VerticalCurvedList"/>
    <dgm:cxn modelId="{4679B3C3-61D2-F447-9377-DC158B19C7FF}" srcId="{1E42C7CE-DE93-B643-961E-A782A349FE8D}" destId="{AAD55065-2006-5448-B5B5-5768B9D400E9}" srcOrd="0" destOrd="0" parTransId="{05FFB4F9-7A6D-DE4F-AE33-155FA0B70F71}" sibTransId="{F8DE5353-35F8-594A-8A57-A816FD68904E}"/>
    <dgm:cxn modelId="{60E32FE8-DAAF-DB48-BD4A-EB6BB5AAA1B4}" srcId="{1E42C7CE-DE93-B643-961E-A782A349FE8D}" destId="{E2AAA4D0-1098-1A44-83FB-1BA01B47E543}" srcOrd="2" destOrd="0" parTransId="{8C1015F4-B8FD-9148-88E6-6D403648545E}" sibTransId="{6D522279-37A9-EF4B-B82F-A107B988AD33}"/>
    <dgm:cxn modelId="{CE9AFAFF-EB90-324D-9116-9C05CB336C70}" type="presOf" srcId="{AD364380-194B-2748-AF0D-8EA14BF2E712}" destId="{143CDC2E-590A-B249-8D99-BA6FCC6C19BA}" srcOrd="0" destOrd="0" presId="urn:microsoft.com/office/officeart/2008/layout/VerticalCurvedList"/>
    <dgm:cxn modelId="{90B1148B-DC95-9B48-8376-39FAFD3662E8}" type="presParOf" srcId="{82646DC4-2B71-824E-83F0-FA3664258979}" destId="{18F99FD0-CDA0-EF4B-826E-896E3C1D63C6}" srcOrd="0" destOrd="0" presId="urn:microsoft.com/office/officeart/2008/layout/VerticalCurvedList"/>
    <dgm:cxn modelId="{7B51EE8F-F2C0-A746-915B-A1EF6F63D86C}" type="presParOf" srcId="{18F99FD0-CDA0-EF4B-826E-896E3C1D63C6}" destId="{18D933DC-FD2B-5445-ABB1-FA0425D92518}" srcOrd="0" destOrd="0" presId="urn:microsoft.com/office/officeart/2008/layout/VerticalCurvedList"/>
    <dgm:cxn modelId="{42C39DDA-2E2B-FB46-A666-D0C99BB586E2}" type="presParOf" srcId="{18D933DC-FD2B-5445-ABB1-FA0425D92518}" destId="{C9807A18-95A9-9E47-9B69-527B2AEFE2B4}" srcOrd="0" destOrd="0" presId="urn:microsoft.com/office/officeart/2008/layout/VerticalCurvedList"/>
    <dgm:cxn modelId="{B99C36C5-81DE-8540-A231-88E4F1F7DAB4}" type="presParOf" srcId="{18D933DC-FD2B-5445-ABB1-FA0425D92518}" destId="{C8E19CFE-741C-174D-8406-2811B9CE9916}" srcOrd="1" destOrd="0" presId="urn:microsoft.com/office/officeart/2008/layout/VerticalCurvedList"/>
    <dgm:cxn modelId="{9ADEC76D-125C-A243-9BFC-942664CEB318}" type="presParOf" srcId="{18D933DC-FD2B-5445-ABB1-FA0425D92518}" destId="{9AE97982-39BF-104B-BFC3-2FE0DD2D2183}" srcOrd="2" destOrd="0" presId="urn:microsoft.com/office/officeart/2008/layout/VerticalCurvedList"/>
    <dgm:cxn modelId="{BD870AC5-B50D-4044-B9F4-83F22E5E90EB}" type="presParOf" srcId="{18D933DC-FD2B-5445-ABB1-FA0425D92518}" destId="{A6997C6B-0883-8E48-9401-4D91470E0DE8}" srcOrd="3" destOrd="0" presId="urn:microsoft.com/office/officeart/2008/layout/VerticalCurvedList"/>
    <dgm:cxn modelId="{7092C42E-AC5A-1D4A-A7B1-3D084B7943E7}" type="presParOf" srcId="{18F99FD0-CDA0-EF4B-826E-896E3C1D63C6}" destId="{CF319082-A54D-8742-ABF5-725A146DAD0B}" srcOrd="1" destOrd="0" presId="urn:microsoft.com/office/officeart/2008/layout/VerticalCurvedList"/>
    <dgm:cxn modelId="{5306429E-B17C-C54C-9C2C-E684C7C9CCB4}" type="presParOf" srcId="{18F99FD0-CDA0-EF4B-826E-896E3C1D63C6}" destId="{5DF2B166-123C-2046-A51D-3826F6F744A2}" srcOrd="2" destOrd="0" presId="urn:microsoft.com/office/officeart/2008/layout/VerticalCurvedList"/>
    <dgm:cxn modelId="{5BA791C2-5068-9C45-8AFC-20669C6FE100}" type="presParOf" srcId="{5DF2B166-123C-2046-A51D-3826F6F744A2}" destId="{6CA35223-0AF0-F64E-B95E-C9133952909F}" srcOrd="0" destOrd="0" presId="urn:microsoft.com/office/officeart/2008/layout/VerticalCurvedList"/>
    <dgm:cxn modelId="{DC8BAE25-C8E4-C74A-864E-11B5C53E7558}" type="presParOf" srcId="{18F99FD0-CDA0-EF4B-826E-896E3C1D63C6}" destId="{143CDC2E-590A-B249-8D99-BA6FCC6C19BA}" srcOrd="3" destOrd="0" presId="urn:microsoft.com/office/officeart/2008/layout/VerticalCurvedList"/>
    <dgm:cxn modelId="{4EBF623F-9692-7943-B5EA-EAEA36D03984}" type="presParOf" srcId="{18F99FD0-CDA0-EF4B-826E-896E3C1D63C6}" destId="{76CB977D-B7CE-1A41-9A59-38FBF6B06A74}" srcOrd="4" destOrd="0" presId="urn:microsoft.com/office/officeart/2008/layout/VerticalCurvedList"/>
    <dgm:cxn modelId="{90F7AD26-4098-E443-B56C-F16838E3A3B8}" type="presParOf" srcId="{76CB977D-B7CE-1A41-9A59-38FBF6B06A74}" destId="{DD4CDD6E-E1BD-3A43-914F-5D7AE1082904}" srcOrd="0" destOrd="0" presId="urn:microsoft.com/office/officeart/2008/layout/VerticalCurvedList"/>
    <dgm:cxn modelId="{EECB7106-E110-6E4F-85BD-5D0923C0F53B}" type="presParOf" srcId="{18F99FD0-CDA0-EF4B-826E-896E3C1D63C6}" destId="{37CFDAB8-8815-7643-A019-118CC6130F72}" srcOrd="5" destOrd="0" presId="urn:microsoft.com/office/officeart/2008/layout/VerticalCurvedList"/>
    <dgm:cxn modelId="{08518792-E6CA-2340-989D-142B4D90D231}" type="presParOf" srcId="{18F99FD0-CDA0-EF4B-826E-896E3C1D63C6}" destId="{ACA3165D-C8F2-3446-8CF1-BC78D9847926}" srcOrd="6" destOrd="0" presId="urn:microsoft.com/office/officeart/2008/layout/VerticalCurvedList"/>
    <dgm:cxn modelId="{A0250D68-E1BE-E346-9B20-855402704851}" type="presParOf" srcId="{ACA3165D-C8F2-3446-8CF1-BC78D9847926}" destId="{E964257E-574E-A147-8CA1-838F951B08CB}" srcOrd="0" destOrd="0" presId="urn:microsoft.com/office/officeart/2008/layout/VerticalCurvedList"/>
    <dgm:cxn modelId="{D87FF79D-CB4F-1C45-9145-CB40FE1CCAE1}" type="presParOf" srcId="{18F99FD0-CDA0-EF4B-826E-896E3C1D63C6}" destId="{BF894071-719C-3C42-9F6F-D4F90986BD8F}" srcOrd="7" destOrd="0" presId="urn:microsoft.com/office/officeart/2008/layout/VerticalCurvedList"/>
    <dgm:cxn modelId="{85DA0742-20DC-124D-996E-31B4DD0B9690}" type="presParOf" srcId="{18F99FD0-CDA0-EF4B-826E-896E3C1D63C6}" destId="{47E976BE-A101-3049-8471-D7C605B8EBC6}" srcOrd="8" destOrd="0" presId="urn:microsoft.com/office/officeart/2008/layout/VerticalCurvedList"/>
    <dgm:cxn modelId="{17585DD5-FB44-5642-AC48-5B90EFD9ADCE}" type="presParOf" srcId="{47E976BE-A101-3049-8471-D7C605B8EBC6}" destId="{E3356558-A8E2-C14F-95AD-02FA5A256524}" srcOrd="0" destOrd="0" presId="urn:microsoft.com/office/officeart/2008/layout/VerticalCurvedList"/>
    <dgm:cxn modelId="{1DC58596-C105-CD45-B7FF-8F9AFFE60604}" type="presParOf" srcId="{18F99FD0-CDA0-EF4B-826E-896E3C1D63C6}" destId="{2AF8D755-3239-414C-9895-3369133ABFB0}" srcOrd="9" destOrd="0" presId="urn:microsoft.com/office/officeart/2008/layout/VerticalCurvedList"/>
    <dgm:cxn modelId="{513A2F31-BA2B-B540-B74E-EC82498DA92B}" type="presParOf" srcId="{18F99FD0-CDA0-EF4B-826E-896E3C1D63C6}" destId="{11D97D59-6CA1-C343-BCCD-CB6CF6D1A8DB}" srcOrd="10" destOrd="0" presId="urn:microsoft.com/office/officeart/2008/layout/VerticalCurvedList"/>
    <dgm:cxn modelId="{E1E3CE9F-2CDB-BB4C-8C20-CCD618AB500D}" type="presParOf" srcId="{11D97D59-6CA1-C343-BCCD-CB6CF6D1A8DB}" destId="{9CF0DACB-09EF-7748-8799-792195B06F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05A568-2302-744E-972B-0CFAFBF21740}" type="doc">
      <dgm:prSet loTypeId="urn:microsoft.com/office/officeart/2005/8/layout/chevron2" loCatId="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581DEA-95AC-E142-BDB3-D954D44E10F8}">
      <dgm:prSet phldrT="[Text]"/>
      <dgm:spPr/>
      <dgm:t>
        <a:bodyPr/>
        <a:lstStyle/>
        <a:p>
          <a:r>
            <a:rPr lang="en-US" b="1" dirty="0"/>
            <a:t>Data Collection</a:t>
          </a:r>
        </a:p>
      </dgm:t>
    </dgm:pt>
    <dgm:pt modelId="{CFFCAF5F-6F67-F340-8433-3313E287FC0C}" type="parTrans" cxnId="{C3796A78-20A3-2F4E-A44C-22B8A4148256}">
      <dgm:prSet/>
      <dgm:spPr/>
      <dgm:t>
        <a:bodyPr/>
        <a:lstStyle/>
        <a:p>
          <a:endParaRPr lang="en-US"/>
        </a:p>
      </dgm:t>
    </dgm:pt>
    <dgm:pt modelId="{3B45322F-2F7C-F84D-93DC-068BD74F2C09}" type="sibTrans" cxnId="{C3796A78-20A3-2F4E-A44C-22B8A4148256}">
      <dgm:prSet/>
      <dgm:spPr/>
      <dgm:t>
        <a:bodyPr/>
        <a:lstStyle/>
        <a:p>
          <a:endParaRPr lang="en-US"/>
        </a:p>
      </dgm:t>
    </dgm:pt>
    <dgm:pt modelId="{BC941B7F-7CB6-EE45-AD2E-71645FB2800C}">
      <dgm:prSet phldrT="[Text]"/>
      <dgm:spPr/>
      <dgm:t>
        <a:bodyPr/>
        <a:lstStyle/>
        <a:p>
          <a:r>
            <a:rPr lang="en-US" b="1" dirty="0"/>
            <a:t>Data Cleaning and Manipulation</a:t>
          </a:r>
        </a:p>
      </dgm:t>
    </dgm:pt>
    <dgm:pt modelId="{1AB491EC-167F-FC4F-A4E1-9DCA1E8E7E83}" type="parTrans" cxnId="{B5142030-8B65-C84E-BADB-2D0ED8B9D89E}">
      <dgm:prSet/>
      <dgm:spPr/>
      <dgm:t>
        <a:bodyPr/>
        <a:lstStyle/>
        <a:p>
          <a:endParaRPr lang="en-US"/>
        </a:p>
      </dgm:t>
    </dgm:pt>
    <dgm:pt modelId="{9DA03A0E-4734-8B4A-82E1-A84CB1905A5F}" type="sibTrans" cxnId="{B5142030-8B65-C84E-BADB-2D0ED8B9D89E}">
      <dgm:prSet/>
      <dgm:spPr/>
      <dgm:t>
        <a:bodyPr/>
        <a:lstStyle/>
        <a:p>
          <a:endParaRPr lang="en-US"/>
        </a:p>
      </dgm:t>
    </dgm:pt>
    <dgm:pt modelId="{D138144A-58C3-A84E-880E-85245175F9A9}">
      <dgm:prSet phldrT="[Text]"/>
      <dgm:spPr/>
      <dgm:t>
        <a:bodyPr/>
        <a:lstStyle/>
        <a:p>
          <a:r>
            <a:rPr lang="en-US" b="1" dirty="0"/>
            <a:t>Model Selection and Training</a:t>
          </a:r>
        </a:p>
      </dgm:t>
    </dgm:pt>
    <dgm:pt modelId="{127B536F-A758-4847-9465-9B4F70E57BB5}" type="parTrans" cxnId="{D1C5BBFB-8775-5B43-A3F9-C2F42510DA43}">
      <dgm:prSet/>
      <dgm:spPr/>
      <dgm:t>
        <a:bodyPr/>
        <a:lstStyle/>
        <a:p>
          <a:endParaRPr lang="en-US"/>
        </a:p>
      </dgm:t>
    </dgm:pt>
    <dgm:pt modelId="{4616633E-EE1C-054D-977D-020AAC2DC739}" type="sibTrans" cxnId="{D1C5BBFB-8775-5B43-A3F9-C2F42510DA43}">
      <dgm:prSet/>
      <dgm:spPr/>
      <dgm:t>
        <a:bodyPr/>
        <a:lstStyle/>
        <a:p>
          <a:endParaRPr lang="en-US"/>
        </a:p>
      </dgm:t>
    </dgm:pt>
    <dgm:pt modelId="{EC89EDB4-E1E7-4B4C-9510-5214639A09FC}">
      <dgm:prSet/>
      <dgm:spPr/>
      <dgm:t>
        <a:bodyPr/>
        <a:lstStyle/>
        <a:p>
          <a:r>
            <a:rPr lang="en-US" b="1" dirty="0"/>
            <a:t>Results</a:t>
          </a:r>
        </a:p>
      </dgm:t>
    </dgm:pt>
    <dgm:pt modelId="{55250E1A-335A-904F-BB23-1178551B1B4E}" type="parTrans" cxnId="{4811CB34-A12A-F146-8253-731470DC0DFC}">
      <dgm:prSet/>
      <dgm:spPr/>
      <dgm:t>
        <a:bodyPr/>
        <a:lstStyle/>
        <a:p>
          <a:endParaRPr lang="en-US"/>
        </a:p>
      </dgm:t>
    </dgm:pt>
    <dgm:pt modelId="{05552FA0-D08C-E64D-B982-12C98D9EC5E8}" type="sibTrans" cxnId="{4811CB34-A12A-F146-8253-731470DC0DFC}">
      <dgm:prSet/>
      <dgm:spPr/>
      <dgm:t>
        <a:bodyPr/>
        <a:lstStyle/>
        <a:p>
          <a:endParaRPr lang="en-US"/>
        </a:p>
      </dgm:t>
    </dgm:pt>
    <dgm:pt modelId="{1FD93599-A864-1848-815D-74597911D68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i="0" u="none"/>
            <a:t>Name, coordinates and area of the neighborhoods in the West and East regions of Singapore (to be obtained via web scrapping)</a:t>
          </a:r>
          <a:endParaRPr lang="en-US"/>
        </a:p>
      </dgm:t>
    </dgm:pt>
    <dgm:pt modelId="{18B723E9-BE1E-2A4A-9C75-C2E81E106523}" type="parTrans" cxnId="{D4C6B1D9-E559-104A-BB54-8D07648F8B0B}">
      <dgm:prSet/>
      <dgm:spPr/>
      <dgm:t>
        <a:bodyPr/>
        <a:lstStyle/>
        <a:p>
          <a:endParaRPr lang="en-US"/>
        </a:p>
      </dgm:t>
    </dgm:pt>
    <dgm:pt modelId="{233C5463-21DF-414E-8252-AD692D69BA0F}" type="sibTrans" cxnId="{D4C6B1D9-E559-104A-BB54-8D07648F8B0B}">
      <dgm:prSet/>
      <dgm:spPr/>
      <dgm:t>
        <a:bodyPr/>
        <a:lstStyle/>
        <a:p>
          <a:endParaRPr lang="en-US"/>
        </a:p>
      </dgm:t>
    </dgm:pt>
    <dgm:pt modelId="{198569C8-2668-EE41-BE64-3C0DAE6F725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i="0" u="none"/>
            <a:t>Name and categories of venues in each of the neighborhoods (to be obtained using Fourquare API)</a:t>
          </a:r>
        </a:p>
      </dgm:t>
    </dgm:pt>
    <dgm:pt modelId="{E9F744B5-BB8A-E44A-A74E-799379E19CC9}" type="parTrans" cxnId="{1E9E836A-2B2D-9746-81CB-DFDB666BB839}">
      <dgm:prSet/>
      <dgm:spPr/>
      <dgm:t>
        <a:bodyPr/>
        <a:lstStyle/>
        <a:p>
          <a:endParaRPr lang="en-US"/>
        </a:p>
      </dgm:t>
    </dgm:pt>
    <dgm:pt modelId="{0EA82826-034A-5A4D-A677-99B49D3463AB}" type="sibTrans" cxnId="{1E9E836A-2B2D-9746-81CB-DFDB666BB839}">
      <dgm:prSet/>
      <dgm:spPr/>
      <dgm:t>
        <a:bodyPr/>
        <a:lstStyle/>
        <a:p>
          <a:endParaRPr lang="en-US"/>
        </a:p>
      </dgm:t>
    </dgm:pt>
    <dgm:pt modelId="{C07F9602-3338-3A41-A191-797B5299DCF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i="0" u="none" dirty="0"/>
            <a:t>Neighbourhoods with small or missing population values should be removed from analysis</a:t>
          </a:r>
          <a:endParaRPr lang="en-US" dirty="0"/>
        </a:p>
      </dgm:t>
    </dgm:pt>
    <dgm:pt modelId="{D989D685-0A07-9443-AC7A-A9EA1A5A687F}" type="parTrans" cxnId="{5011413E-3EE7-3C40-92A6-8D6F8A1D23C0}">
      <dgm:prSet/>
      <dgm:spPr/>
      <dgm:t>
        <a:bodyPr/>
        <a:lstStyle/>
        <a:p>
          <a:endParaRPr lang="en-US"/>
        </a:p>
      </dgm:t>
    </dgm:pt>
    <dgm:pt modelId="{BB52454D-D704-AC41-9A04-6BF6FEC32562}" type="sibTrans" cxnId="{5011413E-3EE7-3C40-92A6-8D6F8A1D23C0}">
      <dgm:prSet/>
      <dgm:spPr/>
      <dgm:t>
        <a:bodyPr/>
        <a:lstStyle/>
        <a:p>
          <a:endParaRPr lang="en-US"/>
        </a:p>
      </dgm:t>
    </dgm:pt>
    <dgm:pt modelId="{E89BB42B-184C-5E4C-B22C-C3FFBBF30D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i="0" u="none" dirty="0"/>
            <a:t>One hot encode venue data (as it is categorical data)</a:t>
          </a:r>
          <a:endParaRPr lang="en-US" dirty="0"/>
        </a:p>
      </dgm:t>
    </dgm:pt>
    <dgm:pt modelId="{95F5621F-9067-3649-96FD-F73C5B929949}" type="parTrans" cxnId="{105A8967-3F32-164A-87B6-59CE7AE14040}">
      <dgm:prSet/>
      <dgm:spPr/>
      <dgm:t>
        <a:bodyPr/>
        <a:lstStyle/>
        <a:p>
          <a:endParaRPr lang="en-US"/>
        </a:p>
      </dgm:t>
    </dgm:pt>
    <dgm:pt modelId="{AD264DEC-5827-4447-BA89-7E53C59C410F}" type="sibTrans" cxnId="{105A8967-3F32-164A-87B6-59CE7AE14040}">
      <dgm:prSet/>
      <dgm:spPr/>
      <dgm:t>
        <a:bodyPr/>
        <a:lstStyle/>
        <a:p>
          <a:endParaRPr lang="en-US"/>
        </a:p>
      </dgm:t>
    </dgm:pt>
    <dgm:pt modelId="{FCB7BAC7-443A-3B4A-A391-1DE3F34F11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i="0" u="none" dirty="0"/>
            <a:t>Group the venues based on the neighbourhood to create dataset for model training</a:t>
          </a:r>
          <a:endParaRPr lang="en-US" dirty="0"/>
        </a:p>
      </dgm:t>
    </dgm:pt>
    <dgm:pt modelId="{0D7C6B3B-78DB-9444-9708-3158E73A5997}" type="parTrans" cxnId="{C4ECE182-63E8-BA47-9D66-63CE01C7EEFC}">
      <dgm:prSet/>
      <dgm:spPr/>
      <dgm:t>
        <a:bodyPr/>
        <a:lstStyle/>
        <a:p>
          <a:endParaRPr lang="en-US"/>
        </a:p>
      </dgm:t>
    </dgm:pt>
    <dgm:pt modelId="{57A220CA-F838-9A44-91AE-5DE6520055CB}" type="sibTrans" cxnId="{C4ECE182-63E8-BA47-9D66-63CE01C7EEFC}">
      <dgm:prSet/>
      <dgm:spPr/>
      <dgm:t>
        <a:bodyPr/>
        <a:lstStyle/>
        <a:p>
          <a:endParaRPr lang="en-US"/>
        </a:p>
      </dgm:t>
    </dgm:pt>
    <dgm:pt modelId="{C7C81400-9CC9-F347-AE53-E7022195DF0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i="0" u="none"/>
            <a:t>Clustering algorithm should be used as dataset is not labelled and we want to group neighborhoods based on the extent of similiarity between them.</a:t>
          </a:r>
          <a:endParaRPr lang="en-US"/>
        </a:p>
      </dgm:t>
    </dgm:pt>
    <dgm:pt modelId="{92F06927-BD64-F540-A250-CFBB38B3B50C}" type="parTrans" cxnId="{AA3D86E8-668F-2647-96CB-FF4945733383}">
      <dgm:prSet/>
      <dgm:spPr/>
      <dgm:t>
        <a:bodyPr/>
        <a:lstStyle/>
        <a:p>
          <a:endParaRPr lang="en-US"/>
        </a:p>
      </dgm:t>
    </dgm:pt>
    <dgm:pt modelId="{2ADF6DD6-27D6-9B47-A41D-427875A3210C}" type="sibTrans" cxnId="{AA3D86E8-668F-2647-96CB-FF4945733383}">
      <dgm:prSet/>
      <dgm:spPr/>
      <dgm:t>
        <a:bodyPr/>
        <a:lstStyle/>
        <a:p>
          <a:endParaRPr lang="en-US"/>
        </a:p>
      </dgm:t>
    </dgm:pt>
    <dgm:pt modelId="{D76733E6-BD06-234E-BEA4-50481874F0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i="0" u="none" dirty="0"/>
            <a:t>Algorithm selected is k-means clustering. Number of clusters is determined based on intermediate results</a:t>
          </a:r>
        </a:p>
      </dgm:t>
    </dgm:pt>
    <dgm:pt modelId="{0E9C7633-9549-8642-AC85-DC4C6C2A06C7}" type="parTrans" cxnId="{06AF0A0C-4C93-2D4F-B35E-FEE6AEC8A328}">
      <dgm:prSet/>
      <dgm:spPr/>
      <dgm:t>
        <a:bodyPr/>
        <a:lstStyle/>
        <a:p>
          <a:endParaRPr lang="en-US"/>
        </a:p>
      </dgm:t>
    </dgm:pt>
    <dgm:pt modelId="{29E35A0F-A695-6E40-9812-CB0BA0BF173B}" type="sibTrans" cxnId="{06AF0A0C-4C93-2D4F-B35E-FEE6AEC8A328}">
      <dgm:prSet/>
      <dgm:spPr/>
      <dgm:t>
        <a:bodyPr/>
        <a:lstStyle/>
        <a:p>
          <a:endParaRPr lang="en-US"/>
        </a:p>
      </dgm:t>
    </dgm:pt>
    <dgm:pt modelId="{F4F168E5-57F7-214F-B881-A75215C2A6B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Visualization of clusters</a:t>
          </a:r>
        </a:p>
      </dgm:t>
    </dgm:pt>
    <dgm:pt modelId="{0C5C13DB-6B2D-5E42-8440-256B07EC2694}" type="parTrans" cxnId="{054CBDA4-E0CD-9E4B-A9F1-6A69FBF7AFF7}">
      <dgm:prSet/>
      <dgm:spPr/>
      <dgm:t>
        <a:bodyPr/>
        <a:lstStyle/>
        <a:p>
          <a:endParaRPr lang="en-US"/>
        </a:p>
      </dgm:t>
    </dgm:pt>
    <dgm:pt modelId="{E0842122-130E-5949-9B97-B3B9C4A074CA}" type="sibTrans" cxnId="{054CBDA4-E0CD-9E4B-A9F1-6A69FBF7AFF7}">
      <dgm:prSet/>
      <dgm:spPr/>
      <dgm:t>
        <a:bodyPr/>
        <a:lstStyle/>
        <a:p>
          <a:endParaRPr lang="en-US"/>
        </a:p>
      </dgm:t>
    </dgm:pt>
    <dgm:pt modelId="{ADEE9035-62CB-2448-BC4B-4CC7DC5655D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Description of each cluster</a:t>
          </a:r>
        </a:p>
      </dgm:t>
    </dgm:pt>
    <dgm:pt modelId="{5F6957C7-3DDF-BF44-A728-BFFC646C1051}" type="parTrans" cxnId="{16FAD2AC-491C-F34D-93E5-D13938A44DF4}">
      <dgm:prSet/>
      <dgm:spPr/>
      <dgm:t>
        <a:bodyPr/>
        <a:lstStyle/>
        <a:p>
          <a:endParaRPr lang="en-US"/>
        </a:p>
      </dgm:t>
    </dgm:pt>
    <dgm:pt modelId="{F2886D26-0415-BC4F-8F93-817301164331}" type="sibTrans" cxnId="{16FAD2AC-491C-F34D-93E5-D13938A44DF4}">
      <dgm:prSet/>
      <dgm:spPr/>
      <dgm:t>
        <a:bodyPr/>
        <a:lstStyle/>
        <a:p>
          <a:endParaRPr lang="en-US"/>
        </a:p>
      </dgm:t>
    </dgm:pt>
    <dgm:pt modelId="{73D50B98-98B9-2545-B813-E44C6703C680}" type="pres">
      <dgm:prSet presAssocID="{5B05A568-2302-744E-972B-0CFAFBF21740}" presName="linearFlow" presStyleCnt="0">
        <dgm:presLayoutVars>
          <dgm:dir/>
          <dgm:animLvl val="lvl"/>
          <dgm:resizeHandles val="exact"/>
        </dgm:presLayoutVars>
      </dgm:prSet>
      <dgm:spPr/>
    </dgm:pt>
    <dgm:pt modelId="{2B3E6FE1-55BA-EA47-BFD0-53284425DCB1}" type="pres">
      <dgm:prSet presAssocID="{7A581DEA-95AC-E142-BDB3-D954D44E10F8}" presName="composite" presStyleCnt="0"/>
      <dgm:spPr/>
    </dgm:pt>
    <dgm:pt modelId="{4C0644F2-B44E-714B-97B5-C6FE0687127B}" type="pres">
      <dgm:prSet presAssocID="{7A581DEA-95AC-E142-BDB3-D954D44E10F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F8089FD-A8A5-F74D-9B27-3368D5557985}" type="pres">
      <dgm:prSet presAssocID="{7A581DEA-95AC-E142-BDB3-D954D44E10F8}" presName="descendantText" presStyleLbl="alignAcc1" presStyleIdx="0" presStyleCnt="4">
        <dgm:presLayoutVars>
          <dgm:bulletEnabled val="1"/>
        </dgm:presLayoutVars>
      </dgm:prSet>
      <dgm:spPr/>
    </dgm:pt>
    <dgm:pt modelId="{83399EE1-4006-8B45-965C-AB6F198924E3}" type="pres">
      <dgm:prSet presAssocID="{3B45322F-2F7C-F84D-93DC-068BD74F2C09}" presName="sp" presStyleCnt="0"/>
      <dgm:spPr/>
    </dgm:pt>
    <dgm:pt modelId="{C02AFED1-2029-7D4A-9CCA-984571E5F5CD}" type="pres">
      <dgm:prSet presAssocID="{BC941B7F-7CB6-EE45-AD2E-71645FB2800C}" presName="composite" presStyleCnt="0"/>
      <dgm:spPr/>
    </dgm:pt>
    <dgm:pt modelId="{AB8DFEB4-D6CF-EC43-97F0-46755DF95367}" type="pres">
      <dgm:prSet presAssocID="{BC941B7F-7CB6-EE45-AD2E-71645FB2800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1A4E211-DFB4-CA42-ABBE-5EB2EC87954D}" type="pres">
      <dgm:prSet presAssocID="{BC941B7F-7CB6-EE45-AD2E-71645FB2800C}" presName="descendantText" presStyleLbl="alignAcc1" presStyleIdx="1" presStyleCnt="4">
        <dgm:presLayoutVars>
          <dgm:bulletEnabled val="1"/>
        </dgm:presLayoutVars>
      </dgm:prSet>
      <dgm:spPr/>
    </dgm:pt>
    <dgm:pt modelId="{2F3280CC-E21B-AB41-AB66-C481EDCBE731}" type="pres">
      <dgm:prSet presAssocID="{9DA03A0E-4734-8B4A-82E1-A84CB1905A5F}" presName="sp" presStyleCnt="0"/>
      <dgm:spPr/>
    </dgm:pt>
    <dgm:pt modelId="{9421405B-FB25-6149-ABA5-718A71DF7425}" type="pres">
      <dgm:prSet presAssocID="{D138144A-58C3-A84E-880E-85245175F9A9}" presName="composite" presStyleCnt="0"/>
      <dgm:spPr/>
    </dgm:pt>
    <dgm:pt modelId="{24957B2D-FA56-254E-81CD-7C4FCE06079F}" type="pres">
      <dgm:prSet presAssocID="{D138144A-58C3-A84E-880E-85245175F9A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077178B-59A9-1D48-8DCF-D2C49098A2B0}" type="pres">
      <dgm:prSet presAssocID="{D138144A-58C3-A84E-880E-85245175F9A9}" presName="descendantText" presStyleLbl="alignAcc1" presStyleIdx="2" presStyleCnt="4">
        <dgm:presLayoutVars>
          <dgm:bulletEnabled val="1"/>
        </dgm:presLayoutVars>
      </dgm:prSet>
      <dgm:spPr/>
    </dgm:pt>
    <dgm:pt modelId="{0EAED784-6E7C-CE49-93B3-1F35975F2E62}" type="pres">
      <dgm:prSet presAssocID="{4616633E-EE1C-054D-977D-020AAC2DC739}" presName="sp" presStyleCnt="0"/>
      <dgm:spPr/>
    </dgm:pt>
    <dgm:pt modelId="{CE3ACCB4-D8FD-8545-BE8D-53920D8CE963}" type="pres">
      <dgm:prSet presAssocID="{EC89EDB4-E1E7-4B4C-9510-5214639A09FC}" presName="composite" presStyleCnt="0"/>
      <dgm:spPr/>
    </dgm:pt>
    <dgm:pt modelId="{105789CF-44C2-054E-86A8-F6D9CFB8001D}" type="pres">
      <dgm:prSet presAssocID="{EC89EDB4-E1E7-4B4C-9510-5214639A09F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3C72C49-7FF3-B943-923D-36502B8FFEDF}" type="pres">
      <dgm:prSet presAssocID="{EC89EDB4-E1E7-4B4C-9510-5214639A09F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6AF0A0C-4C93-2D4F-B35E-FEE6AEC8A328}" srcId="{D138144A-58C3-A84E-880E-85245175F9A9}" destId="{D76733E6-BD06-234E-BEA4-50481874F0BE}" srcOrd="1" destOrd="0" parTransId="{0E9C7633-9549-8642-AC85-DC4C6C2A06C7}" sibTransId="{29E35A0F-A695-6E40-9812-CB0BA0BF173B}"/>
    <dgm:cxn modelId="{B5142030-8B65-C84E-BADB-2D0ED8B9D89E}" srcId="{5B05A568-2302-744E-972B-0CFAFBF21740}" destId="{BC941B7F-7CB6-EE45-AD2E-71645FB2800C}" srcOrd="1" destOrd="0" parTransId="{1AB491EC-167F-FC4F-A4E1-9DCA1E8E7E83}" sibTransId="{9DA03A0E-4734-8B4A-82E1-A84CB1905A5F}"/>
    <dgm:cxn modelId="{4811CB34-A12A-F146-8253-731470DC0DFC}" srcId="{5B05A568-2302-744E-972B-0CFAFBF21740}" destId="{EC89EDB4-E1E7-4B4C-9510-5214639A09FC}" srcOrd="3" destOrd="0" parTransId="{55250E1A-335A-904F-BB23-1178551B1B4E}" sibTransId="{05552FA0-D08C-E64D-B982-12C98D9EC5E8}"/>
    <dgm:cxn modelId="{5011413E-3EE7-3C40-92A6-8D6F8A1D23C0}" srcId="{BC941B7F-7CB6-EE45-AD2E-71645FB2800C}" destId="{C07F9602-3338-3A41-A191-797B5299DCF3}" srcOrd="0" destOrd="0" parTransId="{D989D685-0A07-9443-AC7A-A9EA1A5A687F}" sibTransId="{BB52454D-D704-AC41-9A04-6BF6FEC32562}"/>
    <dgm:cxn modelId="{C32DE542-AB63-CF48-8662-75D2BB4FB55A}" type="presOf" srcId="{BC941B7F-7CB6-EE45-AD2E-71645FB2800C}" destId="{AB8DFEB4-D6CF-EC43-97F0-46755DF95367}" srcOrd="0" destOrd="0" presId="urn:microsoft.com/office/officeart/2005/8/layout/chevron2"/>
    <dgm:cxn modelId="{A0E26551-E090-2F4D-B80B-BEE7512E8800}" type="presOf" srcId="{C07F9602-3338-3A41-A191-797B5299DCF3}" destId="{91A4E211-DFB4-CA42-ABBE-5EB2EC87954D}" srcOrd="0" destOrd="0" presId="urn:microsoft.com/office/officeart/2005/8/layout/chevron2"/>
    <dgm:cxn modelId="{B8758D59-D297-3247-A068-D83CDBD10285}" type="presOf" srcId="{ADEE9035-62CB-2448-BC4B-4CC7DC5655DB}" destId="{33C72C49-7FF3-B943-923D-36502B8FFEDF}" srcOrd="0" destOrd="1" presId="urn:microsoft.com/office/officeart/2005/8/layout/chevron2"/>
    <dgm:cxn modelId="{105A8967-3F32-164A-87B6-59CE7AE14040}" srcId="{BC941B7F-7CB6-EE45-AD2E-71645FB2800C}" destId="{E89BB42B-184C-5E4C-B22C-C3FFBBF30D5D}" srcOrd="1" destOrd="0" parTransId="{95F5621F-9067-3649-96FD-F73C5B929949}" sibTransId="{AD264DEC-5827-4447-BA89-7E53C59C410F}"/>
    <dgm:cxn modelId="{198D416A-9AFF-ED4C-A363-268F1897AC7C}" type="presOf" srcId="{198569C8-2668-EE41-BE64-3C0DAE6F725A}" destId="{AF8089FD-A8A5-F74D-9B27-3368D5557985}" srcOrd="0" destOrd="1" presId="urn:microsoft.com/office/officeart/2005/8/layout/chevron2"/>
    <dgm:cxn modelId="{1E9E836A-2B2D-9746-81CB-DFDB666BB839}" srcId="{7A581DEA-95AC-E142-BDB3-D954D44E10F8}" destId="{198569C8-2668-EE41-BE64-3C0DAE6F725A}" srcOrd="1" destOrd="0" parTransId="{E9F744B5-BB8A-E44A-A74E-799379E19CC9}" sibTransId="{0EA82826-034A-5A4D-A677-99B49D3463AB}"/>
    <dgm:cxn modelId="{128B4F74-0D62-544E-8CE3-71714028445F}" type="presOf" srcId="{EC89EDB4-E1E7-4B4C-9510-5214639A09FC}" destId="{105789CF-44C2-054E-86A8-F6D9CFB8001D}" srcOrd="0" destOrd="0" presId="urn:microsoft.com/office/officeart/2005/8/layout/chevron2"/>
    <dgm:cxn modelId="{C3796A78-20A3-2F4E-A44C-22B8A4148256}" srcId="{5B05A568-2302-744E-972B-0CFAFBF21740}" destId="{7A581DEA-95AC-E142-BDB3-D954D44E10F8}" srcOrd="0" destOrd="0" parTransId="{CFFCAF5F-6F67-F340-8433-3313E287FC0C}" sibTransId="{3B45322F-2F7C-F84D-93DC-068BD74F2C09}"/>
    <dgm:cxn modelId="{C4ECE182-63E8-BA47-9D66-63CE01C7EEFC}" srcId="{BC941B7F-7CB6-EE45-AD2E-71645FB2800C}" destId="{FCB7BAC7-443A-3B4A-A391-1DE3F34F1127}" srcOrd="2" destOrd="0" parTransId="{0D7C6B3B-78DB-9444-9708-3158E73A5997}" sibTransId="{57A220CA-F838-9A44-91AE-5DE6520055CB}"/>
    <dgm:cxn modelId="{13F05A8B-F11C-FF4B-B4A7-EE919874E69B}" type="presOf" srcId="{D138144A-58C3-A84E-880E-85245175F9A9}" destId="{24957B2D-FA56-254E-81CD-7C4FCE06079F}" srcOrd="0" destOrd="0" presId="urn:microsoft.com/office/officeart/2005/8/layout/chevron2"/>
    <dgm:cxn modelId="{D825FA99-AB8C-DB41-8AA5-8F1E675EE235}" type="presOf" srcId="{7A581DEA-95AC-E142-BDB3-D954D44E10F8}" destId="{4C0644F2-B44E-714B-97B5-C6FE0687127B}" srcOrd="0" destOrd="0" presId="urn:microsoft.com/office/officeart/2005/8/layout/chevron2"/>
    <dgm:cxn modelId="{054CBDA4-E0CD-9E4B-A9F1-6A69FBF7AFF7}" srcId="{EC89EDB4-E1E7-4B4C-9510-5214639A09FC}" destId="{F4F168E5-57F7-214F-B881-A75215C2A6BD}" srcOrd="0" destOrd="0" parTransId="{0C5C13DB-6B2D-5E42-8440-256B07EC2694}" sibTransId="{E0842122-130E-5949-9B97-B3B9C4A074CA}"/>
    <dgm:cxn modelId="{16FAD2AC-491C-F34D-93E5-D13938A44DF4}" srcId="{EC89EDB4-E1E7-4B4C-9510-5214639A09FC}" destId="{ADEE9035-62CB-2448-BC4B-4CC7DC5655DB}" srcOrd="1" destOrd="0" parTransId="{5F6957C7-3DDF-BF44-A728-BFFC646C1051}" sibTransId="{F2886D26-0415-BC4F-8F93-817301164331}"/>
    <dgm:cxn modelId="{DC852FB2-250B-E347-B9F0-828E646DB253}" type="presOf" srcId="{1FD93599-A864-1848-815D-74597911D680}" destId="{AF8089FD-A8A5-F74D-9B27-3368D5557985}" srcOrd="0" destOrd="0" presId="urn:microsoft.com/office/officeart/2005/8/layout/chevron2"/>
    <dgm:cxn modelId="{8BE7BAC2-E346-224D-B5AD-42C976F98B0D}" type="presOf" srcId="{5B05A568-2302-744E-972B-0CFAFBF21740}" destId="{73D50B98-98B9-2545-B813-E44C6703C680}" srcOrd="0" destOrd="0" presId="urn:microsoft.com/office/officeart/2005/8/layout/chevron2"/>
    <dgm:cxn modelId="{29E86FC5-69B3-4D4F-91BE-C5D12FF9C7A4}" type="presOf" srcId="{D76733E6-BD06-234E-BEA4-50481874F0BE}" destId="{9077178B-59A9-1D48-8DCF-D2C49098A2B0}" srcOrd="0" destOrd="1" presId="urn:microsoft.com/office/officeart/2005/8/layout/chevron2"/>
    <dgm:cxn modelId="{D4C6B1D9-E559-104A-BB54-8D07648F8B0B}" srcId="{7A581DEA-95AC-E142-BDB3-D954D44E10F8}" destId="{1FD93599-A864-1848-815D-74597911D680}" srcOrd="0" destOrd="0" parTransId="{18B723E9-BE1E-2A4A-9C75-C2E81E106523}" sibTransId="{233C5463-21DF-414E-8252-AD692D69BA0F}"/>
    <dgm:cxn modelId="{BC2D1BDA-F3B1-5448-A106-BB47DC8C4DC3}" type="presOf" srcId="{C7C81400-9CC9-F347-AE53-E7022195DF00}" destId="{9077178B-59A9-1D48-8DCF-D2C49098A2B0}" srcOrd="0" destOrd="0" presId="urn:microsoft.com/office/officeart/2005/8/layout/chevron2"/>
    <dgm:cxn modelId="{5EC5A1DA-99A3-194D-93FD-7745A0E57050}" type="presOf" srcId="{F4F168E5-57F7-214F-B881-A75215C2A6BD}" destId="{33C72C49-7FF3-B943-923D-36502B8FFEDF}" srcOrd="0" destOrd="0" presId="urn:microsoft.com/office/officeart/2005/8/layout/chevron2"/>
    <dgm:cxn modelId="{8D57C2DF-56A1-2A40-A336-C1D528360C85}" type="presOf" srcId="{FCB7BAC7-443A-3B4A-A391-1DE3F34F1127}" destId="{91A4E211-DFB4-CA42-ABBE-5EB2EC87954D}" srcOrd="0" destOrd="2" presId="urn:microsoft.com/office/officeart/2005/8/layout/chevron2"/>
    <dgm:cxn modelId="{4C6E46E1-3A5B-EF49-B121-488B5CFD8AC8}" type="presOf" srcId="{E89BB42B-184C-5E4C-B22C-C3FFBBF30D5D}" destId="{91A4E211-DFB4-CA42-ABBE-5EB2EC87954D}" srcOrd="0" destOrd="1" presId="urn:microsoft.com/office/officeart/2005/8/layout/chevron2"/>
    <dgm:cxn modelId="{AA3D86E8-668F-2647-96CB-FF4945733383}" srcId="{D138144A-58C3-A84E-880E-85245175F9A9}" destId="{C7C81400-9CC9-F347-AE53-E7022195DF00}" srcOrd="0" destOrd="0" parTransId="{92F06927-BD64-F540-A250-CFBB38B3B50C}" sibTransId="{2ADF6DD6-27D6-9B47-A41D-427875A3210C}"/>
    <dgm:cxn modelId="{D1C5BBFB-8775-5B43-A3F9-C2F42510DA43}" srcId="{5B05A568-2302-744E-972B-0CFAFBF21740}" destId="{D138144A-58C3-A84E-880E-85245175F9A9}" srcOrd="2" destOrd="0" parTransId="{127B536F-A758-4847-9465-9B4F70E57BB5}" sibTransId="{4616633E-EE1C-054D-977D-020AAC2DC739}"/>
    <dgm:cxn modelId="{0FDAE9BF-2795-F440-A39E-931257A45B1A}" type="presParOf" srcId="{73D50B98-98B9-2545-B813-E44C6703C680}" destId="{2B3E6FE1-55BA-EA47-BFD0-53284425DCB1}" srcOrd="0" destOrd="0" presId="urn:microsoft.com/office/officeart/2005/8/layout/chevron2"/>
    <dgm:cxn modelId="{23441001-82DF-A44E-903F-9622BC01288D}" type="presParOf" srcId="{2B3E6FE1-55BA-EA47-BFD0-53284425DCB1}" destId="{4C0644F2-B44E-714B-97B5-C6FE0687127B}" srcOrd="0" destOrd="0" presId="urn:microsoft.com/office/officeart/2005/8/layout/chevron2"/>
    <dgm:cxn modelId="{E3F82B27-8162-3141-9E5F-5E8A64369AE7}" type="presParOf" srcId="{2B3E6FE1-55BA-EA47-BFD0-53284425DCB1}" destId="{AF8089FD-A8A5-F74D-9B27-3368D5557985}" srcOrd="1" destOrd="0" presId="urn:microsoft.com/office/officeart/2005/8/layout/chevron2"/>
    <dgm:cxn modelId="{C75D2DE0-82AA-BA46-968D-7B3C681F725F}" type="presParOf" srcId="{73D50B98-98B9-2545-B813-E44C6703C680}" destId="{83399EE1-4006-8B45-965C-AB6F198924E3}" srcOrd="1" destOrd="0" presId="urn:microsoft.com/office/officeart/2005/8/layout/chevron2"/>
    <dgm:cxn modelId="{CD2C6478-3A64-3E4A-B515-2F96AE1B85F8}" type="presParOf" srcId="{73D50B98-98B9-2545-B813-E44C6703C680}" destId="{C02AFED1-2029-7D4A-9CCA-984571E5F5CD}" srcOrd="2" destOrd="0" presId="urn:microsoft.com/office/officeart/2005/8/layout/chevron2"/>
    <dgm:cxn modelId="{905A2AF5-AE61-C64D-956F-24ECA73235BA}" type="presParOf" srcId="{C02AFED1-2029-7D4A-9CCA-984571E5F5CD}" destId="{AB8DFEB4-D6CF-EC43-97F0-46755DF95367}" srcOrd="0" destOrd="0" presId="urn:microsoft.com/office/officeart/2005/8/layout/chevron2"/>
    <dgm:cxn modelId="{29E28309-FD93-0D41-97C1-A962710E5263}" type="presParOf" srcId="{C02AFED1-2029-7D4A-9CCA-984571E5F5CD}" destId="{91A4E211-DFB4-CA42-ABBE-5EB2EC87954D}" srcOrd="1" destOrd="0" presId="urn:microsoft.com/office/officeart/2005/8/layout/chevron2"/>
    <dgm:cxn modelId="{FF8A5754-F478-8542-887A-92A6F8494BA4}" type="presParOf" srcId="{73D50B98-98B9-2545-B813-E44C6703C680}" destId="{2F3280CC-E21B-AB41-AB66-C481EDCBE731}" srcOrd="3" destOrd="0" presId="urn:microsoft.com/office/officeart/2005/8/layout/chevron2"/>
    <dgm:cxn modelId="{4C871F4C-E56C-1A47-ADB3-9F8778316D28}" type="presParOf" srcId="{73D50B98-98B9-2545-B813-E44C6703C680}" destId="{9421405B-FB25-6149-ABA5-718A71DF7425}" srcOrd="4" destOrd="0" presId="urn:microsoft.com/office/officeart/2005/8/layout/chevron2"/>
    <dgm:cxn modelId="{0924C98F-F950-6644-ABA6-DE05BFA2E319}" type="presParOf" srcId="{9421405B-FB25-6149-ABA5-718A71DF7425}" destId="{24957B2D-FA56-254E-81CD-7C4FCE06079F}" srcOrd="0" destOrd="0" presId="urn:microsoft.com/office/officeart/2005/8/layout/chevron2"/>
    <dgm:cxn modelId="{324A172C-FBB7-8B4F-85E0-E76555EE6F5C}" type="presParOf" srcId="{9421405B-FB25-6149-ABA5-718A71DF7425}" destId="{9077178B-59A9-1D48-8DCF-D2C49098A2B0}" srcOrd="1" destOrd="0" presId="urn:microsoft.com/office/officeart/2005/8/layout/chevron2"/>
    <dgm:cxn modelId="{C192AF98-A81D-8C4C-B44F-87C4AE165383}" type="presParOf" srcId="{73D50B98-98B9-2545-B813-E44C6703C680}" destId="{0EAED784-6E7C-CE49-93B3-1F35975F2E62}" srcOrd="5" destOrd="0" presId="urn:microsoft.com/office/officeart/2005/8/layout/chevron2"/>
    <dgm:cxn modelId="{A75678E1-0C9F-EB49-AB33-B48ABA0E23B1}" type="presParOf" srcId="{73D50B98-98B9-2545-B813-E44C6703C680}" destId="{CE3ACCB4-D8FD-8545-BE8D-53920D8CE963}" srcOrd="6" destOrd="0" presId="urn:microsoft.com/office/officeart/2005/8/layout/chevron2"/>
    <dgm:cxn modelId="{DFD69772-FD0F-9047-9FE7-F72E2BBF1D25}" type="presParOf" srcId="{CE3ACCB4-D8FD-8545-BE8D-53920D8CE963}" destId="{105789CF-44C2-054E-86A8-F6D9CFB8001D}" srcOrd="0" destOrd="0" presId="urn:microsoft.com/office/officeart/2005/8/layout/chevron2"/>
    <dgm:cxn modelId="{053BAFAA-E450-804D-A948-AFC242B90F9F}" type="presParOf" srcId="{CE3ACCB4-D8FD-8545-BE8D-53920D8CE963}" destId="{33C72C49-7FF3-B943-923D-36502B8FFE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4B8D3E-BBEF-8A4A-BE99-5E11FC789F04}" type="doc">
      <dgm:prSet loTypeId="urn:microsoft.com/office/officeart/2005/8/layout/vList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9348E3D-434D-ED42-80F0-F536102582AE}">
      <dgm:prSet phldrT="[Text]" custT="1"/>
      <dgm:spPr/>
      <dgm:t>
        <a:bodyPr/>
        <a:lstStyle/>
        <a:p>
          <a:r>
            <a:rPr lang="en-US" sz="3600" b="0" dirty="0"/>
            <a:t>Observation 1</a:t>
          </a:r>
        </a:p>
      </dgm:t>
    </dgm:pt>
    <dgm:pt modelId="{5694BD0D-0A00-E14A-8CE9-398BEDB6538D}" type="parTrans" cxnId="{5D1FB3D5-838D-934F-89A2-E445ADE409F9}">
      <dgm:prSet/>
      <dgm:spPr/>
      <dgm:t>
        <a:bodyPr/>
        <a:lstStyle/>
        <a:p>
          <a:endParaRPr lang="en-US"/>
        </a:p>
      </dgm:t>
    </dgm:pt>
    <dgm:pt modelId="{65511634-24A7-AE4D-A16D-E4CC69ED4610}" type="sibTrans" cxnId="{5D1FB3D5-838D-934F-89A2-E445ADE409F9}">
      <dgm:prSet/>
      <dgm:spPr/>
      <dgm:t>
        <a:bodyPr/>
        <a:lstStyle/>
        <a:p>
          <a:endParaRPr lang="en-US"/>
        </a:p>
      </dgm:t>
    </dgm:pt>
    <dgm:pt modelId="{7DF4FA91-6EC1-A14B-8F5B-A9EB9C6F07BD}">
      <dgm:prSet phldrT="[Text]" custT="1"/>
      <dgm:spPr/>
      <dgm:t>
        <a:bodyPr/>
        <a:lstStyle/>
        <a:p>
          <a:r>
            <a:rPr lang="en-SG" sz="2000" b="0" i="0" u="none" dirty="0"/>
            <a:t>Neighbourhoods in both regions closer to the city (central area) are similar to each other</a:t>
          </a:r>
          <a:endParaRPr lang="en-US" sz="2000" dirty="0"/>
        </a:p>
      </dgm:t>
    </dgm:pt>
    <dgm:pt modelId="{36441607-BD39-7747-B1AF-29DB1FE6FE8C}" type="parTrans" cxnId="{1E4B7C0D-9C05-F14B-964E-4B2EDCBD459C}">
      <dgm:prSet/>
      <dgm:spPr/>
      <dgm:t>
        <a:bodyPr/>
        <a:lstStyle/>
        <a:p>
          <a:endParaRPr lang="en-US"/>
        </a:p>
      </dgm:t>
    </dgm:pt>
    <dgm:pt modelId="{467DBE84-1161-FB45-A549-FB8295AF965E}" type="sibTrans" cxnId="{1E4B7C0D-9C05-F14B-964E-4B2EDCBD459C}">
      <dgm:prSet/>
      <dgm:spPr/>
      <dgm:t>
        <a:bodyPr/>
        <a:lstStyle/>
        <a:p>
          <a:endParaRPr lang="en-US"/>
        </a:p>
      </dgm:t>
    </dgm:pt>
    <dgm:pt modelId="{C3DF0CAD-7444-9D42-91CF-5B3BE82E2905}">
      <dgm:prSet phldrT="[Text]" custT="1"/>
      <dgm:spPr/>
      <dgm:t>
        <a:bodyPr/>
        <a:lstStyle/>
        <a:p>
          <a:r>
            <a:rPr lang="en-US" sz="3600" b="0" dirty="0"/>
            <a:t>Observation 2</a:t>
          </a:r>
        </a:p>
      </dgm:t>
    </dgm:pt>
    <dgm:pt modelId="{8DC9C343-3407-EB49-A7B3-822BBF4EEE84}" type="parTrans" cxnId="{A0C8CED7-9252-F344-8709-4A0D7BC4B59F}">
      <dgm:prSet/>
      <dgm:spPr/>
      <dgm:t>
        <a:bodyPr/>
        <a:lstStyle/>
        <a:p>
          <a:endParaRPr lang="en-US"/>
        </a:p>
      </dgm:t>
    </dgm:pt>
    <dgm:pt modelId="{8B141B60-87A2-7346-9205-1245BE66A050}" type="sibTrans" cxnId="{A0C8CED7-9252-F344-8709-4A0D7BC4B59F}">
      <dgm:prSet/>
      <dgm:spPr/>
      <dgm:t>
        <a:bodyPr/>
        <a:lstStyle/>
        <a:p>
          <a:endParaRPr lang="en-US"/>
        </a:p>
      </dgm:t>
    </dgm:pt>
    <dgm:pt modelId="{87789262-80DD-E443-8CC6-3EDC2BAD89EC}">
      <dgm:prSet phldrT="[Text]" custT="1"/>
      <dgm:spPr/>
      <dgm:t>
        <a:bodyPr/>
        <a:lstStyle/>
        <a:p>
          <a:r>
            <a:rPr lang="en-SG" sz="2000" b="0" i="0" u="none" dirty="0"/>
            <a:t>Neighbourhoods that are on the extreme ends of Singapore are unique in nature</a:t>
          </a:r>
          <a:endParaRPr lang="en-US" sz="2000" dirty="0"/>
        </a:p>
      </dgm:t>
    </dgm:pt>
    <dgm:pt modelId="{E832C9EF-3300-F54E-9F64-CF8E5A212ED5}" type="parTrans" cxnId="{4F0A0F84-F5AE-A64E-8534-537FD2CC5173}">
      <dgm:prSet/>
      <dgm:spPr/>
      <dgm:t>
        <a:bodyPr/>
        <a:lstStyle/>
        <a:p>
          <a:endParaRPr lang="en-US"/>
        </a:p>
      </dgm:t>
    </dgm:pt>
    <dgm:pt modelId="{11DDF2F0-739A-694D-84F4-561D6E302244}" type="sibTrans" cxnId="{4F0A0F84-F5AE-A64E-8534-537FD2CC5173}">
      <dgm:prSet/>
      <dgm:spPr/>
      <dgm:t>
        <a:bodyPr/>
        <a:lstStyle/>
        <a:p>
          <a:endParaRPr lang="en-US"/>
        </a:p>
      </dgm:t>
    </dgm:pt>
    <dgm:pt modelId="{F37F4EC3-C7F9-484E-8F5D-84C027B6C784}">
      <dgm:prSet phldrT="[Text]" custT="1"/>
      <dgm:spPr/>
      <dgm:t>
        <a:bodyPr/>
        <a:lstStyle/>
        <a:p>
          <a:endParaRPr lang="en-US" sz="2000" dirty="0"/>
        </a:p>
      </dgm:t>
    </dgm:pt>
    <dgm:pt modelId="{B7022FE6-04F2-D44B-9075-91B39EF8580D}" type="parTrans" cxnId="{6A9CF146-6A54-5D42-B864-E91A6DBEC264}">
      <dgm:prSet/>
      <dgm:spPr/>
      <dgm:t>
        <a:bodyPr/>
        <a:lstStyle/>
        <a:p>
          <a:endParaRPr lang="en-US"/>
        </a:p>
      </dgm:t>
    </dgm:pt>
    <dgm:pt modelId="{A03F5134-010B-014F-B3E2-A727169092B2}" type="sibTrans" cxnId="{6A9CF146-6A54-5D42-B864-E91A6DBEC264}">
      <dgm:prSet/>
      <dgm:spPr/>
      <dgm:t>
        <a:bodyPr/>
        <a:lstStyle/>
        <a:p>
          <a:endParaRPr lang="en-US"/>
        </a:p>
      </dgm:t>
    </dgm:pt>
    <dgm:pt modelId="{F1955282-6939-9240-8C82-7A9E83CB4080}">
      <dgm:prSet phldrT="[Text]" custT="1"/>
      <dgm:spPr/>
      <dgm:t>
        <a:bodyPr/>
        <a:lstStyle/>
        <a:p>
          <a:endParaRPr lang="en-US" sz="2000" dirty="0"/>
        </a:p>
      </dgm:t>
    </dgm:pt>
    <dgm:pt modelId="{59F117D4-867C-B64B-A1C1-01FC59127A9D}" type="parTrans" cxnId="{FBF100FF-1224-534C-B778-E2BA9CA4B035}">
      <dgm:prSet/>
      <dgm:spPr/>
      <dgm:t>
        <a:bodyPr/>
        <a:lstStyle/>
        <a:p>
          <a:endParaRPr lang="en-US"/>
        </a:p>
      </dgm:t>
    </dgm:pt>
    <dgm:pt modelId="{9D13251E-250E-8F42-AF2F-D991374EA4D7}" type="sibTrans" cxnId="{FBF100FF-1224-534C-B778-E2BA9CA4B035}">
      <dgm:prSet/>
      <dgm:spPr/>
      <dgm:t>
        <a:bodyPr/>
        <a:lstStyle/>
        <a:p>
          <a:endParaRPr lang="en-US"/>
        </a:p>
      </dgm:t>
    </dgm:pt>
    <dgm:pt modelId="{C555E093-E2B0-764C-97D5-D25E7F57BFEB}">
      <dgm:prSet phldrT="[Text]"/>
      <dgm:spPr/>
      <dgm:t>
        <a:bodyPr/>
        <a:lstStyle/>
        <a:p>
          <a:endParaRPr lang="en-US" sz="2500" dirty="0"/>
        </a:p>
      </dgm:t>
    </dgm:pt>
    <dgm:pt modelId="{A54E775C-4A1F-F841-B45E-2387B11F9EDF}" type="parTrans" cxnId="{9903B3C0-4824-AD4E-9E30-06E108CA07FE}">
      <dgm:prSet/>
      <dgm:spPr/>
      <dgm:t>
        <a:bodyPr/>
        <a:lstStyle/>
        <a:p>
          <a:endParaRPr lang="en-US"/>
        </a:p>
      </dgm:t>
    </dgm:pt>
    <dgm:pt modelId="{64064AE6-FD0B-6046-9629-E15B2255F850}" type="sibTrans" cxnId="{9903B3C0-4824-AD4E-9E30-06E108CA07FE}">
      <dgm:prSet/>
      <dgm:spPr/>
      <dgm:t>
        <a:bodyPr/>
        <a:lstStyle/>
        <a:p>
          <a:endParaRPr lang="en-US"/>
        </a:p>
      </dgm:t>
    </dgm:pt>
    <dgm:pt modelId="{8686363D-8E31-CA46-9000-CF530086D269}">
      <dgm:prSet phldrT="[Text]"/>
      <dgm:spPr/>
      <dgm:t>
        <a:bodyPr/>
        <a:lstStyle/>
        <a:p>
          <a:endParaRPr lang="en-US" sz="2500" dirty="0"/>
        </a:p>
      </dgm:t>
    </dgm:pt>
    <dgm:pt modelId="{C30CE1E2-CE8C-1748-BAA9-989A0B206FE3}" type="parTrans" cxnId="{05D819F8-2529-144D-9AA3-B9D532314D46}">
      <dgm:prSet/>
      <dgm:spPr/>
      <dgm:t>
        <a:bodyPr/>
        <a:lstStyle/>
        <a:p>
          <a:endParaRPr lang="en-US"/>
        </a:p>
      </dgm:t>
    </dgm:pt>
    <dgm:pt modelId="{53112D47-C79E-9349-BD91-719E1C2582CE}" type="sibTrans" cxnId="{05D819F8-2529-144D-9AA3-B9D532314D46}">
      <dgm:prSet/>
      <dgm:spPr/>
      <dgm:t>
        <a:bodyPr/>
        <a:lstStyle/>
        <a:p>
          <a:endParaRPr lang="en-US"/>
        </a:p>
      </dgm:t>
    </dgm:pt>
    <dgm:pt modelId="{A3D3CC1B-D376-4E41-9584-40D68EE22414}" type="pres">
      <dgm:prSet presAssocID="{174B8D3E-BBEF-8A4A-BE99-5E11FC789F04}" presName="linear" presStyleCnt="0">
        <dgm:presLayoutVars>
          <dgm:animLvl val="lvl"/>
          <dgm:resizeHandles val="exact"/>
        </dgm:presLayoutVars>
      </dgm:prSet>
      <dgm:spPr/>
    </dgm:pt>
    <dgm:pt modelId="{7D54D395-3B37-964F-91D3-09F7E71C9125}" type="pres">
      <dgm:prSet presAssocID="{B9348E3D-434D-ED42-80F0-F536102582AE}" presName="parentText" presStyleLbl="node1" presStyleIdx="0" presStyleCnt="2" custScaleY="55477">
        <dgm:presLayoutVars>
          <dgm:chMax val="0"/>
          <dgm:bulletEnabled val="1"/>
        </dgm:presLayoutVars>
      </dgm:prSet>
      <dgm:spPr/>
    </dgm:pt>
    <dgm:pt modelId="{7EDAAAEF-A4BD-3F48-90C9-BF523A57D6B4}" type="pres">
      <dgm:prSet presAssocID="{B9348E3D-434D-ED42-80F0-F536102582AE}" presName="childText" presStyleLbl="revTx" presStyleIdx="0" presStyleCnt="2">
        <dgm:presLayoutVars>
          <dgm:bulletEnabled val="1"/>
        </dgm:presLayoutVars>
      </dgm:prSet>
      <dgm:spPr/>
    </dgm:pt>
    <dgm:pt modelId="{E7E37EBE-619A-7947-80DC-0C4E6C81A31B}" type="pres">
      <dgm:prSet presAssocID="{C3DF0CAD-7444-9D42-91CF-5B3BE82E2905}" presName="parentText" presStyleLbl="node1" presStyleIdx="1" presStyleCnt="2" custScaleY="52003">
        <dgm:presLayoutVars>
          <dgm:chMax val="0"/>
          <dgm:bulletEnabled val="1"/>
        </dgm:presLayoutVars>
      </dgm:prSet>
      <dgm:spPr/>
    </dgm:pt>
    <dgm:pt modelId="{973102DD-6A75-9B4B-9389-5CBF467EEE53}" type="pres">
      <dgm:prSet presAssocID="{C3DF0CAD-7444-9D42-91CF-5B3BE82E2905}" presName="childText" presStyleLbl="revTx" presStyleIdx="1" presStyleCnt="2" custScaleY="43576">
        <dgm:presLayoutVars>
          <dgm:bulletEnabled val="1"/>
        </dgm:presLayoutVars>
      </dgm:prSet>
      <dgm:spPr/>
    </dgm:pt>
  </dgm:ptLst>
  <dgm:cxnLst>
    <dgm:cxn modelId="{1E4B7C0D-9C05-F14B-964E-4B2EDCBD459C}" srcId="{B9348E3D-434D-ED42-80F0-F536102582AE}" destId="{7DF4FA91-6EC1-A14B-8F5B-A9EB9C6F07BD}" srcOrd="1" destOrd="0" parTransId="{36441607-BD39-7747-B1AF-29DB1FE6FE8C}" sibTransId="{467DBE84-1161-FB45-A549-FB8295AF965E}"/>
    <dgm:cxn modelId="{9D42701A-67BD-EA43-9FDA-ECCA5FFEF53E}" type="presOf" srcId="{B9348E3D-434D-ED42-80F0-F536102582AE}" destId="{7D54D395-3B37-964F-91D3-09F7E71C9125}" srcOrd="0" destOrd="0" presId="urn:microsoft.com/office/officeart/2005/8/layout/vList2"/>
    <dgm:cxn modelId="{B557DA30-2331-5640-9467-F583ADFBC600}" type="presOf" srcId="{C555E093-E2B0-764C-97D5-D25E7F57BFEB}" destId="{973102DD-6A75-9B4B-9389-5CBF467EEE53}" srcOrd="0" destOrd="0" presId="urn:microsoft.com/office/officeart/2005/8/layout/vList2"/>
    <dgm:cxn modelId="{55EB3635-0A70-D14D-A21E-54331BED9CAC}" type="presOf" srcId="{F1955282-6939-9240-8C82-7A9E83CB4080}" destId="{7EDAAAEF-A4BD-3F48-90C9-BF523A57D6B4}" srcOrd="0" destOrd="2" presId="urn:microsoft.com/office/officeart/2005/8/layout/vList2"/>
    <dgm:cxn modelId="{6A9CF146-6A54-5D42-B864-E91A6DBEC264}" srcId="{B9348E3D-434D-ED42-80F0-F536102582AE}" destId="{F37F4EC3-C7F9-484E-8F5D-84C027B6C784}" srcOrd="0" destOrd="0" parTransId="{B7022FE6-04F2-D44B-9075-91B39EF8580D}" sibTransId="{A03F5134-010B-014F-B3E2-A727169092B2}"/>
    <dgm:cxn modelId="{7D64DE49-327F-EE48-BBA5-7E30BA3FCC1C}" type="presOf" srcId="{87789262-80DD-E443-8CC6-3EDC2BAD89EC}" destId="{973102DD-6A75-9B4B-9389-5CBF467EEE53}" srcOrd="0" destOrd="1" presId="urn:microsoft.com/office/officeart/2005/8/layout/vList2"/>
    <dgm:cxn modelId="{B3E8A666-A1B0-A940-8C3A-ED3A7FAF6FFF}" type="presOf" srcId="{F37F4EC3-C7F9-484E-8F5D-84C027B6C784}" destId="{7EDAAAEF-A4BD-3F48-90C9-BF523A57D6B4}" srcOrd="0" destOrd="0" presId="urn:microsoft.com/office/officeart/2005/8/layout/vList2"/>
    <dgm:cxn modelId="{4F0A0F84-F5AE-A64E-8534-537FD2CC5173}" srcId="{C3DF0CAD-7444-9D42-91CF-5B3BE82E2905}" destId="{87789262-80DD-E443-8CC6-3EDC2BAD89EC}" srcOrd="1" destOrd="0" parTransId="{E832C9EF-3300-F54E-9F64-CF8E5A212ED5}" sibTransId="{11DDF2F0-739A-694D-84F4-561D6E302244}"/>
    <dgm:cxn modelId="{1CF3ECA5-0882-2C47-A5F7-7919BFB0333B}" type="presOf" srcId="{C3DF0CAD-7444-9D42-91CF-5B3BE82E2905}" destId="{E7E37EBE-619A-7947-80DC-0C4E6C81A31B}" srcOrd="0" destOrd="0" presId="urn:microsoft.com/office/officeart/2005/8/layout/vList2"/>
    <dgm:cxn modelId="{6667D3AB-6F6D-AE47-8DEF-BBAFE53079B0}" type="presOf" srcId="{7DF4FA91-6EC1-A14B-8F5B-A9EB9C6F07BD}" destId="{7EDAAAEF-A4BD-3F48-90C9-BF523A57D6B4}" srcOrd="0" destOrd="1" presId="urn:microsoft.com/office/officeart/2005/8/layout/vList2"/>
    <dgm:cxn modelId="{9903B3C0-4824-AD4E-9E30-06E108CA07FE}" srcId="{C3DF0CAD-7444-9D42-91CF-5B3BE82E2905}" destId="{C555E093-E2B0-764C-97D5-D25E7F57BFEB}" srcOrd="0" destOrd="0" parTransId="{A54E775C-4A1F-F841-B45E-2387B11F9EDF}" sibTransId="{64064AE6-FD0B-6046-9629-E15B2255F850}"/>
    <dgm:cxn modelId="{93CDADC3-86A8-1341-9F1F-78C0D654388C}" type="presOf" srcId="{174B8D3E-BBEF-8A4A-BE99-5E11FC789F04}" destId="{A3D3CC1B-D376-4E41-9584-40D68EE22414}" srcOrd="0" destOrd="0" presId="urn:microsoft.com/office/officeart/2005/8/layout/vList2"/>
    <dgm:cxn modelId="{5D1FB3D5-838D-934F-89A2-E445ADE409F9}" srcId="{174B8D3E-BBEF-8A4A-BE99-5E11FC789F04}" destId="{B9348E3D-434D-ED42-80F0-F536102582AE}" srcOrd="0" destOrd="0" parTransId="{5694BD0D-0A00-E14A-8CE9-398BEDB6538D}" sibTransId="{65511634-24A7-AE4D-A16D-E4CC69ED4610}"/>
    <dgm:cxn modelId="{A0C8CED7-9252-F344-8709-4A0D7BC4B59F}" srcId="{174B8D3E-BBEF-8A4A-BE99-5E11FC789F04}" destId="{C3DF0CAD-7444-9D42-91CF-5B3BE82E2905}" srcOrd="1" destOrd="0" parTransId="{8DC9C343-3407-EB49-A7B3-822BBF4EEE84}" sibTransId="{8B141B60-87A2-7346-9205-1245BE66A050}"/>
    <dgm:cxn modelId="{17C8B0F5-79AF-F442-9DDE-4F8C6D003313}" type="presOf" srcId="{8686363D-8E31-CA46-9000-CF530086D269}" destId="{973102DD-6A75-9B4B-9389-5CBF467EEE53}" srcOrd="0" destOrd="2" presId="urn:microsoft.com/office/officeart/2005/8/layout/vList2"/>
    <dgm:cxn modelId="{05D819F8-2529-144D-9AA3-B9D532314D46}" srcId="{C3DF0CAD-7444-9D42-91CF-5B3BE82E2905}" destId="{8686363D-8E31-CA46-9000-CF530086D269}" srcOrd="2" destOrd="0" parTransId="{C30CE1E2-CE8C-1748-BAA9-989A0B206FE3}" sibTransId="{53112D47-C79E-9349-BD91-719E1C2582CE}"/>
    <dgm:cxn modelId="{FBF100FF-1224-534C-B778-E2BA9CA4B035}" srcId="{B9348E3D-434D-ED42-80F0-F536102582AE}" destId="{F1955282-6939-9240-8C82-7A9E83CB4080}" srcOrd="2" destOrd="0" parTransId="{59F117D4-867C-B64B-A1C1-01FC59127A9D}" sibTransId="{9D13251E-250E-8F42-AF2F-D991374EA4D7}"/>
    <dgm:cxn modelId="{D116F3BE-2C7A-E04B-894B-CE51A8F3D516}" type="presParOf" srcId="{A3D3CC1B-D376-4E41-9584-40D68EE22414}" destId="{7D54D395-3B37-964F-91D3-09F7E71C9125}" srcOrd="0" destOrd="0" presId="urn:microsoft.com/office/officeart/2005/8/layout/vList2"/>
    <dgm:cxn modelId="{F94713DB-F5FD-7D48-A756-B03D8980708D}" type="presParOf" srcId="{A3D3CC1B-D376-4E41-9584-40D68EE22414}" destId="{7EDAAAEF-A4BD-3F48-90C9-BF523A57D6B4}" srcOrd="1" destOrd="0" presId="urn:microsoft.com/office/officeart/2005/8/layout/vList2"/>
    <dgm:cxn modelId="{A30A5B62-2EA5-2342-923B-E6B59D305D3B}" type="presParOf" srcId="{A3D3CC1B-D376-4E41-9584-40D68EE22414}" destId="{E7E37EBE-619A-7947-80DC-0C4E6C81A31B}" srcOrd="2" destOrd="0" presId="urn:microsoft.com/office/officeart/2005/8/layout/vList2"/>
    <dgm:cxn modelId="{ED3F849C-A62E-F246-9C8C-2471460B720E}" type="presParOf" srcId="{A3D3CC1B-D376-4E41-9584-40D68EE22414}" destId="{973102DD-6A75-9B4B-9389-5CBF467EEE5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19CFE-741C-174D-8406-2811B9CE9916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19082-A54D-8742-ABF5-725A146DAD0B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Background</a:t>
          </a:r>
        </a:p>
      </dsp:txBody>
      <dsp:txXfrm>
        <a:off x="509717" y="338558"/>
        <a:ext cx="7541700" cy="677550"/>
      </dsp:txXfrm>
    </dsp:sp>
    <dsp:sp modelId="{6CA35223-0AF0-F64E-B95E-C9133952909F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CDC2E-590A-B249-8D99-BA6FCC6C19BA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Problem Statement</a:t>
          </a:r>
        </a:p>
      </dsp:txBody>
      <dsp:txXfrm>
        <a:off x="995230" y="1354558"/>
        <a:ext cx="7056187" cy="677550"/>
      </dsp:txXfrm>
    </dsp:sp>
    <dsp:sp modelId="{DD4CDD6E-E1BD-3A43-914F-5D7AE1082904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FDAB8-8815-7643-A019-118CC6130F72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Methodology</a:t>
          </a:r>
        </a:p>
      </dsp:txBody>
      <dsp:txXfrm>
        <a:off x="1144243" y="2370558"/>
        <a:ext cx="6907174" cy="677550"/>
      </dsp:txXfrm>
    </dsp:sp>
    <dsp:sp modelId="{E964257E-574E-A147-8CA1-838F951B08CB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94071-719C-3C42-9F6F-D4F90986BD8F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Result &amp; Discussion</a:t>
          </a:r>
        </a:p>
      </dsp:txBody>
      <dsp:txXfrm>
        <a:off x="995230" y="3386558"/>
        <a:ext cx="7056187" cy="677550"/>
      </dsp:txXfrm>
    </dsp:sp>
    <dsp:sp modelId="{E3356558-A8E2-C14F-95AD-02FA5A256524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8D755-3239-414C-9895-3369133ABFB0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Conclusion</a:t>
          </a:r>
        </a:p>
      </dsp:txBody>
      <dsp:txXfrm>
        <a:off x="509717" y="4402558"/>
        <a:ext cx="7541700" cy="677550"/>
      </dsp:txXfrm>
    </dsp:sp>
    <dsp:sp modelId="{9CF0DACB-09EF-7748-8799-792195B06F05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644F2-B44E-714B-97B5-C6FE0687127B}">
      <dsp:nvSpPr>
        <dsp:cNvPr id="0" name=""/>
        <dsp:cNvSpPr/>
      </dsp:nvSpPr>
      <dsp:spPr>
        <a:xfrm rot="5400000">
          <a:off x="-188999" y="192712"/>
          <a:ext cx="1259999" cy="88199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Data Collection</a:t>
          </a:r>
        </a:p>
      </dsp:txBody>
      <dsp:txXfrm rot="-5400000">
        <a:off x="2" y="444712"/>
        <a:ext cx="881999" cy="378000"/>
      </dsp:txXfrm>
    </dsp:sp>
    <dsp:sp modelId="{AF8089FD-A8A5-F74D-9B27-3368D5557985}">
      <dsp:nvSpPr>
        <dsp:cNvPr id="0" name=""/>
        <dsp:cNvSpPr/>
      </dsp:nvSpPr>
      <dsp:spPr>
        <a:xfrm rot="5400000">
          <a:off x="4603500" y="-3717787"/>
          <a:ext cx="818999" cy="82620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300" b="0" i="0" u="none" kern="1200"/>
            <a:t>Name, coordinates and area of the neighborhoods in the West and East regions of Singapore (to be obtained via web scrapping)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300" b="0" i="0" u="none" kern="1200"/>
            <a:t>Name and categories of venues in each of the neighborhoods (to be obtained using Fourquare API)</a:t>
          </a:r>
        </a:p>
      </dsp:txBody>
      <dsp:txXfrm rot="-5400000">
        <a:off x="882000" y="43693"/>
        <a:ext cx="8222020" cy="739039"/>
      </dsp:txXfrm>
    </dsp:sp>
    <dsp:sp modelId="{AB8DFEB4-D6CF-EC43-97F0-46755DF95367}">
      <dsp:nvSpPr>
        <dsp:cNvPr id="0" name=""/>
        <dsp:cNvSpPr/>
      </dsp:nvSpPr>
      <dsp:spPr>
        <a:xfrm rot="5400000">
          <a:off x="-188999" y="1306237"/>
          <a:ext cx="1259999" cy="88199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Data Cleaning and Manipulation</a:t>
          </a:r>
        </a:p>
      </dsp:txBody>
      <dsp:txXfrm rot="-5400000">
        <a:off x="2" y="1558237"/>
        <a:ext cx="881999" cy="378000"/>
      </dsp:txXfrm>
    </dsp:sp>
    <dsp:sp modelId="{91A4E211-DFB4-CA42-ABBE-5EB2EC87954D}">
      <dsp:nvSpPr>
        <dsp:cNvPr id="0" name=""/>
        <dsp:cNvSpPr/>
      </dsp:nvSpPr>
      <dsp:spPr>
        <a:xfrm rot="5400000">
          <a:off x="4603500" y="-2604262"/>
          <a:ext cx="818999" cy="82620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300" b="0" i="0" u="none" kern="1200" dirty="0"/>
            <a:t>Neighbourhoods with small or missing population values should be removed from analysis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300" b="0" i="0" u="none" kern="1200" dirty="0"/>
            <a:t>One hot encode venue data (as it is categorical data)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300" b="0" i="0" u="none" kern="1200" dirty="0"/>
            <a:t>Group the venues based on the neighbourhood to create dataset for model training</a:t>
          </a:r>
          <a:endParaRPr lang="en-US" sz="1300" kern="1200" dirty="0"/>
        </a:p>
      </dsp:txBody>
      <dsp:txXfrm rot="-5400000">
        <a:off x="882000" y="1157218"/>
        <a:ext cx="8222020" cy="739039"/>
      </dsp:txXfrm>
    </dsp:sp>
    <dsp:sp modelId="{24957B2D-FA56-254E-81CD-7C4FCE06079F}">
      <dsp:nvSpPr>
        <dsp:cNvPr id="0" name=""/>
        <dsp:cNvSpPr/>
      </dsp:nvSpPr>
      <dsp:spPr>
        <a:xfrm rot="5400000">
          <a:off x="-188999" y="2419762"/>
          <a:ext cx="1259999" cy="88199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Model Selection and Training</a:t>
          </a:r>
        </a:p>
      </dsp:txBody>
      <dsp:txXfrm rot="-5400000">
        <a:off x="2" y="2671762"/>
        <a:ext cx="881999" cy="378000"/>
      </dsp:txXfrm>
    </dsp:sp>
    <dsp:sp modelId="{9077178B-59A9-1D48-8DCF-D2C49098A2B0}">
      <dsp:nvSpPr>
        <dsp:cNvPr id="0" name=""/>
        <dsp:cNvSpPr/>
      </dsp:nvSpPr>
      <dsp:spPr>
        <a:xfrm rot="5400000">
          <a:off x="4603500" y="-1490737"/>
          <a:ext cx="818999" cy="82620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300" b="0" i="0" u="none" kern="1200"/>
            <a:t>Clustering algorithm should be used as dataset is not labelled and we want to group neighborhoods based on the extent of similiarity between them.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300" b="0" i="0" u="none" kern="1200" dirty="0"/>
            <a:t>Algorithm selected is k-means clustering. Number of clusters is determined based on intermediate results</a:t>
          </a:r>
        </a:p>
      </dsp:txBody>
      <dsp:txXfrm rot="-5400000">
        <a:off x="882000" y="2270743"/>
        <a:ext cx="8222020" cy="739039"/>
      </dsp:txXfrm>
    </dsp:sp>
    <dsp:sp modelId="{105789CF-44C2-054E-86A8-F6D9CFB8001D}">
      <dsp:nvSpPr>
        <dsp:cNvPr id="0" name=""/>
        <dsp:cNvSpPr/>
      </dsp:nvSpPr>
      <dsp:spPr>
        <a:xfrm rot="5400000">
          <a:off x="-188999" y="3533287"/>
          <a:ext cx="1259999" cy="88199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Results</a:t>
          </a:r>
        </a:p>
      </dsp:txBody>
      <dsp:txXfrm rot="-5400000">
        <a:off x="2" y="3785287"/>
        <a:ext cx="881999" cy="378000"/>
      </dsp:txXfrm>
    </dsp:sp>
    <dsp:sp modelId="{33C72C49-7FF3-B943-923D-36502B8FFEDF}">
      <dsp:nvSpPr>
        <dsp:cNvPr id="0" name=""/>
        <dsp:cNvSpPr/>
      </dsp:nvSpPr>
      <dsp:spPr>
        <a:xfrm rot="5400000">
          <a:off x="4603500" y="-377212"/>
          <a:ext cx="818999" cy="82620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Visualization of clusters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Description of each cluster</a:t>
          </a:r>
        </a:p>
      </dsp:txBody>
      <dsp:txXfrm rot="-5400000">
        <a:off x="882000" y="3384268"/>
        <a:ext cx="8222020" cy="739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4D395-3B37-964F-91D3-09F7E71C9125}">
      <dsp:nvSpPr>
        <dsp:cNvPr id="0" name=""/>
        <dsp:cNvSpPr/>
      </dsp:nvSpPr>
      <dsp:spPr>
        <a:xfrm>
          <a:off x="0" y="901327"/>
          <a:ext cx="10286689" cy="664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Observation 1</a:t>
          </a:r>
        </a:p>
      </dsp:txBody>
      <dsp:txXfrm>
        <a:off x="32414" y="933741"/>
        <a:ext cx="10221861" cy="599181"/>
      </dsp:txXfrm>
    </dsp:sp>
    <dsp:sp modelId="{7EDAAAEF-A4BD-3F48-90C9-BF523A57D6B4}">
      <dsp:nvSpPr>
        <dsp:cNvPr id="0" name=""/>
        <dsp:cNvSpPr/>
      </dsp:nvSpPr>
      <dsp:spPr>
        <a:xfrm>
          <a:off x="0" y="1565337"/>
          <a:ext cx="10286689" cy="129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0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b="0" i="0" u="none" kern="1200" dirty="0"/>
            <a:t>Neighbourhoods in both regions closer to the city (central area) are similar to each other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1565337"/>
        <a:ext cx="10286689" cy="1290418"/>
      </dsp:txXfrm>
    </dsp:sp>
    <dsp:sp modelId="{E7E37EBE-619A-7947-80DC-0C4E6C81A31B}">
      <dsp:nvSpPr>
        <dsp:cNvPr id="0" name=""/>
        <dsp:cNvSpPr/>
      </dsp:nvSpPr>
      <dsp:spPr>
        <a:xfrm>
          <a:off x="0" y="2855756"/>
          <a:ext cx="10286689" cy="6224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Observation 2</a:t>
          </a:r>
        </a:p>
      </dsp:txBody>
      <dsp:txXfrm>
        <a:off x="30384" y="2886140"/>
        <a:ext cx="10225921" cy="561661"/>
      </dsp:txXfrm>
    </dsp:sp>
    <dsp:sp modelId="{973102DD-6A75-9B4B-9389-5CBF467EEE53}">
      <dsp:nvSpPr>
        <dsp:cNvPr id="0" name=""/>
        <dsp:cNvSpPr/>
      </dsp:nvSpPr>
      <dsp:spPr>
        <a:xfrm>
          <a:off x="0" y="3478185"/>
          <a:ext cx="10286689" cy="51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02" tIns="25400" rIns="142240" bIns="254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b="0" i="0" u="none" kern="1200" dirty="0"/>
            <a:t>Neighbourhoods that are on the extreme ends of Singapore are unique in nature</a:t>
          </a:r>
          <a:endParaRPr lang="en-US" sz="20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 dirty="0"/>
        </a:p>
      </dsp:txBody>
      <dsp:txXfrm>
        <a:off x="0" y="3478185"/>
        <a:ext cx="10286689" cy="519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5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2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2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9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November 30,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7077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5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CA131-7618-C946-A198-0C8257B68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IBM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76596-6225-8542-BCEA-FC60AF7C9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75760"/>
            <a:ext cx="4210167" cy="1592938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sz="1400" dirty="0"/>
              <a:t>Battle of the neighborhoods – Singapore</a:t>
            </a:r>
            <a:br>
              <a:rPr lang="en-US" sz="1400" dirty="0"/>
            </a:br>
            <a:endParaRPr lang="en-US" sz="1400" dirty="0"/>
          </a:p>
          <a:p>
            <a:pPr algn="l"/>
            <a:r>
              <a:rPr lang="en-US" sz="1400" dirty="0"/>
              <a:t>Teoh </a:t>
            </a:r>
            <a:r>
              <a:rPr lang="en-US" sz="1400" dirty="0" err="1"/>
              <a:t>Jeng</a:t>
            </a:r>
            <a:r>
              <a:rPr lang="en-US" sz="1400" dirty="0"/>
              <a:t> Wei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FD7D6-BEE9-4637-BDDC-09C47BC02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8" r="10632" b="-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86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FBEB9D8-86F9-E849-990E-51F52671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04064"/>
          </a:xfrm>
        </p:spPr>
        <p:txBody>
          <a:bodyPr>
            <a:normAutofit/>
          </a:bodyPr>
          <a:lstStyle/>
          <a:p>
            <a:r>
              <a:rPr lang="en-US" dirty="0"/>
              <a:t>Cluster characteristics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D9CC5CD-E95D-C348-BF7B-892F5141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14773"/>
              </p:ext>
            </p:extLst>
          </p:nvPr>
        </p:nvGraphicFramePr>
        <p:xfrm>
          <a:off x="1285550" y="1643397"/>
          <a:ext cx="95379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111">
                  <a:extLst>
                    <a:ext uri="{9D8B030D-6E8A-4147-A177-3AD203B41FA5}">
                      <a16:colId xmlns:a16="http://schemas.microsoft.com/office/drawing/2014/main" val="1010572606"/>
                    </a:ext>
                  </a:extLst>
                </a:gridCol>
                <a:gridCol w="8518849">
                  <a:extLst>
                    <a:ext uri="{9D8B030D-6E8A-4147-A177-3AD203B41FA5}">
                      <a16:colId xmlns:a16="http://schemas.microsoft.com/office/drawing/2014/main" val="1467428726"/>
                    </a:ext>
                  </a:extLst>
                </a:gridCol>
              </a:tblGrid>
              <a:tr h="500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6527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Huge variety of restaurants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2481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bus network accessibility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variety of restaurants and cafe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1481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Well-balanced profile of food establishments and outdoor facilities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5422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Military-related facilities and furniture stores in close proximity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food options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3015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 food options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 accessibility to gas stations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0765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Airport in close proximity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38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6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FBEB9D8-86F9-E849-990E-51F52671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04064"/>
          </a:xfrm>
        </p:spPr>
        <p:txBody>
          <a:bodyPr>
            <a:normAutofit/>
          </a:bodyPr>
          <a:lstStyle/>
          <a:p>
            <a:r>
              <a:rPr lang="en-US" dirty="0"/>
              <a:t>East vs west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3E17D-1180-A642-90DD-FF5B063CE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82441"/>
              </p:ext>
            </p:extLst>
          </p:nvPr>
        </p:nvGraphicFramePr>
        <p:xfrm>
          <a:off x="1266890" y="1674430"/>
          <a:ext cx="10013820" cy="3509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06910">
                  <a:extLst>
                    <a:ext uri="{9D8B030D-6E8A-4147-A177-3AD203B41FA5}">
                      <a16:colId xmlns:a16="http://schemas.microsoft.com/office/drawing/2014/main" val="505493133"/>
                    </a:ext>
                  </a:extLst>
                </a:gridCol>
                <a:gridCol w="5006910">
                  <a:extLst>
                    <a:ext uri="{9D8B030D-6E8A-4147-A177-3AD203B41FA5}">
                      <a16:colId xmlns:a16="http://schemas.microsoft.com/office/drawing/2014/main" val="3814814956"/>
                    </a:ext>
                  </a:extLst>
                </a:gridCol>
              </a:tblGrid>
              <a:tr h="8401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WEST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839448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 accessibility to restaurants, cafes, outdoor facilities for neighbourhoods nearer to central area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 accessibility to restaurants, cafes, outdoor facilities for neighbourhoods nearer to central area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36910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 accessibility to Changi international airport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 accessibility to Changi international airport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541039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r>
                        <a:rPr lang="en-US" dirty="0"/>
                        <a:t>In close proximity with airport -&gt; noise pollution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close proximity with </a:t>
                      </a:r>
                      <a:r>
                        <a:rPr lang="en-S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industrialised and militarised areas -&gt; higher levels of air pollution and noise pollution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95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69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FBEB9D8-86F9-E849-990E-51F52671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54149"/>
            <a:ext cx="10820400" cy="604064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70A8D-F399-D44A-A753-DA8A9BBEA010}"/>
              </a:ext>
            </a:extLst>
          </p:cNvPr>
          <p:cNvSpPr txBox="1"/>
          <p:nvPr/>
        </p:nvSpPr>
        <p:spPr>
          <a:xfrm>
            <a:off x="870857" y="1791478"/>
            <a:ext cx="10450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Based on the location data used in this notebook, the East region seems to be the better region to live 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Within the East region, the choice of </a:t>
            </a:r>
            <a:r>
              <a:rPr lang="en-SG" dirty="0" err="1"/>
              <a:t>neighborhood</a:t>
            </a:r>
            <a:r>
              <a:rPr lang="en-SG" dirty="0"/>
              <a:t> then depends on one's personal preferences.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Someone who likes cafe-hopping should live in Bedok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Someone who is a frequent flyer should live in Changi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This conclusion is done on a limited dataset containing only location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 provide a more holistic analysis, we would need more data such as housing prices, temperature, humidity, google ratings,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This will provide the clustering algorithms with more features to work with, which should give us a fuller picture when answering the problem statement.</a:t>
            </a:r>
          </a:p>
        </p:txBody>
      </p:sp>
    </p:spTree>
    <p:extLst>
      <p:ext uri="{BB962C8B-B14F-4D97-AF65-F5344CB8AC3E}">
        <p14:creationId xmlns:p14="http://schemas.microsoft.com/office/powerpoint/2010/main" val="366328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E4607-000E-8B4E-95A1-7B4E5C55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768" y="3968153"/>
            <a:ext cx="4978735" cy="1995326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pc="75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2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046FB5-2A5D-C346-82AE-E4BC80074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9168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A8AE2C-B3E4-1B40-9ACA-691343E420D8}"/>
              </a:ext>
            </a:extLst>
          </p:cNvPr>
          <p:cNvSpPr txBox="1"/>
          <p:nvPr/>
        </p:nvSpPr>
        <p:spPr>
          <a:xfrm>
            <a:off x="1007706" y="233265"/>
            <a:ext cx="2351314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0150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2C85-3D65-964C-B408-16605A65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04064"/>
          </a:xfrm>
        </p:spPr>
        <p:txBody>
          <a:bodyPr/>
          <a:lstStyle/>
          <a:p>
            <a:r>
              <a:rPr lang="en-US" dirty="0"/>
              <a:t>East vs west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B31F-82D8-2549-9E50-229F5006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6204"/>
            <a:ext cx="10241280" cy="4485412"/>
          </a:xfrm>
        </p:spPr>
        <p:txBody>
          <a:bodyPr/>
          <a:lstStyle/>
          <a:p>
            <a:r>
              <a:rPr lang="en-US" dirty="0"/>
              <a:t>For years, </a:t>
            </a:r>
            <a:r>
              <a:rPr lang="en-SG" dirty="0"/>
              <a:t>Singaporeans have always been debated over this topic of whether the East region or the West region of Singapore is the better one to live in.</a:t>
            </a:r>
          </a:p>
          <a:p>
            <a:r>
              <a:rPr lang="en-SG" dirty="0"/>
              <a:t>Debate over attributes of the neighbourhoods in the East and West regions of Singapore:</a:t>
            </a:r>
          </a:p>
          <a:p>
            <a:pPr lvl="1"/>
            <a:r>
              <a:rPr lang="en-SG" dirty="0"/>
              <a:t>Variety of food options</a:t>
            </a:r>
          </a:p>
          <a:p>
            <a:pPr lvl="1"/>
            <a:r>
              <a:rPr lang="en-SG" dirty="0"/>
              <a:t>Variety of amenities</a:t>
            </a:r>
          </a:p>
          <a:p>
            <a:pPr lvl="1"/>
            <a:r>
              <a:rPr lang="en-SG" dirty="0"/>
              <a:t>Accessibility to key points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2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2C85-3D65-964C-B408-16605A65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0406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B31F-82D8-2549-9E50-229F5006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6204"/>
            <a:ext cx="10241280" cy="4485412"/>
          </a:xfrm>
        </p:spPr>
        <p:txBody>
          <a:bodyPr/>
          <a:lstStyle/>
          <a:p>
            <a:r>
              <a:rPr lang="en-SG" dirty="0"/>
              <a:t>Which region is the better region in Singapore to live in? Is it the East region or the West region?</a:t>
            </a:r>
          </a:p>
          <a:p>
            <a:r>
              <a:rPr lang="en-SG" dirty="0"/>
              <a:t>For someone who is looking to purchase and move into a new home in Singapore, can we recommend a region for him/her based on his/her personal preferences?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7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4E21EC-2510-514E-AEA6-6CC2392E5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56695"/>
              </p:ext>
            </p:extLst>
          </p:nvPr>
        </p:nvGraphicFramePr>
        <p:xfrm>
          <a:off x="1371600" y="1586202"/>
          <a:ext cx="9144000" cy="46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AF4727C-B05D-4E47-B080-B79E292D5BBE}"/>
              </a:ext>
            </a:extLst>
          </p:cNvPr>
          <p:cNvSpPr txBox="1">
            <a:spLocks/>
          </p:cNvSpPr>
          <p:nvPr/>
        </p:nvSpPr>
        <p:spPr>
          <a:xfrm>
            <a:off x="1371600" y="795528"/>
            <a:ext cx="10241280" cy="60406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65914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2C85-3D65-964C-B408-16605A65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0406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 OF Neighborhood Clusters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C11C1DC5-01FA-F940-BC1E-E9ED6DBE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5" y="1399592"/>
            <a:ext cx="9160994" cy="4866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99916-69ED-DB4A-AD61-DF3504D92989}"/>
              </a:ext>
            </a:extLst>
          </p:cNvPr>
          <p:cNvSpPr txBox="1"/>
          <p:nvPr/>
        </p:nvSpPr>
        <p:spPr>
          <a:xfrm>
            <a:off x="9972969" y="1399592"/>
            <a:ext cx="163991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FE2832-D153-B444-BF70-943F2149E396}"/>
              </a:ext>
            </a:extLst>
          </p:cNvPr>
          <p:cNvSpPr/>
          <p:nvPr/>
        </p:nvSpPr>
        <p:spPr>
          <a:xfrm>
            <a:off x="10058401" y="1520891"/>
            <a:ext cx="121298" cy="118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9CD352-3F06-174F-8675-7B63682A6524}"/>
              </a:ext>
            </a:extLst>
          </p:cNvPr>
          <p:cNvSpPr/>
          <p:nvPr/>
        </p:nvSpPr>
        <p:spPr>
          <a:xfrm>
            <a:off x="10058401" y="1800880"/>
            <a:ext cx="121298" cy="118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8F32C9-6F16-F446-A1CE-92AD8BA20485}"/>
              </a:ext>
            </a:extLst>
          </p:cNvPr>
          <p:cNvSpPr/>
          <p:nvPr/>
        </p:nvSpPr>
        <p:spPr>
          <a:xfrm>
            <a:off x="10058401" y="2077468"/>
            <a:ext cx="121298" cy="118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466E5F-FB78-A747-BB9C-E2B5D27F1B79}"/>
              </a:ext>
            </a:extLst>
          </p:cNvPr>
          <p:cNvSpPr/>
          <p:nvPr/>
        </p:nvSpPr>
        <p:spPr>
          <a:xfrm>
            <a:off x="10058401" y="2354056"/>
            <a:ext cx="121298" cy="118800"/>
          </a:xfrm>
          <a:prstGeom prst="ellipse">
            <a:avLst/>
          </a:prstGeom>
          <a:solidFill>
            <a:srgbClr val="00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58E499-CA11-254D-ADD6-ED56C581F393}"/>
              </a:ext>
            </a:extLst>
          </p:cNvPr>
          <p:cNvSpPr/>
          <p:nvPr/>
        </p:nvSpPr>
        <p:spPr>
          <a:xfrm>
            <a:off x="10058401" y="2630644"/>
            <a:ext cx="121298" cy="118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157ACA-1918-4D4E-9718-F840A2339152}"/>
              </a:ext>
            </a:extLst>
          </p:cNvPr>
          <p:cNvSpPr/>
          <p:nvPr/>
        </p:nvSpPr>
        <p:spPr>
          <a:xfrm>
            <a:off x="10053737" y="2907232"/>
            <a:ext cx="121298" cy="118800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0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C1BE8C-036A-5740-817A-E12A5803C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23821"/>
              </p:ext>
            </p:extLst>
          </p:nvPr>
        </p:nvGraphicFramePr>
        <p:xfrm>
          <a:off x="952655" y="795528"/>
          <a:ext cx="10286689" cy="4898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AFBEB9D8-86F9-E849-990E-51F52671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04064"/>
          </a:xfrm>
        </p:spPr>
        <p:txBody>
          <a:bodyPr>
            <a:normAutofit/>
          </a:bodyPr>
          <a:lstStyle/>
          <a:p>
            <a:r>
              <a:rPr lang="en-US" dirty="0"/>
              <a:t>Looking at the map…</a:t>
            </a:r>
          </a:p>
        </p:txBody>
      </p:sp>
    </p:spTree>
    <p:extLst>
      <p:ext uri="{BB962C8B-B14F-4D97-AF65-F5344CB8AC3E}">
        <p14:creationId xmlns:p14="http://schemas.microsoft.com/office/powerpoint/2010/main" val="388418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FBEB9D8-86F9-E849-990E-51F52671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04064"/>
          </a:xfrm>
        </p:spPr>
        <p:txBody>
          <a:bodyPr>
            <a:normAutofit/>
          </a:bodyPr>
          <a:lstStyle/>
          <a:p>
            <a:r>
              <a:rPr lang="en-US" dirty="0"/>
              <a:t>Delving into the clusters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347A1ED-FDC9-9141-ACF6-0F6D1D8E1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"/>
          <a:stretch/>
        </p:blipFill>
        <p:spPr>
          <a:xfrm>
            <a:off x="844731" y="1682786"/>
            <a:ext cx="10502537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0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FBEB9D8-86F9-E849-990E-51F52671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04064"/>
          </a:xfrm>
        </p:spPr>
        <p:txBody>
          <a:bodyPr>
            <a:normAutofit/>
          </a:bodyPr>
          <a:lstStyle/>
          <a:p>
            <a:r>
              <a:rPr lang="en-US" dirty="0"/>
              <a:t>Cluster characteristics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70A8D-F399-D44A-A753-DA8A9BBEA010}"/>
              </a:ext>
            </a:extLst>
          </p:cNvPr>
          <p:cNvSpPr txBox="1"/>
          <p:nvPr/>
        </p:nvSpPr>
        <p:spPr>
          <a:xfrm>
            <a:off x="867747" y="1502229"/>
            <a:ext cx="10450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Cluster 0 (Red): </a:t>
            </a:r>
            <a:r>
              <a:rPr lang="en-SG" dirty="0" err="1"/>
              <a:t>Neighborhoods</a:t>
            </a:r>
            <a:r>
              <a:rPr lang="en-SG" dirty="0"/>
              <a:t> with huge variety of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Cluster 1 (Purple): </a:t>
            </a:r>
            <a:r>
              <a:rPr lang="en-SG" dirty="0" err="1"/>
              <a:t>Neighborhoods</a:t>
            </a:r>
            <a:r>
              <a:rPr lang="en-SG" dirty="0"/>
              <a:t> with good bus network accessibility and good variety of restaurants and café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Cluster 2 (Blue): </a:t>
            </a:r>
            <a:r>
              <a:rPr lang="en-SG" dirty="0" err="1"/>
              <a:t>Neighborhoods</a:t>
            </a:r>
            <a:r>
              <a:rPr lang="en-SG" dirty="0"/>
              <a:t> with a well-balanced profile of food establishments and outdoor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Cluster 3 (Cyan): </a:t>
            </a:r>
            <a:r>
              <a:rPr lang="en-SG" dirty="0" err="1"/>
              <a:t>Neighborhoods</a:t>
            </a:r>
            <a:r>
              <a:rPr lang="en-SG" dirty="0"/>
              <a:t> with military-related facilities and furniture stores in close proximity, but with limited food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Cluster 4 (Green): </a:t>
            </a:r>
            <a:r>
              <a:rPr lang="en-SG" dirty="0" err="1"/>
              <a:t>Neighborhoods</a:t>
            </a:r>
            <a:r>
              <a:rPr lang="en-SG" dirty="0"/>
              <a:t> with cheap food options and great accessibility to gas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Cluster 5 (Orange): </a:t>
            </a:r>
            <a:r>
              <a:rPr lang="en-SG" dirty="0" err="1"/>
              <a:t>Neighborhoods</a:t>
            </a:r>
            <a:r>
              <a:rPr lang="en-SG" dirty="0"/>
              <a:t> with the airport in close proximity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544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695</Words>
  <Application>Microsoft Macintosh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Avenir Next LT Pro</vt:lpstr>
      <vt:lpstr>GradientRiseVTI</vt:lpstr>
      <vt:lpstr>IBM capstone project</vt:lpstr>
      <vt:lpstr>PowerPoint Presentation</vt:lpstr>
      <vt:lpstr>East vs west - Background</vt:lpstr>
      <vt:lpstr>Problem statement</vt:lpstr>
      <vt:lpstr>PowerPoint Presentation</vt:lpstr>
      <vt:lpstr>Visualization OF Neighborhood Clusters</vt:lpstr>
      <vt:lpstr>Looking at the map…</vt:lpstr>
      <vt:lpstr>Delving into the clusters</vt:lpstr>
      <vt:lpstr>Cluster characteristics</vt:lpstr>
      <vt:lpstr>Cluster characteristics</vt:lpstr>
      <vt:lpstr>East vs west</vt:lpstr>
      <vt:lpstr>CONCLUSION and future directions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</dc:title>
  <dc:creator>Jw Teoh</dc:creator>
  <cp:lastModifiedBy>Jw Teoh</cp:lastModifiedBy>
  <cp:revision>25</cp:revision>
  <dcterms:created xsi:type="dcterms:W3CDTF">2020-11-30T12:45:44Z</dcterms:created>
  <dcterms:modified xsi:type="dcterms:W3CDTF">2020-11-30T14:29:48Z</dcterms:modified>
</cp:coreProperties>
</file>