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2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1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582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584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032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53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284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84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15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6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70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42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49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5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66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57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17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D5A5-DB36-4965-B25A-6186E64EE71C}" type="datetimeFigureOut">
              <a:rPr lang="zh-TW" altLang="en-US" smtClean="0"/>
              <a:t>2021/7/25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BA7C9-3727-4997-9372-053914EDD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246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13800" dirty="0" smtClean="0">
                <a:latin typeface="Arial Rounded MT Bold" panose="020F0704030504030204" pitchFamily="34" charset="0"/>
              </a:rPr>
              <a:t>Mathematical</a:t>
            </a:r>
          </a:p>
          <a:p>
            <a:pPr algn="ctr">
              <a:lnSpc>
                <a:spcPct val="100000"/>
              </a:lnSpc>
            </a:pPr>
            <a:r>
              <a:rPr lang="en-US" altLang="zh-TW" sz="13800" dirty="0" smtClean="0">
                <a:latin typeface="Arial Rounded MT Bold" panose="020F0704030504030204" pitchFamily="34" charset="0"/>
              </a:rPr>
              <a:t>class</a:t>
            </a:r>
          </a:p>
          <a:p>
            <a:pPr algn="ctr">
              <a:lnSpc>
                <a:spcPct val="100000"/>
              </a:lnSpc>
            </a:pPr>
            <a:r>
              <a:rPr lang="en-US" altLang="zh-TW" sz="13800" dirty="0" smtClean="0">
                <a:latin typeface="Arial Rounded MT Bold" panose="020F0704030504030204" pitchFamily="34" charset="0"/>
              </a:rPr>
              <a:t>represent</a:t>
            </a:r>
            <a:endParaRPr lang="zh-TW" altLang="en-US" sz="13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08148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37</TotalTime>
  <Words>3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Arial Rounded MT Bold</vt:lpstr>
      <vt:lpstr>Century Gothic</vt:lpstr>
      <vt:lpstr>飛機雲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10930</dc:creator>
  <cp:lastModifiedBy>10930</cp:lastModifiedBy>
  <cp:revision>2</cp:revision>
  <dcterms:created xsi:type="dcterms:W3CDTF">2021-07-25T04:05:39Z</dcterms:created>
  <dcterms:modified xsi:type="dcterms:W3CDTF">2021-07-25T04:43:23Z</dcterms:modified>
</cp:coreProperties>
</file>