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FC9B-E1F3-4048-BD9D-55E90D5F89D0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DD8B-1B04-064D-B71F-553E073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Jenhan Tao</dc:creator>
  <cp:lastModifiedBy>Jenhan Tao</cp:lastModifiedBy>
  <cp:revision>1</cp:revision>
  <dcterms:created xsi:type="dcterms:W3CDTF">2014-04-10T20:38:48Z</dcterms:created>
  <dcterms:modified xsi:type="dcterms:W3CDTF">2014-04-10T20:39:07Z</dcterms:modified>
</cp:coreProperties>
</file>