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29" autoAdjust="0"/>
  </p:normalViewPr>
  <p:slideViewPr>
    <p:cSldViewPr>
      <p:cViewPr varScale="1">
        <p:scale>
          <a:sx n="132" d="100"/>
          <a:sy n="132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23BF-CB10-4809-A124-6DD064BC58C4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0858-26D6-42F3-BD81-203EC5ED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4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23BF-CB10-4809-A124-6DD064BC58C4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0858-26D6-42F3-BD81-203EC5ED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4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23BF-CB10-4809-A124-6DD064BC58C4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0858-26D6-42F3-BD81-203EC5ED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6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23BF-CB10-4809-A124-6DD064BC58C4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0858-26D6-42F3-BD81-203EC5ED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5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23BF-CB10-4809-A124-6DD064BC58C4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0858-26D6-42F3-BD81-203EC5ED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1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23BF-CB10-4809-A124-6DD064BC58C4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0858-26D6-42F3-BD81-203EC5ED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1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23BF-CB10-4809-A124-6DD064BC58C4}" type="datetimeFigureOut">
              <a:rPr lang="en-US" smtClean="0"/>
              <a:t>2/23/14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0858-26D6-42F3-BD81-203EC5ED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1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23BF-CB10-4809-A124-6DD064BC58C4}" type="datetimeFigureOut">
              <a:rPr lang="en-US" smtClean="0"/>
              <a:t>2/23/14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0858-26D6-42F3-BD81-203EC5ED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5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23BF-CB10-4809-A124-6DD064BC58C4}" type="datetimeFigureOut">
              <a:rPr lang="en-US" smtClean="0"/>
              <a:t>2/23/14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0858-26D6-42F3-BD81-203EC5ED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6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23BF-CB10-4809-A124-6DD064BC58C4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0858-26D6-42F3-BD81-203EC5ED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23BF-CB10-4809-A124-6DD064BC58C4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0858-26D6-42F3-BD81-203EC5ED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4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423BF-CB10-4809-A124-6DD064BC58C4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0858-26D6-42F3-BD81-203EC5ED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SaveSanDiego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Andy Gross, Justin Huang, </a:t>
            </a:r>
            <a:r>
              <a:rPr lang="en-US" dirty="0" err="1" smtClean="0"/>
              <a:t>Jenhan</a:t>
            </a:r>
            <a:r>
              <a:rPr lang="en-US" dirty="0" smtClean="0"/>
              <a:t> Tao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7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By reducing chronic disease, we can save lives. In fact, we already have.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67000"/>
            <a:ext cx="60198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2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Campaign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old-school approach…</a:t>
            </a:r>
          </a:p>
          <a:p>
            <a:pPr lvl="1"/>
            <a:r>
              <a:rPr lang="en-US" dirty="0" smtClean="0"/>
              <a:t>Connecting constituents and policy-makers</a:t>
            </a:r>
          </a:p>
          <a:p>
            <a:pPr lvl="1"/>
            <a:r>
              <a:rPr lang="en-US" dirty="0" smtClean="0"/>
              <a:t>Putting letters on the desk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…With a new-school twist</a:t>
            </a:r>
          </a:p>
          <a:p>
            <a:pPr lvl="1"/>
            <a:r>
              <a:rPr lang="en-US" dirty="0" smtClean="0"/>
              <a:t>Email and social media integration</a:t>
            </a:r>
          </a:p>
          <a:p>
            <a:pPr lvl="1"/>
            <a:r>
              <a:rPr lang="en-US" dirty="0" smtClean="0"/>
              <a:t>Dynamic health statistics based on constituent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0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Interface</a:t>
            </a:r>
            <a:endParaRPr lang="en-US" dirty="0"/>
          </a:p>
        </p:txBody>
      </p:sp>
      <p:pic>
        <p:nvPicPr>
          <p:cNvPr id="4" name="Content Placeholder 3" descr="Screen Shot 2014-02-23 at 12.27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325" r="-96325"/>
          <a:stretch>
            <a:fillRect/>
          </a:stretch>
        </p:blipFill>
        <p:spPr>
          <a:xfrm>
            <a:off x="-2286000" y="1371600"/>
            <a:ext cx="9698861" cy="5334000"/>
          </a:xfrm>
        </p:spPr>
      </p:pic>
      <p:pic>
        <p:nvPicPr>
          <p:cNvPr id="5" name="Picture 4" descr="Screen Shot 2014-02-23 at 12.31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155" y="1371600"/>
            <a:ext cx="3504045" cy="3429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124200" y="1981200"/>
            <a:ext cx="16764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7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Data/Report Cards can be converted to aggregate by various geographical setups</a:t>
            </a:r>
          </a:p>
          <a:p>
            <a:pPr lvl="1"/>
            <a:r>
              <a:rPr lang="en-US" dirty="0" smtClean="0"/>
              <a:t>Scales well as more data becomes available</a:t>
            </a:r>
          </a:p>
          <a:p>
            <a:r>
              <a:rPr lang="en-US" dirty="0" smtClean="0"/>
              <a:t>Relatively easy implementation, low maintenance</a:t>
            </a:r>
          </a:p>
          <a:p>
            <a:r>
              <a:rPr lang="en-US" dirty="0" smtClean="0"/>
              <a:t>Involves constituents with low barrier-of-entry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3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105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#SaveSanDiego</vt:lpstr>
      <vt:lpstr>The Message</vt:lpstr>
      <vt:lpstr>The Campaign</vt:lpstr>
      <vt:lpstr>The Interface</vt:lpstr>
      <vt:lpstr>Scalability</vt:lpstr>
    </vt:vector>
  </TitlesOfParts>
  <Company>The 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#SavingSanDiego</dc:title>
  <dc:creator>Justin</dc:creator>
  <cp:lastModifiedBy>Justin Huang</cp:lastModifiedBy>
  <cp:revision>13</cp:revision>
  <cp:lastPrinted>2014-02-23T20:42:07Z</cp:lastPrinted>
  <dcterms:created xsi:type="dcterms:W3CDTF">2014-02-23T08:36:41Z</dcterms:created>
  <dcterms:modified xsi:type="dcterms:W3CDTF">2014-02-23T20:42:31Z</dcterms:modified>
</cp:coreProperties>
</file>