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21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8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6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4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5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4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9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6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C18EAA-46E5-453B-AC23-89B8306DD05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8C99B7-2D4C-438A-A201-ECB52DEE8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2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93C4-7661-F83B-8C26-3B1BAE5E9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576619" cy="2918695"/>
          </a:xfrm>
        </p:spPr>
        <p:txBody>
          <a:bodyPr>
            <a:normAutofit/>
          </a:bodyPr>
          <a:lstStyle/>
          <a:p>
            <a:r>
              <a:rPr lang="en-GB" dirty="0">
                <a:latin typeface="Cooper Black" panose="0208090404030B020404" pitchFamily="18" charset="0"/>
              </a:rPr>
              <a:t>Machine Learning Clustering Algorithms</a:t>
            </a:r>
            <a:endParaRPr lang="en-IN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6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1348-83F3-AC8F-E09D-069C6F19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1" y="1068354"/>
            <a:ext cx="9377264" cy="5578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indent="0">
              <a:buNone/>
            </a:pPr>
            <a:endParaRPr lang="en-GB" sz="3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graph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data (e.g., using nearest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 matrix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graph.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Laplacian.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top eigenvectors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dimensionality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standard clustering method (like K-Means) on the reduced space.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Often used when data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linearly separable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58881-DBDF-F7E8-81D1-7A54450E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37" y="73186"/>
            <a:ext cx="4928563" cy="22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F0C2-6C12-7197-1CC9-CF84AC46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25" y="1064499"/>
            <a:ext cx="9905999" cy="5065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non-convex clusters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works well with structured data.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image segmentation and social network analysis.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number of clusters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(eigen decomposition).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the choice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810C-F1F6-0BE0-0A8F-5FAF39FE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stellar" panose="020A0402060406010301" pitchFamily="18" charset="0"/>
                <a:cs typeface="Times New Roman" panose="02020603050405020304" pitchFamily="18" charset="0"/>
              </a:rPr>
              <a:t>DBSCAN Clustering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F16-642F-10B2-E0F6-E8E69B55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52" y="1946124"/>
            <a:ext cx="10131425" cy="4575974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Groups points that 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together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(dense regions) and Marks isolated points as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or outliers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clusters of any shape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for areas where many points are close together and marks anything too far away as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(outliers).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3064C-F75C-9F9A-76E3-D05CEB283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7D06-70B1-8272-8E42-C11280DB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765110"/>
            <a:ext cx="10067697" cy="584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two parameters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(epsilon)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to look for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number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form a dense region.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each point as:</a:t>
            </a: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Point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enough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ε.</a:t>
            </a: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Point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near a core, but not dense enough on its own.</a:t>
            </a:r>
          </a:p>
          <a:p>
            <a:pPr lvl="1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near any core.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clusters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connecting core points and their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Clusters + Outliers (noise)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30142-5913-A9B8-4091-C37861D5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27" y="0"/>
            <a:ext cx="4797101" cy="2729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30557-AC7D-477D-D0FB-FE8E2D86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338" y="5005971"/>
            <a:ext cx="2550790" cy="16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CF609-1F1E-ACE8-3FE2-4A7D5F18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1C2B-B04E-5922-C864-01C7B244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0" y="858415"/>
            <a:ext cx="10105052" cy="5868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specify number of clusters.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shaped clusters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noise/outliers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spatial and geodata.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densities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and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tricky.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4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D75D3-715B-C46C-8A0E-21D20164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0E7-6326-6B49-D808-AEF52C68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stellar" panose="020A0402060406010301" pitchFamily="18" charset="0"/>
                <a:cs typeface="Times New Roman" panose="02020603050405020304" pitchFamily="18" charset="0"/>
              </a:rPr>
              <a:t>OPTICS Clustering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34B3-9249-3A5B-FEDB-92B809CA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32" y="1623526"/>
            <a:ext cx="10627567" cy="4861249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Points To Identify the Clustering Structure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clustering algorithm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DBSCAN.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DBSCAN, it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a fixed distance (ε)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clusters.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of points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how clusters are structured.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builds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plot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reveal clusters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densities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DA3C-704A-5BD0-4326-6A0E6D73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B163-499B-E53D-1C54-D4344B40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475861"/>
            <a:ext cx="9545215" cy="6736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(minimum points to form a cluster).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point: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distance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distance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are ordered based on how they can be reached from each other.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plot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and extract clusters.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D162E-7349-E639-C791-D2F25C02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63" y="97655"/>
            <a:ext cx="5405564" cy="24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3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2EEF-927B-3314-63BF-1EE59756E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261-EF58-0958-1660-886B4D4E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7" y="430016"/>
            <a:ext cx="11109682" cy="68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with different densities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choose a strict ε value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arbitrary-shaped clusters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visualized using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plot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DBSCAN.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not direct clusters, but 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needs interpretation.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to understand and implement.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2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F382E-70B9-115F-F425-AFD242FF8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B079-8DC2-02BF-F417-9629BF5A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Castellar" panose="020A0402060406010301" pitchFamily="18" charset="0"/>
                <a:cs typeface="Times New Roman" panose="02020603050405020304" pitchFamily="18" charset="0"/>
              </a:rPr>
              <a:t>BIRCH Clustering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C548-CE5A-D869-1B06-96B780BF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0849"/>
            <a:ext cx="10501603" cy="4982547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Iterative Reducing and Clustering using Hierarchies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clustering method designed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summarize data (called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tree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and memory-efficient.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clustering all points directly, it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compact summary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 and clusters that.</a:t>
            </a:r>
            <a:endParaRPr lang="en-IN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1CF25-A25F-6D5B-8F00-A6D3AE6C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87" y="0"/>
            <a:ext cx="3089213" cy="27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2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B9D5-BA3E-B8B4-86E8-414D2174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3F0-8183-F92F-A665-31EA4CA1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53" y="420687"/>
            <a:ext cx="9905999" cy="5653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is scanned to build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(Clustering Feature) tree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summarize clusters with basic statistics.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points are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added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CF tree is built: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standard clustering algorithm (like K-Means) to the leaf nodes. 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data (if needed).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clustering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27C71-5B4B-D453-7B78-D399ED1C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89" y="0"/>
            <a:ext cx="3578111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9687-C0D4-7918-714A-1E56D594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24" y="375020"/>
            <a:ext cx="9905998" cy="147857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Affinity Propagation Clustering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98FA-FF45-D740-8B45-9C96E001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24" y="1853590"/>
            <a:ext cx="10554574" cy="4062469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 is a clustering algorithm that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finds the number of clusters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message passing between data points.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data point considers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points as potential exemplars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(cluster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iterative process, points send messages to each other to decide which are best exemplars.</a:t>
            </a:r>
          </a:p>
        </p:txBody>
      </p:sp>
    </p:spTree>
    <p:extLst>
      <p:ext uri="{BB962C8B-B14F-4D97-AF65-F5344CB8AC3E}">
        <p14:creationId xmlns:p14="http://schemas.microsoft.com/office/powerpoint/2010/main" val="228656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1A12B-9C2B-FBE7-D181-1D18B1C4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516E-467B-FD13-73D0-2DDFE304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1" y="363894"/>
            <a:ext cx="10366276" cy="628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scalable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and streaming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clustering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spherical-shaped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depend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 parameters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branching factor, threshold).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or sparse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84A3B-FDA6-32BD-7866-FAE9932A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4" y="159774"/>
            <a:ext cx="10028903" cy="5926394"/>
          </a:xfrm>
        </p:spPr>
        <p:txBody>
          <a:bodyPr/>
          <a:lstStyle/>
          <a:p>
            <a:pPr marL="0" indent="0">
              <a:buNone/>
            </a:pP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Similarity matrix (e.g., negative distances between points).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considers all others as potential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exemplars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message types are passed:</a:t>
            </a:r>
          </a:p>
          <a:p>
            <a:pPr lvl="1">
              <a:lnSpc>
                <a:spcPct val="2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(r)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well a point fits as a cluster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(a)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appropriate it is to choose a point as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update until clusters form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32AB-2110-0197-4210-44A1D9E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7" y="137650"/>
            <a:ext cx="9193161" cy="3291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all pairs of points.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and a(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based on current values.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exemplars.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point to an exemplar → clusters!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D062-8B51-9AF2-2A22-163B0C011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41" y="3258063"/>
            <a:ext cx="6924575" cy="34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FEF3-3B3C-3EE6-9BA2-DFD0D368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3" y="345233"/>
            <a:ext cx="11754664" cy="622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specify the number of clusters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find non-convex clusters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points are considered as potential exemplars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pairwise similarity input</a:t>
            </a: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Time and memory complexity is O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not ideal for large datasets.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preference parameter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convergence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very large datasets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B6C7-34C9-ED8C-E4B2-769D0168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04" y="233053"/>
            <a:ext cx="9905998" cy="147857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Mean Shift Clustering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EE93-761B-CBDD-0375-920248AD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46706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centroid-based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density-driven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algorithm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require the number of clusters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set in advance.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data points toward the densest region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“mean”).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point shifts like it's “climbing a hill” to reach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peak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those peaks become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3C3A-E83A-DF21-6F9F-3574610B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374033"/>
            <a:ext cx="10790853" cy="5616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(window size)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point: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within the window.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the point to this mean.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points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more movement).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that converge to the same location →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cluster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key parameter: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= more clusters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= fewer clusters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130D5-CF25-78DE-D660-D0E81405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5" y="187654"/>
            <a:ext cx="5480275" cy="32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77AD-8F70-6E2D-E19B-1C00FB0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93" y="747257"/>
            <a:ext cx="9905999" cy="554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choose number of clusters.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 shaped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noise and outliers better than K-Means.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slow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large datasets.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sensitive to bandwidth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merge nearby clusters or over-split.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BD3-3391-F9EE-5505-AD9C1BEA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996"/>
            <a:ext cx="9905998" cy="1478570"/>
          </a:xfrm>
        </p:spPr>
        <p:txBody>
          <a:bodyPr/>
          <a:lstStyle/>
          <a:p>
            <a:pPr algn="ctr"/>
            <a:r>
              <a:rPr lang="en-GB" b="1" dirty="0">
                <a:latin typeface="Castellar" panose="020A0402060406010301" pitchFamily="18" charset="0"/>
                <a:cs typeface="Times New Roman" panose="02020603050405020304" pitchFamily="18" charset="0"/>
              </a:rPr>
              <a:t>Spectral Clustering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E171-1407-79AD-2E31-1A63169F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0" y="2088169"/>
            <a:ext cx="9905999" cy="4645835"/>
          </a:xfrm>
        </p:spPr>
        <p:txBody>
          <a:bodyPr>
            <a:normAutofit lnSpcReduction="10000"/>
          </a:bodyPr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is a smart way to group data using graphs instead of just distances.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your data into a graph, where each point is a node.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that are similar are connected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it looks at how strongly points are connected — not just how close they are.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groups: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math (eigenvalues) to simplify the data.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it groups the simplified data using a basic method like K-Means.</a:t>
            </a:r>
          </a:p>
          <a:p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D3F7C-61A1-FD01-AAE8-072F65B6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0" y="0"/>
            <a:ext cx="2427120" cy="22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402</TotalTime>
  <Words>1151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Castellar</vt:lpstr>
      <vt:lpstr>Cooper Black</vt:lpstr>
      <vt:lpstr>Times New Roman</vt:lpstr>
      <vt:lpstr>Celestial</vt:lpstr>
      <vt:lpstr>Machine Learning Clustering Algorithms</vt:lpstr>
      <vt:lpstr>Affinity Propagation Clustering</vt:lpstr>
      <vt:lpstr>PowerPoint Presentation</vt:lpstr>
      <vt:lpstr>PowerPoint Presentation</vt:lpstr>
      <vt:lpstr>PowerPoint Presentation</vt:lpstr>
      <vt:lpstr>Mean Shift Clustering</vt:lpstr>
      <vt:lpstr>PowerPoint Presentation</vt:lpstr>
      <vt:lpstr>PowerPoint Presentation</vt:lpstr>
      <vt:lpstr>Spectral Clustering</vt:lpstr>
      <vt:lpstr>PowerPoint Presentation</vt:lpstr>
      <vt:lpstr>PowerPoint Presentation</vt:lpstr>
      <vt:lpstr>DBSCAN Clustering</vt:lpstr>
      <vt:lpstr>PowerPoint Presentation</vt:lpstr>
      <vt:lpstr>PowerPoint Presentation</vt:lpstr>
      <vt:lpstr>OPTICS Clustering</vt:lpstr>
      <vt:lpstr>PowerPoint Presentation</vt:lpstr>
      <vt:lpstr>PowerPoint Presentation</vt:lpstr>
      <vt:lpstr>BIRCH Clustering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2025-04-23T06:28:32Z</dcterms:created>
  <dcterms:modified xsi:type="dcterms:W3CDTF">2025-04-23T13:11:27Z</dcterms:modified>
</cp:coreProperties>
</file>