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0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1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8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5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7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8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78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7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6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2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6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6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7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E464-DF92-9C03-C35F-ECB44AF5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Adaboost</a:t>
            </a:r>
            <a:r>
              <a:rPr lang="en-GB" dirty="0"/>
              <a:t>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63CB8-86E7-72DD-5569-45299103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Ensemble ML algorithms</a:t>
            </a:r>
          </a:p>
          <a:p>
            <a:r>
              <a:rPr lang="en-IN" dirty="0"/>
              <a:t>AdaBoost = </a:t>
            </a:r>
            <a:r>
              <a:rPr lang="en-IN" b="1" dirty="0"/>
              <a:t>Adaptive Boosting</a:t>
            </a:r>
            <a:endParaRPr lang="en-GB" dirty="0"/>
          </a:p>
          <a:p>
            <a:r>
              <a:rPr lang="en-GB" dirty="0"/>
              <a:t>Combining multiple weak models(small decision tree) to form a strong model</a:t>
            </a:r>
          </a:p>
          <a:p>
            <a:r>
              <a:rPr lang="en-GB" b="1" dirty="0"/>
              <a:t>Improve predictions</a:t>
            </a:r>
            <a:r>
              <a:rPr lang="en-GB" dirty="0"/>
              <a:t> by correcting the previous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69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AD25-D002-5E12-596F-74382254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01F-D0CB-DCAE-06B3-C1CE2E4E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139" y="3235560"/>
            <a:ext cx="10095721" cy="2612571"/>
          </a:xfrm>
        </p:spPr>
        <p:txBody>
          <a:bodyPr/>
          <a:lstStyle/>
          <a:p>
            <a:r>
              <a:rPr lang="en-GB" dirty="0"/>
              <a:t>Starts with a weak model (e.g., Decision Tree with depth=1)</a:t>
            </a:r>
          </a:p>
          <a:p>
            <a:r>
              <a:rPr lang="en-IN" dirty="0"/>
              <a:t>Calculates prediction error</a:t>
            </a:r>
            <a:endParaRPr lang="en-GB" dirty="0"/>
          </a:p>
          <a:p>
            <a:r>
              <a:rPr lang="en-GB" dirty="0"/>
              <a:t>Adjusts weights → gives </a:t>
            </a:r>
            <a:r>
              <a:rPr lang="en-GB" b="1" dirty="0"/>
              <a:t>more focus to hard-to-predict data</a:t>
            </a:r>
          </a:p>
          <a:p>
            <a:r>
              <a:rPr lang="en-GB" dirty="0"/>
              <a:t>Repeats this for multiple models (boosting)</a:t>
            </a:r>
            <a:endParaRPr lang="en-GB" b="1" dirty="0"/>
          </a:p>
          <a:p>
            <a:r>
              <a:rPr lang="en-GB" dirty="0"/>
              <a:t>Final prediction = weighted average of all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91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7DB6-A6C5-C94A-846D-A4814B16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C92754-00CF-D87F-292B-A2B62B3B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19" y="2603500"/>
            <a:ext cx="61055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6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DAC31B-DF0F-C8DA-153E-BFDAD4251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58" y="2463282"/>
            <a:ext cx="6143920" cy="3708036"/>
          </a:xfrm>
        </p:spPr>
      </p:pic>
    </p:spTree>
    <p:extLst>
      <p:ext uri="{BB962C8B-B14F-4D97-AF65-F5344CB8AC3E}">
        <p14:creationId xmlns:p14="http://schemas.microsoft.com/office/powerpoint/2010/main" val="40600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D876-5460-947D-F6D8-88991DA0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Adaboost</a:t>
            </a:r>
            <a:r>
              <a:rPr lang="en-GB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8614-0576-5F5E-CC64-129A7C03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Captures </a:t>
            </a:r>
            <a:r>
              <a:rPr lang="en-IN" b="1" dirty="0"/>
              <a:t>non-linear patterns</a:t>
            </a:r>
          </a:p>
          <a:p>
            <a:r>
              <a:rPr lang="en-IN" dirty="0"/>
              <a:t>Improves over simple models</a:t>
            </a:r>
            <a:endParaRPr lang="en-IN" b="1" dirty="0"/>
          </a:p>
          <a:p>
            <a:r>
              <a:rPr lang="en-GB" dirty="0"/>
              <a:t>Performs well with </a:t>
            </a:r>
            <a:r>
              <a:rPr lang="en-GB" b="1" dirty="0"/>
              <a:t>small to medium datasets</a:t>
            </a:r>
            <a:endParaRPr lang="en-IN" b="1" dirty="0"/>
          </a:p>
          <a:p>
            <a:r>
              <a:rPr lang="en-GB" dirty="0"/>
              <a:t>Can reach </a:t>
            </a:r>
            <a:r>
              <a:rPr lang="en-GB" b="1" dirty="0"/>
              <a:t>high accuracy with proper tuning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30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948A-79AA-FC25-D26F-62986518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FB64-F65F-DEB4-072B-58FA532A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56" y="2995386"/>
            <a:ext cx="8825659" cy="3416300"/>
          </a:xfrm>
        </p:spPr>
        <p:txBody>
          <a:bodyPr/>
          <a:lstStyle/>
          <a:p>
            <a:r>
              <a:rPr lang="en-GB" dirty="0"/>
              <a:t>Slower training on large datasets</a:t>
            </a:r>
          </a:p>
          <a:p>
            <a:r>
              <a:rPr lang="en-GB" dirty="0"/>
              <a:t>Requires clean, fully </a:t>
            </a:r>
            <a:r>
              <a:rPr lang="en-GB" dirty="0" err="1"/>
              <a:t>preprocessed</a:t>
            </a:r>
            <a:r>
              <a:rPr lang="en-GB" dirty="0"/>
              <a:t> data</a:t>
            </a:r>
          </a:p>
          <a:p>
            <a:r>
              <a:rPr lang="en-GB" dirty="0"/>
              <a:t>Easily confused by incorrect or unusual data</a:t>
            </a:r>
          </a:p>
          <a:p>
            <a:r>
              <a:rPr lang="en-IN" dirty="0"/>
              <a:t>Struggles with imbalanced datasets</a:t>
            </a:r>
            <a:endParaRPr lang="en-GB" dirty="0"/>
          </a:p>
          <a:p>
            <a:r>
              <a:rPr lang="en-GB" dirty="0"/>
              <a:t>Performs best with simple models and overfits with complex ones</a:t>
            </a:r>
          </a:p>
          <a:p>
            <a:r>
              <a:rPr lang="en-GB" dirty="0"/>
              <a:t>Less accurate compared to XGBoost and </a:t>
            </a:r>
            <a:r>
              <a:rPr lang="en-GB" dirty="0" err="1"/>
              <a:t>LGBoost</a:t>
            </a:r>
            <a:r>
              <a:rPr lang="en-GB" dirty="0"/>
              <a:t>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566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405</TotalTime>
  <Words>145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Adaboost algorithm</vt:lpstr>
      <vt:lpstr>How it works?</vt:lpstr>
      <vt:lpstr>Process</vt:lpstr>
      <vt:lpstr>PowerPoint Presentation</vt:lpstr>
      <vt:lpstr>Why Adaboost?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2025-04-11T06:06:33Z</dcterms:created>
  <dcterms:modified xsi:type="dcterms:W3CDTF">2025-04-11T12:51:39Z</dcterms:modified>
</cp:coreProperties>
</file>