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0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1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8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854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7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8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485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783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97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16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12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99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46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16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77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5B9CEF6-75B6-480F-9CB3-9740E68CFCF3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8BF1DB5-2622-4B75-B4EA-A2BC1089CE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BE464-DF92-9C03-C35F-ECB44AF5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Adaboost</a:t>
            </a:r>
            <a:r>
              <a:rPr lang="en-GB" dirty="0"/>
              <a:t> algorithm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63CB8-86E7-72DD-5569-452991039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Ensemble ML algorithms</a:t>
            </a:r>
          </a:p>
          <a:p>
            <a:r>
              <a:rPr lang="en-IN" dirty="0"/>
              <a:t>AdaBoost = </a:t>
            </a:r>
            <a:r>
              <a:rPr lang="en-IN" b="1" dirty="0"/>
              <a:t>Adaptive Boosting</a:t>
            </a:r>
            <a:endParaRPr lang="en-GB" dirty="0"/>
          </a:p>
          <a:p>
            <a:r>
              <a:rPr lang="en-GB" dirty="0"/>
              <a:t>Combining multiple weak models(small decision tree) to form a strong model</a:t>
            </a:r>
          </a:p>
          <a:p>
            <a:r>
              <a:rPr lang="en-GB" b="1" dirty="0"/>
              <a:t>Improve predictions</a:t>
            </a:r>
            <a:r>
              <a:rPr lang="en-GB" dirty="0"/>
              <a:t> by correcting the previous errors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696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AD25-D002-5E12-596F-74382254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E901F-D0CB-DCAE-06B3-C1CE2E4EC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139" y="3235560"/>
            <a:ext cx="10095721" cy="2612571"/>
          </a:xfrm>
        </p:spPr>
        <p:txBody>
          <a:bodyPr/>
          <a:lstStyle/>
          <a:p>
            <a:r>
              <a:rPr lang="en-GB" dirty="0"/>
              <a:t>Starts with a weak model (e.g., Decision Tree with depth=1)</a:t>
            </a:r>
          </a:p>
          <a:p>
            <a:r>
              <a:rPr lang="en-IN" dirty="0"/>
              <a:t>Calculates prediction error</a:t>
            </a:r>
            <a:endParaRPr lang="en-GB" dirty="0"/>
          </a:p>
          <a:p>
            <a:r>
              <a:rPr lang="en-GB" dirty="0"/>
              <a:t>Adjusts weights → gives </a:t>
            </a:r>
            <a:r>
              <a:rPr lang="en-GB" b="1" dirty="0"/>
              <a:t>more focus to hard-to-predict data</a:t>
            </a:r>
          </a:p>
          <a:p>
            <a:r>
              <a:rPr lang="en-GB" dirty="0"/>
              <a:t>Repeats this for multiple models (boosting)</a:t>
            </a:r>
            <a:endParaRPr lang="en-GB" b="1" dirty="0"/>
          </a:p>
          <a:p>
            <a:r>
              <a:rPr lang="en-GB" dirty="0"/>
              <a:t>Final prediction = weighted average of all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91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7DB6-A6C5-C94A-846D-A4814B16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C92754-00CF-D87F-292B-A2B62B3B5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119" y="2603500"/>
            <a:ext cx="610552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64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1DAC31B-DF0F-C8DA-153E-BFDAD4251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558" y="2463282"/>
            <a:ext cx="6143920" cy="3708036"/>
          </a:xfrm>
        </p:spPr>
      </p:pic>
    </p:spTree>
    <p:extLst>
      <p:ext uri="{BB962C8B-B14F-4D97-AF65-F5344CB8AC3E}">
        <p14:creationId xmlns:p14="http://schemas.microsoft.com/office/powerpoint/2010/main" val="40600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D876-5460-947D-F6D8-88991DA0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</a:t>
            </a:r>
            <a:r>
              <a:rPr lang="en-GB" dirty="0" err="1"/>
              <a:t>Adaboost</a:t>
            </a:r>
            <a:r>
              <a:rPr lang="en-GB" dirty="0"/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8614-0576-5F5E-CC64-129A7C03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Captures </a:t>
            </a:r>
            <a:r>
              <a:rPr lang="en-IN" b="1" dirty="0"/>
              <a:t>non-linear patterns</a:t>
            </a:r>
          </a:p>
          <a:p>
            <a:r>
              <a:rPr lang="en-IN" dirty="0"/>
              <a:t>Improves over simple models</a:t>
            </a:r>
            <a:endParaRPr lang="en-IN" b="1" dirty="0"/>
          </a:p>
          <a:p>
            <a:r>
              <a:rPr lang="en-GB" dirty="0"/>
              <a:t>Performs well with </a:t>
            </a:r>
            <a:r>
              <a:rPr lang="en-GB" b="1" dirty="0"/>
              <a:t>small to medium datasets</a:t>
            </a:r>
            <a:endParaRPr lang="en-IN" b="1" dirty="0"/>
          </a:p>
          <a:p>
            <a:r>
              <a:rPr lang="en-GB" dirty="0"/>
              <a:t>Can reach </a:t>
            </a:r>
            <a:r>
              <a:rPr lang="en-GB" b="1" dirty="0"/>
              <a:t>high accuracy with proper tuning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300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</TotalTime>
  <Words>104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Adaboost algorithm</vt:lpstr>
      <vt:lpstr>How it works?</vt:lpstr>
      <vt:lpstr>Process</vt:lpstr>
      <vt:lpstr>PowerPoint Presentation</vt:lpstr>
      <vt:lpstr>Why Adaboost?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2025-04-11T06:06:33Z</dcterms:created>
  <dcterms:modified xsi:type="dcterms:W3CDTF">2025-04-11T06:43:28Z</dcterms:modified>
</cp:coreProperties>
</file>