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8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257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9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20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4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4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0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9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6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8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2724-5936-42BF-8E83-B31A44EDC0E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6740-C64C-4B3A-B44B-536EA95976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32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6AF9-57E3-9A84-4F9B-257CC68D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                </a:t>
            </a:r>
            <a:r>
              <a:rPr lang="en-GB" dirty="0" err="1">
                <a:latin typeface="Algerian" panose="04020705040A02060702" pitchFamily="82" charset="0"/>
              </a:rPr>
              <a:t>LGBoost</a:t>
            </a:r>
            <a:r>
              <a:rPr lang="en-GB" dirty="0">
                <a:latin typeface="Algerian" panose="04020705040A02060702" pitchFamily="82" charset="0"/>
              </a:rPr>
              <a:t> Algorithm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FFFA-689C-8BD4-1477-AB0C4298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04" y="2097088"/>
            <a:ext cx="9905999" cy="3541714"/>
          </a:xfrm>
        </p:spPr>
        <p:txBody>
          <a:bodyPr/>
          <a:lstStyle/>
          <a:p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short term for Light Gradient Boosting Machine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Fast, Efficient and scalable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for high-performance machine learning</a:t>
            </a:r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especially for structured/tabular data.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FCB0-8D58-0279-AEC9-C4AD3B56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2716731"/>
            <a:ext cx="4814595" cy="40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1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877EA-AB90-6E97-8230-47178864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Features of LGBM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5E7293-E72F-7FB3-1187-1DA4B8F1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273" y="2393632"/>
            <a:ext cx="9905999" cy="418011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datasets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efficiently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memory usage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training than XGBoost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handle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3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020B-C509-F6FD-30F4-8241B2E0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How it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C608-BFBB-381F-280F-8E0D66C7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11" y="2198849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with an initial prediction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Fits a </a:t>
            </a:r>
            <a:r>
              <a:rPr lang="en-GB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residuals (error)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GB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minimize loss (like MSE)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 trees in a </a:t>
            </a:r>
            <a:r>
              <a:rPr lang="en-GB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leaf-wise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manner for better accuracy</a:t>
            </a:r>
          </a:p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Repeats for n_estimators rounds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2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6049E8-28C3-338D-B9F5-1A09AA575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69" y="537917"/>
            <a:ext cx="7856374" cy="5619620"/>
          </a:xfrm>
        </p:spPr>
      </p:pic>
    </p:spTree>
    <p:extLst>
      <p:ext uri="{BB962C8B-B14F-4D97-AF65-F5344CB8AC3E}">
        <p14:creationId xmlns:p14="http://schemas.microsoft.com/office/powerpoint/2010/main" val="887300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97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Tw Cen MT</vt:lpstr>
      <vt:lpstr>Circuit</vt:lpstr>
      <vt:lpstr>                LGBoost Algorithm</vt:lpstr>
      <vt:lpstr>             Features of LGBM</vt:lpstr>
      <vt:lpstr>      How it works?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2025-04-11T11:44:03Z</dcterms:created>
  <dcterms:modified xsi:type="dcterms:W3CDTF">2025-04-11T11:53:27Z</dcterms:modified>
</cp:coreProperties>
</file>