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467FC41-EECA-4B94-ADD5-474D44E9A984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282BFC0-5B33-4B84-A9EF-370C5745800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0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FC41-EECA-4B94-ADD5-474D44E9A984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BFC0-5B33-4B84-A9EF-370C57458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307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FC41-EECA-4B94-ADD5-474D44E9A984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BFC0-5B33-4B84-A9EF-370C5745800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40935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FC41-EECA-4B94-ADD5-474D44E9A984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BFC0-5B33-4B84-A9EF-370C5745800E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4451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FC41-EECA-4B94-ADD5-474D44E9A984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BFC0-5B33-4B84-A9EF-370C57458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471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FC41-EECA-4B94-ADD5-474D44E9A984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BFC0-5B33-4B84-A9EF-370C5745800E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42740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FC41-EECA-4B94-ADD5-474D44E9A984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BFC0-5B33-4B84-A9EF-370C5745800E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241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FC41-EECA-4B94-ADD5-474D44E9A984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BFC0-5B33-4B84-A9EF-370C5745800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83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FC41-EECA-4B94-ADD5-474D44E9A984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BFC0-5B33-4B84-A9EF-370C5745800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632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FC41-EECA-4B94-ADD5-474D44E9A984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BFC0-5B33-4B84-A9EF-370C57458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8034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FC41-EECA-4B94-ADD5-474D44E9A984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BFC0-5B33-4B84-A9EF-370C5745800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76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FC41-EECA-4B94-ADD5-474D44E9A984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BFC0-5B33-4B84-A9EF-370C57458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922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FC41-EECA-4B94-ADD5-474D44E9A984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BFC0-5B33-4B84-A9EF-370C5745800E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6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FC41-EECA-4B94-ADD5-474D44E9A984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BFC0-5B33-4B84-A9EF-370C5745800E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4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FC41-EECA-4B94-ADD5-474D44E9A984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BFC0-5B33-4B84-A9EF-370C57458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66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FC41-EECA-4B94-ADD5-474D44E9A984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BFC0-5B33-4B84-A9EF-370C5745800E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67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7FC41-EECA-4B94-ADD5-474D44E9A984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2BFC0-5B33-4B84-A9EF-370C57458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42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467FC41-EECA-4B94-ADD5-474D44E9A984}" type="datetimeFigureOut">
              <a:rPr lang="en-IN" smtClean="0"/>
              <a:t>11-04-2025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282BFC0-5B33-4B84-A9EF-370C574580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39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B3E2A0-35D7-3A4B-D69D-9DA6A9FB4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XGBoost Algorithm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F46D2D-97FE-57C2-F216-DEB79B8C9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6699" y="3219405"/>
            <a:ext cx="9601196" cy="3318936"/>
          </a:xfrm>
        </p:spPr>
        <p:txBody>
          <a:bodyPr/>
          <a:lstStyle/>
          <a:p>
            <a:r>
              <a:rPr lang="en-IN" dirty="0"/>
              <a:t>XGBoost = </a:t>
            </a:r>
            <a:r>
              <a:rPr lang="en-IN" b="1" dirty="0"/>
              <a:t>eXtreme Gradient Boosting</a:t>
            </a:r>
          </a:p>
          <a:p>
            <a:r>
              <a:rPr lang="en-GB" dirty="0"/>
              <a:t>A powerful, fast, and scalable machine learning algorithm</a:t>
            </a:r>
            <a:endParaRPr lang="en-IN" b="1" dirty="0"/>
          </a:p>
          <a:p>
            <a:r>
              <a:rPr lang="en-GB" dirty="0"/>
              <a:t>Works well for </a:t>
            </a:r>
            <a:r>
              <a:rPr lang="en-GB" b="1" dirty="0"/>
              <a:t>regression, classification, ranking</a:t>
            </a:r>
          </a:p>
          <a:p>
            <a:pPr marL="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85833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0FBD-D31E-91F5-F0CE-A59618B7C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How it works?</a:t>
            </a:r>
            <a:endParaRPr lang="en-IN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D9C8046-7317-5013-BBB8-FAEC3E8EA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0716" y="2912534"/>
            <a:ext cx="9601196" cy="3318936"/>
          </a:xfrm>
        </p:spPr>
        <p:txBody>
          <a:bodyPr/>
          <a:lstStyle/>
          <a:p>
            <a:r>
              <a:rPr lang="en-GB" dirty="0"/>
              <a:t>Start with initial prediction (mean value)</a:t>
            </a:r>
          </a:p>
          <a:p>
            <a:r>
              <a:rPr lang="en-GB" dirty="0"/>
              <a:t>Fit a small decision tree to the </a:t>
            </a:r>
            <a:r>
              <a:rPr lang="en-GB" b="1" dirty="0"/>
              <a:t>residuals</a:t>
            </a:r>
          </a:p>
          <a:p>
            <a:r>
              <a:rPr lang="en-GB" dirty="0"/>
              <a:t>Add that tree’s prediction to the final output</a:t>
            </a:r>
            <a:endParaRPr lang="en-GB" b="1" dirty="0"/>
          </a:p>
          <a:p>
            <a:r>
              <a:rPr lang="en-GB" dirty="0"/>
              <a:t>Repeat multiple times to reduce error</a:t>
            </a:r>
            <a:endParaRPr lang="en-GB" b="1" dirty="0"/>
          </a:p>
          <a:p>
            <a:r>
              <a:rPr lang="en-IN" dirty="0"/>
              <a:t>Uses </a:t>
            </a:r>
            <a:r>
              <a:rPr lang="en-IN" b="1" dirty="0"/>
              <a:t>gradient descent</a:t>
            </a:r>
            <a:r>
              <a:rPr lang="en-IN" dirty="0"/>
              <a:t> + </a:t>
            </a:r>
            <a:r>
              <a:rPr lang="en-IN" b="1" dirty="0"/>
              <a:t>regularization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938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D4182D3-9E95-4791-28B9-5C88689DB2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239" y="677677"/>
            <a:ext cx="9501522" cy="550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31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10906F7-B419-A6B9-3094-703574ED8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367" y="1040860"/>
            <a:ext cx="9497265" cy="448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627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1D4AE-DA5D-9CDC-9551-711A7EC01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Use XGBoost?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9B3A3C-D420-EA82-83D7-B3BBBF1BA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Fast and efficient</a:t>
            </a:r>
          </a:p>
          <a:p>
            <a:r>
              <a:rPr lang="en-IN" dirty="0"/>
              <a:t>Very high accuracy</a:t>
            </a:r>
          </a:p>
          <a:p>
            <a:r>
              <a:rPr lang="en-IN" dirty="0"/>
              <a:t>Handles non-linear data</a:t>
            </a:r>
          </a:p>
          <a:p>
            <a:r>
              <a:rPr lang="en-IN" dirty="0"/>
              <a:t>Deals with missing values</a:t>
            </a:r>
          </a:p>
          <a:p>
            <a:r>
              <a:rPr lang="en-IN" dirty="0"/>
              <a:t>Avoids overfitting with regularization</a:t>
            </a:r>
          </a:p>
        </p:txBody>
      </p:sp>
    </p:spTree>
    <p:extLst>
      <p:ext uri="{BB962C8B-B14F-4D97-AF65-F5344CB8AC3E}">
        <p14:creationId xmlns:p14="http://schemas.microsoft.com/office/powerpoint/2010/main" val="1835430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9222D-9B3A-A0BC-04F4-2E534819D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of XGBoost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0D79E-D07A-2AB4-8AC4-F0C46C20D0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769223"/>
          </a:xfrm>
        </p:spPr>
        <p:txBody>
          <a:bodyPr/>
          <a:lstStyle/>
          <a:p>
            <a:r>
              <a:rPr lang="en-IN" dirty="0"/>
              <a:t>High Performance and Accuracy</a:t>
            </a:r>
          </a:p>
          <a:p>
            <a:r>
              <a:rPr lang="en-IN" dirty="0"/>
              <a:t>Regularization to Prevent Overfitting</a:t>
            </a:r>
          </a:p>
          <a:p>
            <a:r>
              <a:rPr lang="en-IN" dirty="0"/>
              <a:t>Fast and Efficient</a:t>
            </a:r>
          </a:p>
          <a:p>
            <a:r>
              <a:rPr lang="en-IN" dirty="0"/>
              <a:t>Handles Missing Values Automatically</a:t>
            </a:r>
          </a:p>
          <a:p>
            <a:r>
              <a:rPr lang="en-IN" dirty="0"/>
              <a:t>Supports Early Stopping</a:t>
            </a:r>
          </a:p>
          <a:p>
            <a:r>
              <a:rPr lang="en-IN" dirty="0"/>
              <a:t>Scales to large datasets</a:t>
            </a:r>
          </a:p>
          <a:p>
            <a:r>
              <a:rPr lang="en-GB" dirty="0"/>
              <a:t>Works for classification </a:t>
            </a:r>
            <a:r>
              <a:rPr lang="en-GB" dirty="0" err="1"/>
              <a:t>andregression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14283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404</TotalTime>
  <Words>114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XGBoost Algorithm</vt:lpstr>
      <vt:lpstr>How it works?</vt:lpstr>
      <vt:lpstr>PowerPoint Presentation</vt:lpstr>
      <vt:lpstr>PowerPoint Presentation</vt:lpstr>
      <vt:lpstr>Why Use XGBoost?</vt:lpstr>
      <vt:lpstr>Advantages of XGBoost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</cp:revision>
  <dcterms:created xsi:type="dcterms:W3CDTF">2025-04-11T06:46:33Z</dcterms:created>
  <dcterms:modified xsi:type="dcterms:W3CDTF">2025-04-11T13:30:46Z</dcterms:modified>
</cp:coreProperties>
</file>