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04C-28B9-4575-B8D9-E906BA96EE91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F553-8D96-462C-874A-054F84C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66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04C-28B9-4575-B8D9-E906BA96EE91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F553-8D96-462C-874A-054F84C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64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04C-28B9-4575-B8D9-E906BA96EE91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F553-8D96-462C-874A-054F84C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94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04C-28B9-4575-B8D9-E906BA96EE91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F553-8D96-462C-874A-054F84C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885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04C-28B9-4575-B8D9-E906BA96EE91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F553-8D96-462C-874A-054F84C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22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04C-28B9-4575-B8D9-E906BA96EE91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F553-8D96-462C-874A-054F84C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995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04C-28B9-4575-B8D9-E906BA96EE91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F553-8D96-462C-874A-054F84C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84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04C-28B9-4575-B8D9-E906BA96EE91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F553-8D96-462C-874A-054F84C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42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04C-28B9-4575-B8D9-E906BA96EE91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F553-8D96-462C-874A-054F84C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5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04C-28B9-4575-B8D9-E906BA96EE91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9D0F553-8D96-462C-874A-054F84C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45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04C-28B9-4575-B8D9-E906BA96EE91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F553-8D96-462C-874A-054F84C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50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04C-28B9-4575-B8D9-E906BA96EE91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F553-8D96-462C-874A-054F84C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42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04C-28B9-4575-B8D9-E906BA96EE91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F553-8D96-462C-874A-054F84C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74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04C-28B9-4575-B8D9-E906BA96EE91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F553-8D96-462C-874A-054F84C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94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04C-28B9-4575-B8D9-E906BA96EE91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F553-8D96-462C-874A-054F84C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76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04C-28B9-4575-B8D9-E906BA96EE91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F553-8D96-462C-874A-054F84C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01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04C-28B9-4575-B8D9-E906BA96EE91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F553-8D96-462C-874A-054F84C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3DE04C-28B9-4575-B8D9-E906BA96EE91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D0F553-8D96-462C-874A-054F84C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20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Clothing%20Warehousing%20System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nalNewER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Relational%20Model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nalNewER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Queries%20and%20Triggers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99E1F-B6BF-4682-B25F-9BC9555BA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6269"/>
            <a:ext cx="8574622" cy="2616199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Clothing Warehousing Management System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17AFC16-2387-446A-872F-33AAB19F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1037" y="3602038"/>
            <a:ext cx="7050622" cy="20041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Bahnschrift" panose="020B0502040204020203" pitchFamily="34" charset="0"/>
              </a:rPr>
              <a:t>Team </a:t>
            </a:r>
            <a:r>
              <a:rPr lang="en-US" b="1" dirty="0">
                <a:latin typeface="Bahnschrift" panose="020B0502040204020203" pitchFamily="34" charset="0"/>
              </a:rPr>
              <a:t>Members :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10D610AB-43B9-427C-B444-889EABD15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173146"/>
              </p:ext>
            </p:extLst>
          </p:nvPr>
        </p:nvGraphicFramePr>
        <p:xfrm>
          <a:off x="4495799" y="4021178"/>
          <a:ext cx="474345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596">
                  <a:extLst>
                    <a:ext uri="{9D8B030D-6E8A-4147-A177-3AD203B41FA5}">
                      <a16:colId xmlns="" xmlns:a16="http://schemas.microsoft.com/office/drawing/2014/main" val="1789807766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4067317727"/>
                    </a:ext>
                  </a:extLst>
                </a:gridCol>
                <a:gridCol w="3076575">
                  <a:extLst>
                    <a:ext uri="{9D8B030D-6E8A-4147-A177-3AD203B41FA5}">
                      <a16:colId xmlns="" xmlns:a16="http://schemas.microsoft.com/office/drawing/2014/main" val="17030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201912089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: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Jeni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Biliyawala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7589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Light SemiCondensed" panose="020B0502040204020203" pitchFamily="34" charset="0"/>
                        </a:rPr>
                        <a:t>201912090</a:t>
                      </a:r>
                      <a:endParaRPr lang="en-IN" sz="20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Light SemiCondensed" panose="020B0502040204020203" pitchFamily="34" charset="0"/>
                        </a:rPr>
                        <a:t>:</a:t>
                      </a:r>
                      <a:endParaRPr lang="en-IN" sz="20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Light SemiCondensed" panose="020B0502040204020203" pitchFamily="34" charset="0"/>
                        </a:rPr>
                        <a:t>Sanyam</a:t>
                      </a:r>
                      <a:r>
                        <a:rPr lang="en-US" sz="2000" dirty="0">
                          <a:latin typeface="Bahnschrift Light SemiCondensed" panose="020B0502040204020203" pitchFamily="34" charset="0"/>
                        </a:rPr>
                        <a:t> Jain</a:t>
                      </a:r>
                      <a:endParaRPr lang="en-IN" sz="20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749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Light SemiCondensed" panose="020B0502040204020203" pitchFamily="34" charset="0"/>
                        </a:rPr>
                        <a:t>201912091</a:t>
                      </a:r>
                      <a:endParaRPr lang="en-IN" sz="20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Light SemiCondensed" panose="020B0502040204020203" pitchFamily="34" charset="0"/>
                        </a:rPr>
                        <a:t>:</a:t>
                      </a:r>
                      <a:endParaRPr lang="en-IN" sz="20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Light SemiCondensed" panose="020B0502040204020203" pitchFamily="34" charset="0"/>
                        </a:rPr>
                        <a:t>Mihir Soni</a:t>
                      </a:r>
                      <a:endParaRPr lang="en-IN" sz="20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5943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Light SemiCondensed" panose="020B0502040204020203" pitchFamily="34" charset="0"/>
                        </a:rPr>
                        <a:t>201912092</a:t>
                      </a:r>
                      <a:endParaRPr lang="en-IN" sz="20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Light SemiCondensed" panose="020B0502040204020203" pitchFamily="34" charset="0"/>
                        </a:rPr>
                        <a:t>:</a:t>
                      </a:r>
                      <a:endParaRPr lang="en-IN" sz="20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Light SemiCondensed" panose="020B0502040204020203" pitchFamily="34" charset="0"/>
                        </a:rPr>
                        <a:t>Ashutosh Agarwal</a:t>
                      </a:r>
                      <a:endParaRPr lang="en-IN" sz="20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44329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3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FEB50D-5BD6-47EE-B8E1-52E38D71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Bahnschrift SemiBold" panose="020B0502040204020203" pitchFamily="34" charset="0"/>
              </a:rPr>
              <a:t>Functional </a:t>
            </a:r>
            <a:r>
              <a:rPr lang="en-US" b="1" dirty="0">
                <a:latin typeface="Bahnschrift SemiBold" panose="020B0502040204020203" pitchFamily="34" charset="0"/>
              </a:rPr>
              <a:t>Requirement</a:t>
            </a:r>
            <a:endParaRPr lang="en-IN" b="1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4311" y="2176789"/>
            <a:ext cx="762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ahnschrift" panose="020B0502040204020203" pitchFamily="34" charset="0"/>
                <a:hlinkClick r:id="rId2" action="ppaction://hlinkfile"/>
              </a:rPr>
              <a:t>Requirement File</a:t>
            </a:r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7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6249C2-B8C6-4978-9B38-59CFEA61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Bahnschrift SemiBold" panose="020B0502040204020203" pitchFamily="34" charset="0"/>
              </a:rPr>
              <a:t>Entity Relationship - Diagram</a:t>
            </a:r>
            <a:endParaRPr lang="en-IN" b="1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CA5332-16F3-46AA-B26A-27738FD2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71541"/>
            <a:ext cx="10018713" cy="111939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hlinkClick r:id="rId2" action="ppaction://hlinkfil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Entity Relationship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7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F95A4F-6F52-4FBB-A378-6038AE0D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Bahnschrift SemiBold" panose="020B0502040204020203" pitchFamily="34" charset="0"/>
              </a:rPr>
              <a:t>Relational Model</a:t>
            </a:r>
            <a:endParaRPr lang="en-IN" b="1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66B3B3-5ED4-424C-81E8-8B27ADF0D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5143"/>
            <a:ext cx="10018713" cy="1106511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hlinkClick r:id="rId2" action="ppaction://hlinkfil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Relational Model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883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59A329-3BBB-462A-9AE3-3C88DFB4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Bahnschrift SemiBold" panose="020B0502040204020203" pitchFamily="34" charset="0"/>
              </a:rPr>
              <a:t>DDL Statements &amp; Constraints</a:t>
            </a:r>
            <a:endParaRPr lang="en-IN" b="1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457D27-37CA-415E-B3B4-9F05C49D9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04462"/>
            <a:ext cx="10018713" cy="1067874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hlinkClick r:id="rId2" action="ppaction://hlinkfil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Structured Query Language Data Definition Language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2628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164F1-CE94-452A-9195-CC7F603C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Queries and Triggers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6354F6-4916-49A2-9C25-5384C1050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23056"/>
            <a:ext cx="10018713" cy="1067874"/>
          </a:xfrm>
        </p:spPr>
        <p:txBody>
          <a:bodyPr/>
          <a:lstStyle/>
          <a:p>
            <a:pPr algn="ctr"/>
            <a:r>
              <a:rPr lang="en-US" b="1" dirty="0">
                <a:hlinkClick r:id="rId2" action="ppaction://hlinkfil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Queries and Triggers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8209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71540"/>
            <a:ext cx="10018713" cy="2407277"/>
          </a:xfrm>
        </p:spPr>
        <p:txBody>
          <a:bodyPr/>
          <a:lstStyle/>
          <a:p>
            <a:r>
              <a:rPr lang="en-US" dirty="0" smtClean="0"/>
              <a:t>So our System tracks on the Transaction of Sales and purchase of all products supplied by Supplier and also to keep track on Employees and it’s salary.</a:t>
            </a:r>
          </a:p>
          <a:p>
            <a:r>
              <a:rPr lang="en-US" dirty="0" smtClean="0"/>
              <a:t>The Future implementation of Automatic Bill Generation by the System and also computed the Profit of </a:t>
            </a:r>
            <a:r>
              <a:rPr lang="en-US" smtClean="0"/>
              <a:t>the Company.</a:t>
            </a:r>
            <a:endParaRPr lang="en-US" dirty="0" smtClean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5F164F1-CE94-452A-9195-CC7F603C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Concluding Remarks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7164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184</TotalTime>
  <Words>102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</vt:lpstr>
      <vt:lpstr>Bahnschrift Light SemiCondensed</vt:lpstr>
      <vt:lpstr>Bahnschrift SemiBold</vt:lpstr>
      <vt:lpstr>Corbel</vt:lpstr>
      <vt:lpstr>Parallax</vt:lpstr>
      <vt:lpstr>Clothing Warehousing Management System</vt:lpstr>
      <vt:lpstr>Functional Requirement</vt:lpstr>
      <vt:lpstr>Entity Relationship - Diagram</vt:lpstr>
      <vt:lpstr>Relational Model</vt:lpstr>
      <vt:lpstr>DDL Statements &amp; Constraints</vt:lpstr>
      <vt:lpstr>Queries and Triggers</vt:lpstr>
      <vt:lpstr>Concluding Remarks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Clothing Warehousing Management System</dc:title>
  <dc:creator>Mihir Soni</dc:creator>
  <cp:lastModifiedBy>Sanyam</cp:lastModifiedBy>
  <cp:revision>17</cp:revision>
  <dcterms:created xsi:type="dcterms:W3CDTF">2019-11-14T16:50:44Z</dcterms:created>
  <dcterms:modified xsi:type="dcterms:W3CDTF">2019-11-15T05:08:48Z</dcterms:modified>
</cp:coreProperties>
</file>