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AA"/>
    <a:srgbClr val="ECF2FA"/>
    <a:srgbClr val="EBF0FB"/>
    <a:srgbClr val="D9E2F7"/>
    <a:srgbClr val="A8C9EE"/>
    <a:srgbClr val="F3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434" autoAdjust="0"/>
  </p:normalViewPr>
  <p:slideViewPr>
    <p:cSldViewPr>
      <p:cViewPr varScale="1">
        <p:scale>
          <a:sx n="29" d="100"/>
          <a:sy n="29" d="100"/>
        </p:scale>
        <p:origin x="3440" y="312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F546-77DA-440D-869A-C19E74FA6360}" type="datetimeFigureOut">
              <a:rPr lang="en-US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8ED0-8F17-4376-8B63-C267CF4E649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57A3-2739-4116-8FF1-09E70F7292B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2D5C-A6A5-4AAC-8668-5654E50E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AA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65CF14-B156-EE4F-902A-7BDFB1880BD2}"/>
              </a:ext>
            </a:extLst>
          </p:cNvPr>
          <p:cNvSpPr txBox="1"/>
          <p:nvPr/>
        </p:nvSpPr>
        <p:spPr>
          <a:xfrm>
            <a:off x="8167661" y="4978241"/>
            <a:ext cx="1009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/>
              <a:t>Jeni </a:t>
            </a:r>
            <a:r>
              <a:rPr lang="en-US" sz="6000" b="1" i="1" dirty="0" err="1"/>
              <a:t>Biliyawala</a:t>
            </a:r>
            <a:r>
              <a:rPr lang="en-US" sz="6000" b="1" i="1" dirty="0"/>
              <a:t>, </a:t>
            </a:r>
            <a:r>
              <a:rPr lang="en-US" sz="6000" b="1" i="1" dirty="0" err="1"/>
              <a:t>Vasani</a:t>
            </a:r>
            <a:r>
              <a:rPr lang="en-US" sz="6000" b="1" i="1" dirty="0"/>
              <a:t> </a:t>
            </a:r>
            <a:r>
              <a:rPr lang="en-US" sz="6000" b="1" i="1" dirty="0" err="1"/>
              <a:t>Vibhuti</a:t>
            </a:r>
            <a:r>
              <a:rPr lang="en-US" sz="6000" b="1" i="1" dirty="0"/>
              <a:t> </a:t>
            </a:r>
            <a:endParaRPr lang="en-US" sz="6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BDB4D-C1BB-D445-A73D-70ECC1C4CF70}"/>
              </a:ext>
            </a:extLst>
          </p:cNvPr>
          <p:cNvSpPr txBox="1"/>
          <p:nvPr/>
        </p:nvSpPr>
        <p:spPr>
          <a:xfrm>
            <a:off x="914400" y="9081285"/>
            <a:ext cx="8164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ABOUT THE PROJECT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CD61E9-42C2-8C42-8645-20B8E8D0C503}"/>
              </a:ext>
            </a:extLst>
          </p:cNvPr>
          <p:cNvSpPr txBox="1"/>
          <p:nvPr/>
        </p:nvSpPr>
        <p:spPr>
          <a:xfrm>
            <a:off x="1219200" y="21945600"/>
            <a:ext cx="479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SNAPSHOTS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E433C6-63C8-964A-93CA-771A7FEF7CF8}"/>
              </a:ext>
            </a:extLst>
          </p:cNvPr>
          <p:cNvSpPr txBox="1"/>
          <p:nvPr/>
        </p:nvSpPr>
        <p:spPr>
          <a:xfrm>
            <a:off x="17068800" y="9081285"/>
            <a:ext cx="7559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SOFTWARE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65D2B0-1D25-FB4B-A7E5-4A60D90C343F}"/>
              </a:ext>
            </a:extLst>
          </p:cNvPr>
          <p:cNvSpPr/>
          <p:nvPr/>
        </p:nvSpPr>
        <p:spPr>
          <a:xfrm>
            <a:off x="457200" y="457200"/>
            <a:ext cx="26517600" cy="35433000"/>
          </a:xfrm>
          <a:prstGeom prst="rect">
            <a:avLst/>
          </a:prstGeom>
          <a:noFill/>
          <a:effectLst>
            <a:outerShdw blurRad="76200" dist="50800" dir="5400000" algn="ctr" rotWithShape="0">
              <a:srgbClr val="000000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 descr="C:\Users\Administrator\Downloads\Dhirubhai_Ambani_Institute_of_Information_and_Communication_Technology.gif">
            <a:extLst>
              <a:ext uri="{FF2B5EF4-FFF2-40B4-BE49-F238E27FC236}">
                <a16:creationId xmlns:a16="http://schemas.microsoft.com/office/drawing/2014/main" id="{3407E5DF-1DE0-BD46-A10A-4CDF7C18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53940-A395-DB4B-B2ED-0CBB86290CB8}"/>
              </a:ext>
            </a:extLst>
          </p:cNvPr>
          <p:cNvSpPr txBox="1"/>
          <p:nvPr/>
        </p:nvSpPr>
        <p:spPr>
          <a:xfrm>
            <a:off x="457200" y="733335"/>
            <a:ext cx="2636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/>
              <a:t>PC649: MSc (IT) Summer Internship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43449-7CB5-4D4F-9193-DF1BDDA6119D}"/>
              </a:ext>
            </a:extLst>
          </p:cNvPr>
          <p:cNvSpPr txBox="1"/>
          <p:nvPr/>
        </p:nvSpPr>
        <p:spPr>
          <a:xfrm>
            <a:off x="10646977" y="3229345"/>
            <a:ext cx="606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/>
              <a:t>QUESTER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53FE4-54AC-A54A-9AE9-6CA013A425C6}"/>
              </a:ext>
            </a:extLst>
          </p:cNvPr>
          <p:cNvSpPr txBox="1"/>
          <p:nvPr/>
        </p:nvSpPr>
        <p:spPr>
          <a:xfrm>
            <a:off x="9766239" y="7265997"/>
            <a:ext cx="689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Dr. Shruti </a:t>
            </a:r>
            <a:r>
              <a:rPr lang="en-US" b="1" i="1" dirty="0" err="1"/>
              <a:t>Bhilare</a:t>
            </a:r>
            <a:r>
              <a:rPr lang="en-US" b="1" i="1" dirty="0"/>
              <a:t>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5BEE1-D9AE-ED40-AB08-C6D95FB68A25}"/>
              </a:ext>
            </a:extLst>
          </p:cNvPr>
          <p:cNvSpPr txBox="1"/>
          <p:nvPr/>
        </p:nvSpPr>
        <p:spPr>
          <a:xfrm>
            <a:off x="9372600" y="591588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201912089</a:t>
            </a:r>
            <a:endParaRPr 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93F-D8E4-C149-9D78-182502CA490A}"/>
              </a:ext>
            </a:extLst>
          </p:cNvPr>
          <p:cNvSpPr txBox="1"/>
          <p:nvPr/>
        </p:nvSpPr>
        <p:spPr>
          <a:xfrm>
            <a:off x="14096999" y="5920471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201912110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BAE07-9E22-644E-9DB0-36D1E1F33CB3}"/>
              </a:ext>
            </a:extLst>
          </p:cNvPr>
          <p:cNvSpPr txBox="1"/>
          <p:nvPr/>
        </p:nvSpPr>
        <p:spPr>
          <a:xfrm>
            <a:off x="1188720" y="11575657"/>
            <a:ext cx="10980044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200" dirty="0"/>
              <a:t>Project is intended for automating the process of generating test question papers. </a:t>
            </a:r>
            <a:r>
              <a:rPr lang="en-US" sz="5200" dirty="0" err="1"/>
              <a:t>Parameterising</a:t>
            </a:r>
            <a:r>
              <a:rPr lang="en-US" sz="5200" dirty="0"/>
              <a:t> the marks, their weightage and test paper difficulty level for generating a question paper; having a question bank and repository of all courses across programs for different faculties are the core responsibilities. Surrounding features such as authentication, managing user profile </a:t>
            </a:r>
            <a:r>
              <a:rPr lang="en-US" sz="5200" dirty="0" err="1"/>
              <a:t>etc</a:t>
            </a:r>
            <a:r>
              <a:rPr lang="en-US" sz="5200" dirty="0"/>
              <a:t> are provided to ease the service maintenance.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C689EB-8B5D-8A40-B034-4E4B5CB098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0967" y="21640800"/>
            <a:ext cx="7206359" cy="3733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7FFD91-AAB1-BB45-83CF-47433D3768D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847" y="25903031"/>
            <a:ext cx="8472109" cy="6296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B0F41A-3304-8545-8E1A-8CB80852389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8943" y="29546501"/>
            <a:ext cx="8472109" cy="62961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1F4D40-3F1A-6A49-8D6B-B3FD5ABC15F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44709" y="28019214"/>
            <a:ext cx="9029954" cy="534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0B1F0F-B39B-164A-9622-4EF8C7C36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7326" y="10504479"/>
            <a:ext cx="12909612" cy="169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{CE17976C-F358-C24B-8EC8-B7B5DAF80D78}tf10001119</Template>
  <TotalTime>5138</TotalTime>
  <Words>93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FEA</dc:creator>
  <cp:lastModifiedBy>Kiran Biliyawala</cp:lastModifiedBy>
  <cp:revision>102</cp:revision>
  <cp:lastPrinted>2015-12-29T05:57:43Z</cp:lastPrinted>
  <dcterms:created xsi:type="dcterms:W3CDTF">2015-12-29T05:06:55Z</dcterms:created>
  <dcterms:modified xsi:type="dcterms:W3CDTF">2020-09-09T11:19:24Z</dcterms:modified>
</cp:coreProperties>
</file>