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4"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4832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161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3606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9731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1096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307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2588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5C6B4A9-1611-4792-9094-5F34BCA07E0B}" type="datetimeFigureOut">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172719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2284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3562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021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53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97854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7589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903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379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940780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431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895487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B47A-98C0-C9F2-2A49-492D5FEAB2E5}"/>
              </a:ext>
            </a:extLst>
          </p:cNvPr>
          <p:cNvSpPr>
            <a:spLocks noGrp="1"/>
          </p:cNvSpPr>
          <p:nvPr>
            <p:ph type="ctrTitle"/>
          </p:nvPr>
        </p:nvSpPr>
        <p:spPr>
          <a:xfrm>
            <a:off x="1349751" y="1307635"/>
            <a:ext cx="7766936" cy="1024466"/>
          </a:xfrm>
        </p:spPr>
        <p:txBody>
          <a:bodyPr>
            <a:normAutofit fontScale="90000"/>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p>
        </p:txBody>
      </p:sp>
      <p:sp>
        <p:nvSpPr>
          <p:cNvPr id="3" name="Subtitle 2">
            <a:extLst>
              <a:ext uri="{FF2B5EF4-FFF2-40B4-BE49-F238E27FC236}">
                <a16:creationId xmlns:a16="http://schemas.microsoft.com/office/drawing/2014/main" id="{0BB9F80C-ADBE-657B-1436-B3E36129C4B3}"/>
              </a:ext>
            </a:extLst>
          </p:cNvPr>
          <p:cNvSpPr>
            <a:spLocks noGrp="1"/>
          </p:cNvSpPr>
          <p:nvPr>
            <p:ph type="subTitle" idx="1"/>
          </p:nvPr>
        </p:nvSpPr>
        <p:spPr>
          <a:xfrm>
            <a:off x="422786" y="4601523"/>
            <a:ext cx="5673214" cy="1897683"/>
          </a:xfrm>
        </p:spPr>
        <p:txBody>
          <a:bodyPr>
            <a:normAutofit/>
          </a:bodyPr>
          <a:lstStyle/>
          <a:p>
            <a:pPr algn="l"/>
            <a:r>
              <a:rPr lang="en-IN" dirty="0">
                <a:solidFill>
                  <a:schemeClr val="tx1"/>
                </a:solidFill>
                <a:latin typeface="Times New Roman" panose="02020603050405020304" pitchFamily="18" charset="0"/>
                <a:cs typeface="Times New Roman" panose="02020603050405020304" pitchFamily="18" charset="0"/>
              </a:rPr>
              <a:t>PRESENTED BY : JENIFER.C</a:t>
            </a:r>
          </a:p>
          <a:p>
            <a:pPr algn="l"/>
            <a:r>
              <a:rPr lang="en-IN" dirty="0">
                <a:solidFill>
                  <a:schemeClr val="tx1"/>
                </a:solidFill>
                <a:latin typeface="Times New Roman" panose="02020603050405020304" pitchFamily="18" charset="0"/>
                <a:cs typeface="Times New Roman" panose="02020603050405020304" pitchFamily="18" charset="0"/>
              </a:rPr>
              <a:t>REGISTER NO: 312207857</a:t>
            </a:r>
          </a:p>
          <a:p>
            <a:pPr algn="l"/>
            <a:r>
              <a:rPr lang="en-IN" dirty="0">
                <a:solidFill>
                  <a:schemeClr val="tx1"/>
                </a:solidFill>
                <a:latin typeface="Times New Roman" panose="02020603050405020304" pitchFamily="18" charset="0"/>
                <a:cs typeface="Times New Roman" panose="02020603050405020304" pitchFamily="18" charset="0"/>
              </a:rPr>
              <a:t>DEPARTMENT: B.COM(A/F)</a:t>
            </a:r>
          </a:p>
          <a:p>
            <a:pPr algn="l"/>
            <a:r>
              <a:rPr lang="en-IN" dirty="0">
                <a:solidFill>
                  <a:schemeClr val="tx1"/>
                </a:solidFill>
                <a:latin typeface="Times New Roman" panose="02020603050405020304" pitchFamily="18" charset="0"/>
                <a:cs typeface="Times New Roman" panose="02020603050405020304" pitchFamily="18" charset="0"/>
              </a:rPr>
              <a:t>COLLEGE:THE QUAID-E-MILLETH COLLEGE MEN</a:t>
            </a:r>
          </a:p>
          <a:p>
            <a:pPr algn="l"/>
            <a:endParaRPr lang="en-IN" dirty="0"/>
          </a:p>
        </p:txBody>
      </p:sp>
    </p:spTree>
    <p:extLst>
      <p:ext uri="{BB962C8B-B14F-4D97-AF65-F5344CB8AC3E}">
        <p14:creationId xmlns:p14="http://schemas.microsoft.com/office/powerpoint/2010/main" val="39477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F16A-61F7-8B3D-2477-216932BEA0D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3" name="Content Placeholder 2">
            <a:extLst>
              <a:ext uri="{FF2B5EF4-FFF2-40B4-BE49-F238E27FC236}">
                <a16:creationId xmlns:a16="http://schemas.microsoft.com/office/drawing/2014/main" id="{4E28DCF5-14B4-5ECD-EE0F-B1DE5DFC82CC}"/>
              </a:ext>
            </a:extLst>
          </p:cNvPr>
          <p:cNvSpPr>
            <a:spLocks noGrp="1"/>
          </p:cNvSpPr>
          <p:nvPr>
            <p:ph idx="1"/>
          </p:nvPr>
        </p:nvSpPr>
        <p:spPr>
          <a:xfrm>
            <a:off x="677334" y="1534161"/>
            <a:ext cx="8596668" cy="4507202"/>
          </a:xfrm>
        </p:spPr>
        <p:txBody>
          <a:bodyPr>
            <a:normAutofit/>
          </a:bodyPr>
          <a:lstStyle/>
          <a:p>
            <a:pPr algn="just"/>
            <a:r>
              <a:rPr lang="en-IN" sz="2400" dirty="0">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lang="en-IN" sz="2400" dirty="0">
                <a:latin typeface="Times New Roman" panose="02020603050405020304" pitchFamily="18" charset="0"/>
                <a:cs typeface="Times New Roman" panose="02020603050405020304" pitchFamily="18" charset="0"/>
              </a:rPr>
              <a:t>Statistical modelling.</a:t>
            </a:r>
          </a:p>
          <a:p>
            <a:pPr algn="just"/>
            <a:r>
              <a:rPr lang="en-IN" sz="2400" dirty="0">
                <a:latin typeface="Times New Roman" panose="02020603050405020304" pitchFamily="18" charset="0"/>
                <a:cs typeface="Times New Roman" panose="02020603050405020304" pitchFamily="18" charset="0"/>
              </a:rPr>
              <a:t>Modelling instruction.</a:t>
            </a:r>
          </a:p>
          <a:p>
            <a:pPr algn="just"/>
            <a:r>
              <a:rPr lang="en-IN" sz="2400" dirty="0">
                <a:latin typeface="Times New Roman" panose="02020603050405020304" pitchFamily="18" charset="0"/>
                <a:cs typeface="Times New Roman" panose="02020603050405020304" pitchFamily="18" charset="0"/>
              </a:rPr>
              <a:t>Immuno-dynamics modelling.</a:t>
            </a:r>
          </a:p>
          <a:p>
            <a:pPr algn="just"/>
            <a:r>
              <a:rPr lang="en-IN" sz="2400" dirty="0">
                <a:latin typeface="Times New Roman" panose="02020603050405020304" pitchFamily="18" charset="0"/>
                <a:cs typeface="Times New Roman" panose="02020603050405020304" pitchFamily="18" charset="0"/>
              </a:rPr>
              <a:t>Integrated modelling method.</a:t>
            </a:r>
          </a:p>
        </p:txBody>
      </p:sp>
    </p:spTree>
    <p:extLst>
      <p:ext uri="{BB962C8B-B14F-4D97-AF65-F5344CB8AC3E}">
        <p14:creationId xmlns:p14="http://schemas.microsoft.com/office/powerpoint/2010/main" val="167607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5F40-F314-9F29-2BD8-7D3ACC86A20B}"/>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3" name="Content Placeholder 2">
            <a:extLst>
              <a:ext uri="{FF2B5EF4-FFF2-40B4-BE49-F238E27FC236}">
                <a16:creationId xmlns:a16="http://schemas.microsoft.com/office/drawing/2014/main" id="{4C519C15-2E7E-8A83-9A90-E9C196734306}"/>
              </a:ext>
            </a:extLst>
          </p:cNvPr>
          <p:cNvSpPr>
            <a:spLocks noGrp="1"/>
          </p:cNvSpPr>
          <p:nvPr>
            <p:ph idx="1"/>
          </p:nvPr>
        </p:nvSpPr>
        <p:spPr>
          <a:xfrm>
            <a:off x="677334" y="1422401"/>
            <a:ext cx="8596668" cy="4618962"/>
          </a:xfrm>
        </p:spPr>
        <p:txBody>
          <a:bodyPr>
            <a:normAutofit fontScale="92500" lnSpcReduction="20000"/>
          </a:bodyPr>
          <a:lstStyle/>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lang="en-IN" sz="2800" dirty="0">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extLst>
      <p:ext uri="{BB962C8B-B14F-4D97-AF65-F5344CB8AC3E}">
        <p14:creationId xmlns:p14="http://schemas.microsoft.com/office/powerpoint/2010/main" val="13176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F30B-DA8D-6EAD-332F-FE16C4867874}"/>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83A06FE-11D7-4040-3884-D1FF4023E2EA}"/>
              </a:ext>
            </a:extLst>
          </p:cNvPr>
          <p:cNvSpPr>
            <a:spLocks noGrp="1"/>
          </p:cNvSpPr>
          <p:nvPr>
            <p:ph idx="1"/>
          </p:nvPr>
        </p:nvSpPr>
        <p:spPr>
          <a:xfrm>
            <a:off x="677334" y="1249681"/>
            <a:ext cx="8596668" cy="4791682"/>
          </a:xfrm>
        </p:spPr>
        <p:txBody>
          <a:bodyPr>
            <a:normAutofit/>
          </a:bodyPr>
          <a:lstStyle/>
          <a:p>
            <a:pPr algn="just"/>
            <a:r>
              <a:rPr lang="en-IN" sz="2800" dirty="0">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extLst>
      <p:ext uri="{BB962C8B-B14F-4D97-AF65-F5344CB8AC3E}">
        <p14:creationId xmlns:p14="http://schemas.microsoft.com/office/powerpoint/2010/main" val="26460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C864-9FD8-B08F-9B72-02BA9711A349}"/>
              </a:ext>
            </a:extLst>
          </p:cNvPr>
          <p:cNvSpPr>
            <a:spLocks noGrp="1"/>
          </p:cNvSpPr>
          <p:nvPr>
            <p:ph type="title"/>
          </p:nvPr>
        </p:nvSpPr>
        <p:spPr>
          <a:xfrm>
            <a:off x="2734079" y="2661920"/>
            <a:ext cx="6723842" cy="1534160"/>
          </a:xfrm>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676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B74E3B-21F3-4911-FDA9-2D45CAABEA4E}"/>
              </a:ext>
            </a:extLst>
          </p:cNvPr>
          <p:cNvSpPr>
            <a:spLocks noGrp="1"/>
          </p:cNvSpPr>
          <p:nvPr>
            <p:ph type="body" idx="1"/>
          </p:nvPr>
        </p:nvSpPr>
        <p:spPr>
          <a:xfrm>
            <a:off x="1259841" y="2899439"/>
            <a:ext cx="8770154" cy="1570962"/>
          </a:xfrm>
        </p:spPr>
        <p:txBody>
          <a:bodyPr>
            <a:normAutofit/>
          </a:bodyPr>
          <a:lstStyle/>
          <a:p>
            <a:pPr algn="ctr"/>
            <a:r>
              <a:rPr lang="en-IN" sz="32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extLst>
      <p:ext uri="{BB962C8B-B14F-4D97-AF65-F5344CB8AC3E}">
        <p14:creationId xmlns:p14="http://schemas.microsoft.com/office/powerpoint/2010/main" val="414372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B21B-73D5-FFD1-8915-B24CF6FD6B4C}"/>
              </a:ext>
            </a:extLst>
          </p:cNvPr>
          <p:cNvSpPr>
            <a:spLocks noGrp="1"/>
          </p:cNvSpPr>
          <p:nvPr>
            <p:ph type="title"/>
          </p:nvPr>
        </p:nvSpPr>
        <p:spPr/>
        <p:txBody>
          <a:bodyPr>
            <a:normAutofit fontScale="90000"/>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ABFC1A9A-7D61-FA9E-7E90-DDF18730876F}"/>
              </a:ext>
            </a:extLst>
          </p:cNvPr>
          <p:cNvSpPr>
            <a:spLocks noGrp="1"/>
          </p:cNvSpPr>
          <p:nvPr>
            <p:ph idx="1"/>
          </p:nvPr>
        </p:nvSpPr>
        <p:spPr>
          <a:xfrm>
            <a:off x="677334" y="2611120"/>
            <a:ext cx="8596668" cy="3430242"/>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Problem Statement</a:t>
            </a:r>
          </a:p>
          <a:p>
            <a:r>
              <a:rPr lang="en-IN" b="1" dirty="0">
                <a:solidFill>
                  <a:schemeClr val="tx1"/>
                </a:solidFill>
                <a:latin typeface="Times New Roman" panose="02020603050405020304" pitchFamily="18" charset="0"/>
                <a:cs typeface="Times New Roman" panose="02020603050405020304" pitchFamily="18" charset="0"/>
              </a:rPr>
              <a:t>Project Overview</a:t>
            </a:r>
          </a:p>
          <a:p>
            <a:r>
              <a:rPr lang="en-IN" b="1" dirty="0">
                <a:solidFill>
                  <a:schemeClr val="tx1"/>
                </a:solidFill>
                <a:latin typeface="Times New Roman" panose="02020603050405020304" pitchFamily="18" charset="0"/>
                <a:cs typeface="Times New Roman" panose="02020603050405020304" pitchFamily="18" charset="0"/>
              </a:rPr>
              <a:t>End User</a:t>
            </a:r>
          </a:p>
          <a:p>
            <a:r>
              <a:rPr lang="en-IN" b="1" dirty="0">
                <a:solidFill>
                  <a:schemeClr val="tx1"/>
                </a:solidFill>
                <a:latin typeface="Times New Roman" panose="02020603050405020304" pitchFamily="18" charset="0"/>
                <a:cs typeface="Times New Roman" panose="02020603050405020304" pitchFamily="18" charset="0"/>
              </a:rPr>
              <a:t>Our Solution and Proposition</a:t>
            </a:r>
          </a:p>
          <a:p>
            <a:r>
              <a:rPr lang="en-IN" b="1" dirty="0">
                <a:solidFill>
                  <a:schemeClr val="tx1"/>
                </a:solidFill>
                <a:latin typeface="Times New Roman" panose="02020603050405020304" pitchFamily="18" charset="0"/>
                <a:cs typeface="Times New Roman" panose="02020603050405020304" pitchFamily="18" charset="0"/>
              </a:rPr>
              <a:t>Dataset Description</a:t>
            </a:r>
          </a:p>
          <a:p>
            <a:r>
              <a:rPr lang="en-IN" b="1" dirty="0">
                <a:solidFill>
                  <a:schemeClr val="tx1"/>
                </a:solidFill>
                <a:latin typeface="Times New Roman" panose="02020603050405020304" pitchFamily="18" charset="0"/>
                <a:cs typeface="Times New Roman" panose="02020603050405020304" pitchFamily="18" charset="0"/>
              </a:rPr>
              <a:t>Modelling Approach</a:t>
            </a:r>
          </a:p>
          <a:p>
            <a:r>
              <a:rPr lang="en-IN" b="1" dirty="0">
                <a:solidFill>
                  <a:schemeClr val="tx1"/>
                </a:solidFill>
                <a:latin typeface="Times New Roman" panose="02020603050405020304" pitchFamily="18" charset="0"/>
                <a:cs typeface="Times New Roman" panose="02020603050405020304" pitchFamily="18" charset="0"/>
              </a:rPr>
              <a:t>Result and Discussion</a:t>
            </a:r>
          </a:p>
          <a:p>
            <a:r>
              <a:rPr lang="en-IN" b="1"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32367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0A96-3D0C-0C84-C857-1DAD237DC1F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3" name="Content Placeholder 2">
            <a:extLst>
              <a:ext uri="{FF2B5EF4-FFF2-40B4-BE49-F238E27FC236}">
                <a16:creationId xmlns:a16="http://schemas.microsoft.com/office/drawing/2014/main" id="{6BF51E0D-1BEE-2644-D99B-E1845BEB8ED2}"/>
              </a:ext>
            </a:extLst>
          </p:cNvPr>
          <p:cNvSpPr>
            <a:spLocks noGrp="1"/>
          </p:cNvSpPr>
          <p:nvPr>
            <p:ph idx="1"/>
          </p:nvPr>
        </p:nvSpPr>
        <p:spPr>
          <a:xfrm>
            <a:off x="677334" y="1442721"/>
            <a:ext cx="8596668" cy="45986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lang="en-IN" sz="2400" dirty="0">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lang="en-IN" sz="2400" dirty="0">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extLst>
      <p:ext uri="{BB962C8B-B14F-4D97-AF65-F5344CB8AC3E}">
        <p14:creationId xmlns:p14="http://schemas.microsoft.com/office/powerpoint/2010/main" val="267796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3F8B-5A62-625D-BAEE-03C13341E1E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3" name="Content Placeholder 2">
            <a:extLst>
              <a:ext uri="{FF2B5EF4-FFF2-40B4-BE49-F238E27FC236}">
                <a16:creationId xmlns:a16="http://schemas.microsoft.com/office/drawing/2014/main" id="{00B06063-0F14-4BB0-D548-B61B12736B1C}"/>
              </a:ext>
            </a:extLst>
          </p:cNvPr>
          <p:cNvSpPr>
            <a:spLocks noGrp="1"/>
          </p:cNvSpPr>
          <p:nvPr>
            <p:ph idx="1"/>
          </p:nvPr>
        </p:nvSpPr>
        <p:spPr>
          <a:xfrm>
            <a:off x="677334" y="1645921"/>
            <a:ext cx="8596668" cy="4395442"/>
          </a:xfrm>
        </p:spPr>
        <p:txBody>
          <a:bodyPr>
            <a:normAutofit lnSpcReduction="10000"/>
          </a:bodyPr>
          <a:lstStyle/>
          <a:p>
            <a:pPr algn="just"/>
            <a:r>
              <a:rPr lang="en-IN" sz="2400" dirty="0">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lang="en-IN" sz="2400" dirty="0">
                <a:latin typeface="Times New Roman" panose="02020603050405020304" pitchFamily="18" charset="0"/>
                <a:cs typeface="Times New Roman" panose="02020603050405020304" pitchFamily="18" charset="0"/>
              </a:rPr>
              <a:t>By leveraging data </a:t>
            </a:r>
            <a:r>
              <a:rPr lang="en-IN" sz="2400" dirty="0" err="1">
                <a:latin typeface="Times New Roman" panose="02020603050405020304" pitchFamily="18" charset="0"/>
                <a:cs typeface="Times New Roman" panose="02020603050405020304" pitchFamily="18" charset="0"/>
              </a:rPr>
              <a:t>analysis,organisation</a:t>
            </a:r>
            <a:r>
              <a:rPr lang="en-IN" sz="2400" dirty="0">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lang="en-IN" sz="2400" dirty="0">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lang="en-IN" sz="2400" dirty="0">
                <a:latin typeface="Times New Roman" panose="02020603050405020304" pitchFamily="18" charset="0"/>
                <a:cs typeface="Times New Roman" panose="02020603050405020304" pitchFamily="18" charset="0"/>
              </a:rPr>
              <a:t>Use this employee data sheet to gather contact </a:t>
            </a:r>
            <a:r>
              <a:rPr lang="en-IN" sz="2400" dirty="0" err="1">
                <a:latin typeface="Times New Roman" panose="02020603050405020304" pitchFamily="18" charset="0"/>
                <a:cs typeface="Times New Roman" panose="02020603050405020304" pitchFamily="18" charset="0"/>
              </a:rPr>
              <a:t>details,notify</a:t>
            </a:r>
            <a:r>
              <a:rPr lang="en-IN" sz="2400" dirty="0">
                <a:latin typeface="Times New Roman" panose="02020603050405020304" pitchFamily="18" charset="0"/>
                <a:cs typeface="Times New Roman" panose="02020603050405020304" pitchFamily="18" charset="0"/>
              </a:rPr>
              <a:t> employees of a new position, or keep track of performance in your company.</a:t>
            </a:r>
          </a:p>
        </p:txBody>
      </p:sp>
    </p:spTree>
    <p:extLst>
      <p:ext uri="{BB962C8B-B14F-4D97-AF65-F5344CB8AC3E}">
        <p14:creationId xmlns:p14="http://schemas.microsoft.com/office/powerpoint/2010/main" val="72698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874-2798-6E14-8DD8-11413AD757E8}"/>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3" name="Content Placeholder 2">
            <a:extLst>
              <a:ext uri="{FF2B5EF4-FFF2-40B4-BE49-F238E27FC236}">
                <a16:creationId xmlns:a16="http://schemas.microsoft.com/office/drawing/2014/main" id="{B8D17688-01C1-0317-4CB2-2EE26AD75F89}"/>
              </a:ext>
            </a:extLst>
          </p:cNvPr>
          <p:cNvSpPr>
            <a:spLocks noGrp="1"/>
          </p:cNvSpPr>
          <p:nvPr>
            <p:ph idx="1"/>
          </p:nvPr>
        </p:nvSpPr>
        <p:spPr>
          <a:xfrm>
            <a:off x="677334" y="1564641"/>
            <a:ext cx="8596668" cy="4476722"/>
          </a:xfrm>
        </p:spPr>
        <p:txBody>
          <a:bodyPr>
            <a:normAutofit/>
          </a:bodyPr>
          <a:lstStyle/>
          <a:p>
            <a:pPr algn="just"/>
            <a:r>
              <a:rPr lang="en-IN" sz="2400" dirty="0">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lang="en-IN" sz="2400" dirty="0" err="1">
                <a:latin typeface="Times New Roman" panose="02020603050405020304" pitchFamily="18" charset="0"/>
                <a:cs typeface="Times New Roman" panose="02020603050405020304" pitchFamily="18" charset="0"/>
              </a:rPr>
              <a:t>strategies,and</a:t>
            </a:r>
            <a:r>
              <a:rPr lang="en-IN" sz="2400" dirty="0">
                <a:latin typeface="Times New Roman" panose="02020603050405020304" pitchFamily="18" charset="0"/>
                <a:cs typeface="Times New Roman" panose="02020603050405020304" pitchFamily="18" charset="0"/>
              </a:rPr>
              <a:t> performance management system.</a:t>
            </a:r>
          </a:p>
          <a:p>
            <a:pPr algn="just"/>
            <a:r>
              <a:rPr lang="en-IN" sz="2400" dirty="0">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lang="en-IN" sz="2400" dirty="0">
                <a:latin typeface="Times New Roman" panose="02020603050405020304" pitchFamily="18" charset="0"/>
                <a:cs typeface="Times New Roman" panose="02020603050405020304" pitchFamily="18" charset="0"/>
              </a:rPr>
              <a:t>Employees benefit  from performance analysis by receiving </a:t>
            </a:r>
            <a:r>
              <a:rPr lang="en-IN" sz="2400" dirty="0" err="1">
                <a:latin typeface="Times New Roman" panose="02020603050405020304" pitchFamily="18" charset="0"/>
                <a:cs typeface="Times New Roman" panose="02020603050405020304" pitchFamily="18" charset="0"/>
              </a:rPr>
              <a:t>feedback,identifying</a:t>
            </a:r>
            <a:r>
              <a:rPr lang="en-IN" sz="2400" dirty="0">
                <a:latin typeface="Times New Roman" panose="02020603050405020304" pitchFamily="18" charset="0"/>
                <a:cs typeface="Times New Roman" panose="02020603050405020304" pitchFamily="18" charset="0"/>
              </a:rPr>
              <a:t> areas from improvement, and setting goals for professional growth.   </a:t>
            </a:r>
          </a:p>
        </p:txBody>
      </p:sp>
    </p:spTree>
    <p:extLst>
      <p:ext uri="{BB962C8B-B14F-4D97-AF65-F5344CB8AC3E}">
        <p14:creationId xmlns:p14="http://schemas.microsoft.com/office/powerpoint/2010/main" val="276026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B64A-D80F-7906-9B76-9E421BAFB9E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3" name="Content Placeholder 2">
            <a:extLst>
              <a:ext uri="{FF2B5EF4-FFF2-40B4-BE49-F238E27FC236}">
                <a16:creationId xmlns:a16="http://schemas.microsoft.com/office/drawing/2014/main" id="{E4263A4A-243E-B821-7BD6-71C28F4C129C}"/>
              </a:ext>
            </a:extLst>
          </p:cNvPr>
          <p:cNvSpPr>
            <a:spLocks noGrp="1"/>
          </p:cNvSpPr>
          <p:nvPr>
            <p:ph idx="1"/>
          </p:nvPr>
        </p:nvSpPr>
        <p:spPr>
          <a:xfrm>
            <a:off x="677334" y="1595121"/>
            <a:ext cx="8596668" cy="44462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lang="en-IN" sz="2400" dirty="0" err="1">
                <a:latin typeface="Times New Roman" panose="02020603050405020304" pitchFamily="18" charset="0"/>
                <a:cs typeface="Times New Roman" panose="02020603050405020304" pitchFamily="18" charset="0"/>
              </a:rPr>
              <a:t>talent,and</a:t>
            </a:r>
            <a:r>
              <a:rPr lang="en-IN" sz="2400" dirty="0">
                <a:latin typeface="Times New Roman" panose="02020603050405020304" pitchFamily="18" charset="0"/>
                <a:cs typeface="Times New Roman" panose="02020603050405020304" pitchFamily="18" charset="0"/>
              </a:rPr>
              <a:t> drive </a:t>
            </a:r>
            <a:r>
              <a:rPr lang="en-IN" sz="2400" dirty="0" err="1">
                <a:latin typeface="Times New Roman" panose="02020603050405020304" pitchFamily="18" charset="0"/>
                <a:cs typeface="Times New Roman" panose="02020603050405020304" pitchFamily="18" charset="0"/>
              </a:rPr>
              <a:t>growth.Our</a:t>
            </a:r>
            <a:r>
              <a:rPr lang="en-IN" sz="2400" dirty="0">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lang="en-IN" sz="2400" dirty="0">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lang="en-IN" sz="2400" dirty="0">
                <a:latin typeface="Times New Roman" panose="02020603050405020304" pitchFamily="18" charset="0"/>
                <a:cs typeface="Times New Roman" panose="02020603050405020304" pitchFamily="18" charset="0"/>
              </a:rPr>
              <a:t>EVPs: financial rewards like salary.</a:t>
            </a:r>
          </a:p>
          <a:p>
            <a:endParaRPr lang="en-IN" dirty="0"/>
          </a:p>
        </p:txBody>
      </p:sp>
    </p:spTree>
    <p:extLst>
      <p:ext uri="{BB962C8B-B14F-4D97-AF65-F5344CB8AC3E}">
        <p14:creationId xmlns:p14="http://schemas.microsoft.com/office/powerpoint/2010/main" val="122530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B3C8-3D5F-7B6F-59E6-E021EAF140BA}"/>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8A2238B1-8CE4-DBB4-638D-5185C0108952}"/>
              </a:ext>
            </a:extLst>
          </p:cNvPr>
          <p:cNvSpPr>
            <a:spLocks noGrp="1"/>
          </p:cNvSpPr>
          <p:nvPr>
            <p:ph idx="1"/>
          </p:nvPr>
        </p:nvSpPr>
        <p:spPr>
          <a:xfrm>
            <a:off x="677334" y="1432561"/>
            <a:ext cx="8596668" cy="4608802"/>
          </a:xfrm>
        </p:spPr>
        <p:txBody>
          <a:bodyPr>
            <a:normAutofit/>
          </a:bodyPr>
          <a:lstStyle/>
          <a:p>
            <a:pPr algn="just"/>
            <a:r>
              <a:rPr lang="en-IN" sz="2400" dirty="0">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lang="en-IN" sz="2400" dirty="0">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extLst>
      <p:ext uri="{BB962C8B-B14F-4D97-AF65-F5344CB8AC3E}">
        <p14:creationId xmlns:p14="http://schemas.microsoft.com/office/powerpoint/2010/main" val="2072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A6051-A1C0-4154-8F86-D284E29708AF}"/>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3" name="Content Placeholder 2">
            <a:extLst>
              <a:ext uri="{FF2B5EF4-FFF2-40B4-BE49-F238E27FC236}">
                <a16:creationId xmlns:a16="http://schemas.microsoft.com/office/drawing/2014/main" id="{ABB66EF8-CFE6-F7A2-89A0-95946125C6F3}"/>
              </a:ext>
            </a:extLst>
          </p:cNvPr>
          <p:cNvSpPr>
            <a:spLocks noGrp="1"/>
          </p:cNvSpPr>
          <p:nvPr>
            <p:ph idx="1"/>
          </p:nvPr>
        </p:nvSpPr>
        <p:spPr>
          <a:xfrm>
            <a:off x="677334" y="1686561"/>
            <a:ext cx="8596668" cy="4354802"/>
          </a:xfrm>
        </p:spPr>
        <p:txBody>
          <a:bodyPr>
            <a:normAutofit/>
          </a:bodyPr>
          <a:lstStyle/>
          <a:p>
            <a:pPr algn="just"/>
            <a:r>
              <a:rPr lang="en-IN" sz="3600" dirty="0">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lang="en-IN" sz="3600" dirty="0">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extLst>
      <p:ext uri="{BB962C8B-B14F-4D97-AF65-F5344CB8AC3E}">
        <p14:creationId xmlns:p14="http://schemas.microsoft.com/office/powerpoint/2010/main" val="2605881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146</TotalTime>
  <Words>743</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Ion Boardroom</vt:lpstr>
      <vt:lpstr>Employee Performance Analysis Using Excel</vt:lpstr>
      <vt:lpstr>PowerPoint Presentation</vt:lpstr>
      <vt:lpstr>AGENDA</vt:lpstr>
      <vt:lpstr>PROJECT STATEMENT</vt:lpstr>
      <vt:lpstr>PROJECT OVERVIEW </vt:lpstr>
      <vt:lpstr>END USERS </vt:lpstr>
      <vt:lpstr>OUR SOLUTION AND PROPOSITION </vt:lpstr>
      <vt:lpstr>DATASET DESCRIPTION</vt:lpstr>
      <vt:lpstr>THE “WOW” IN OUR SOLUTION</vt:lpstr>
      <vt:lpstr>MODELLING APPROACH</vt:lpstr>
      <vt:lpstr>RESULT AND 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prakash chiyaan</dc:creator>
  <cp:lastModifiedBy>prakash chiyaan</cp:lastModifiedBy>
  <cp:revision>4</cp:revision>
  <dcterms:created xsi:type="dcterms:W3CDTF">2024-08-28T07:48:53Z</dcterms:created>
  <dcterms:modified xsi:type="dcterms:W3CDTF">2024-08-28T10:34:31Z</dcterms:modified>
</cp:coreProperties>
</file>