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4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68AA8-7266-402C-AE1A-B93F47040A5F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B5581E1-F072-4CF8-8582-35AB0CE03088}">
      <dgm:prSet custT="1"/>
      <dgm:spPr/>
      <dgm:t>
        <a:bodyPr/>
        <a:lstStyle/>
        <a:p>
          <a:r>
            <a:rPr lang="en-US" sz="1600" b="1" dirty="0"/>
            <a:t>Work-Flow:</a:t>
          </a:r>
          <a:endParaRPr lang="en-US" sz="1600" dirty="0"/>
        </a:p>
      </dgm:t>
    </dgm:pt>
    <dgm:pt modelId="{8AEECBA2-1D1D-4C47-A11D-D3EBE27792ED}" type="parTrans" cxnId="{ED31FE5B-45CA-41BC-B4DC-2164175113B5}">
      <dgm:prSet/>
      <dgm:spPr/>
      <dgm:t>
        <a:bodyPr/>
        <a:lstStyle/>
        <a:p>
          <a:endParaRPr lang="en-US"/>
        </a:p>
      </dgm:t>
    </dgm:pt>
    <dgm:pt modelId="{C9E9AFD8-13F6-46A2-8342-39DB266CB7DD}" type="sibTrans" cxnId="{ED31FE5B-45CA-41BC-B4DC-2164175113B5}">
      <dgm:prSet/>
      <dgm:spPr/>
      <dgm:t>
        <a:bodyPr/>
        <a:lstStyle/>
        <a:p>
          <a:endParaRPr lang="en-US"/>
        </a:p>
      </dgm:t>
    </dgm:pt>
    <dgm:pt modelId="{8FECFB94-E705-4356-9CB6-64DA9CE78BAC}">
      <dgm:prSet custT="1"/>
      <dgm:spPr/>
      <dgm:t>
        <a:bodyPr/>
        <a:lstStyle/>
        <a:p>
          <a:r>
            <a:rPr lang="en-US" sz="1600" b="1" dirty="0"/>
            <a:t>Data Collection &amp; Extraction</a:t>
          </a:r>
          <a:endParaRPr lang="en-US" sz="1600" dirty="0"/>
        </a:p>
      </dgm:t>
    </dgm:pt>
    <dgm:pt modelId="{4452E71F-467C-4A2B-AB13-402BD38D922F}" type="parTrans" cxnId="{AEF5DBDF-51B5-4B22-939C-29B0BF42CDFB}">
      <dgm:prSet/>
      <dgm:spPr/>
      <dgm:t>
        <a:bodyPr/>
        <a:lstStyle/>
        <a:p>
          <a:endParaRPr lang="en-US"/>
        </a:p>
      </dgm:t>
    </dgm:pt>
    <dgm:pt modelId="{5E3F6EC7-7A37-41CE-9C5C-DF5C3CF34B74}" type="sibTrans" cxnId="{AEF5DBDF-51B5-4B22-939C-29B0BF42CDFB}">
      <dgm:prSet/>
      <dgm:spPr/>
      <dgm:t>
        <a:bodyPr/>
        <a:lstStyle/>
        <a:p>
          <a:endParaRPr lang="en-US"/>
        </a:p>
      </dgm:t>
    </dgm:pt>
    <dgm:pt modelId="{EF26E022-DAA5-4B83-8037-BC6B9BD615CF}">
      <dgm:prSet custT="1"/>
      <dgm:spPr/>
      <dgm:t>
        <a:bodyPr/>
        <a:lstStyle/>
        <a:p>
          <a:r>
            <a:rPr lang="en-US" sz="1600" b="1" dirty="0"/>
            <a:t>Data Cleaning</a:t>
          </a:r>
          <a:endParaRPr lang="en-US" sz="1600" dirty="0"/>
        </a:p>
      </dgm:t>
    </dgm:pt>
    <dgm:pt modelId="{AE7BC4AC-ED4C-488B-A084-3DED67B1589A}" type="parTrans" cxnId="{594B724F-48ED-4E60-9D1C-D8DEAE080DCA}">
      <dgm:prSet/>
      <dgm:spPr/>
      <dgm:t>
        <a:bodyPr/>
        <a:lstStyle/>
        <a:p>
          <a:endParaRPr lang="en-US"/>
        </a:p>
      </dgm:t>
    </dgm:pt>
    <dgm:pt modelId="{7D2B6F2F-2A4A-4DDC-A49D-D77D67CA3E19}" type="sibTrans" cxnId="{594B724F-48ED-4E60-9D1C-D8DEAE080DCA}">
      <dgm:prSet/>
      <dgm:spPr/>
      <dgm:t>
        <a:bodyPr/>
        <a:lstStyle/>
        <a:p>
          <a:endParaRPr lang="en-US"/>
        </a:p>
      </dgm:t>
    </dgm:pt>
    <dgm:pt modelId="{E22CDFA8-CF3A-412C-8657-39E5474F7C07}">
      <dgm:prSet custT="1"/>
      <dgm:spPr/>
      <dgm:t>
        <a:bodyPr/>
        <a:lstStyle/>
        <a:p>
          <a:r>
            <a:rPr lang="en-US" sz="1600" b="1" dirty="0"/>
            <a:t>TF-IDF Calculation</a:t>
          </a:r>
          <a:endParaRPr lang="en-US" sz="1600" dirty="0"/>
        </a:p>
      </dgm:t>
    </dgm:pt>
    <dgm:pt modelId="{E620EA26-D213-40B0-8F61-BD27A48459CA}" type="parTrans" cxnId="{23A40F58-2AA3-4B20-BD71-17F1A5A3AEE6}">
      <dgm:prSet/>
      <dgm:spPr/>
      <dgm:t>
        <a:bodyPr/>
        <a:lstStyle/>
        <a:p>
          <a:endParaRPr lang="en-US"/>
        </a:p>
      </dgm:t>
    </dgm:pt>
    <dgm:pt modelId="{FBE92456-B343-48E0-8BA8-21063AD01D11}" type="sibTrans" cxnId="{23A40F58-2AA3-4B20-BD71-17F1A5A3AEE6}">
      <dgm:prSet/>
      <dgm:spPr/>
      <dgm:t>
        <a:bodyPr/>
        <a:lstStyle/>
        <a:p>
          <a:endParaRPr lang="en-US"/>
        </a:p>
      </dgm:t>
    </dgm:pt>
    <dgm:pt modelId="{79655CA8-C4EF-4BCE-9FC0-0EBDB5C034CB}">
      <dgm:prSet custT="1"/>
      <dgm:spPr/>
      <dgm:t>
        <a:bodyPr/>
        <a:lstStyle/>
        <a:p>
          <a:r>
            <a:rPr lang="en-US" sz="1600" b="1" dirty="0"/>
            <a:t>Ranking of the importance of Texts</a:t>
          </a:r>
          <a:endParaRPr lang="en-US" sz="1600" dirty="0"/>
        </a:p>
      </dgm:t>
    </dgm:pt>
    <dgm:pt modelId="{3CE2977E-B28E-4C3A-B7D8-A731B6C1979C}" type="parTrans" cxnId="{844BDAA7-8715-4901-AD00-5EB5EAB73846}">
      <dgm:prSet/>
      <dgm:spPr/>
      <dgm:t>
        <a:bodyPr/>
        <a:lstStyle/>
        <a:p>
          <a:endParaRPr lang="en-US"/>
        </a:p>
      </dgm:t>
    </dgm:pt>
    <dgm:pt modelId="{4F9506E7-28F1-4ED0-88BA-8504CB10A123}" type="sibTrans" cxnId="{844BDAA7-8715-4901-AD00-5EB5EAB73846}">
      <dgm:prSet/>
      <dgm:spPr/>
      <dgm:t>
        <a:bodyPr/>
        <a:lstStyle/>
        <a:p>
          <a:endParaRPr lang="en-US"/>
        </a:p>
      </dgm:t>
    </dgm:pt>
    <dgm:pt modelId="{29A8BD55-BD2F-4B2A-8347-88F67B5E795A}">
      <dgm:prSet custT="1"/>
      <dgm:spPr/>
      <dgm:t>
        <a:bodyPr/>
        <a:lstStyle/>
        <a:p>
          <a:r>
            <a:rPr lang="en-US" sz="1600" b="1" dirty="0"/>
            <a:t>Ranking using Matching Score</a:t>
          </a:r>
          <a:endParaRPr lang="en-US" sz="1600" dirty="0"/>
        </a:p>
      </dgm:t>
    </dgm:pt>
    <dgm:pt modelId="{4F024D22-79E1-4BCE-AF9C-7D2D216BD2D6}" type="parTrans" cxnId="{4DEF8E93-8A5F-4BDD-B548-F0A79F8F2FCE}">
      <dgm:prSet/>
      <dgm:spPr/>
      <dgm:t>
        <a:bodyPr/>
        <a:lstStyle/>
        <a:p>
          <a:endParaRPr lang="en-US"/>
        </a:p>
      </dgm:t>
    </dgm:pt>
    <dgm:pt modelId="{C7A532CF-BE2C-404D-8EDF-CCBACEA360D0}" type="sibTrans" cxnId="{4DEF8E93-8A5F-4BDD-B548-F0A79F8F2FCE}">
      <dgm:prSet/>
      <dgm:spPr/>
      <dgm:t>
        <a:bodyPr/>
        <a:lstStyle/>
        <a:p>
          <a:endParaRPr lang="en-US"/>
        </a:p>
      </dgm:t>
    </dgm:pt>
    <dgm:pt modelId="{E99A2106-DBE8-4078-9044-A225BCE4D059}">
      <dgm:prSet custT="1"/>
      <dgm:spPr/>
      <dgm:t>
        <a:bodyPr/>
        <a:lstStyle/>
        <a:p>
          <a:r>
            <a:rPr lang="en-US" sz="1600" b="1" dirty="0"/>
            <a:t>Ranking using Cosine Similarity</a:t>
          </a:r>
          <a:endParaRPr lang="en-US" sz="1600" dirty="0"/>
        </a:p>
      </dgm:t>
    </dgm:pt>
    <dgm:pt modelId="{DF0DAEE9-527C-4B87-9B0B-47357F38A237}" type="parTrans" cxnId="{EE9FCEAF-EFA8-4577-AC36-28761D285BD0}">
      <dgm:prSet/>
      <dgm:spPr/>
      <dgm:t>
        <a:bodyPr/>
        <a:lstStyle/>
        <a:p>
          <a:endParaRPr lang="en-US"/>
        </a:p>
      </dgm:t>
    </dgm:pt>
    <dgm:pt modelId="{FF2931C7-509A-4AF5-BD35-F05AE4A3F3A8}" type="sibTrans" cxnId="{EE9FCEAF-EFA8-4577-AC36-28761D285BD0}">
      <dgm:prSet/>
      <dgm:spPr/>
      <dgm:t>
        <a:bodyPr/>
        <a:lstStyle/>
        <a:p>
          <a:endParaRPr lang="en-US"/>
        </a:p>
      </dgm:t>
    </dgm:pt>
    <dgm:pt modelId="{B22E332B-64EF-4D22-A08C-5A756BE1F8AA}">
      <dgm:prSet custT="1"/>
      <dgm:spPr/>
      <dgm:t>
        <a:bodyPr/>
        <a:lstStyle/>
        <a:p>
          <a:r>
            <a:rPr lang="en-US" sz="1600" b="1" dirty="0"/>
            <a:t>Comparison between  Matching Score Method and Cosine Similarity Method.</a:t>
          </a:r>
          <a:endParaRPr lang="en-US" sz="1600" dirty="0"/>
        </a:p>
      </dgm:t>
    </dgm:pt>
    <dgm:pt modelId="{B2E29152-E854-4C2A-BB41-CF28A0F6BE44}" type="parTrans" cxnId="{9C7960A4-BC5F-4DF0-AFC6-F5E4547CD5C8}">
      <dgm:prSet/>
      <dgm:spPr/>
      <dgm:t>
        <a:bodyPr/>
        <a:lstStyle/>
        <a:p>
          <a:endParaRPr lang="en-US"/>
        </a:p>
      </dgm:t>
    </dgm:pt>
    <dgm:pt modelId="{84B1BCDD-FF3D-48D5-81B7-D16DA6385DB7}" type="sibTrans" cxnId="{9C7960A4-BC5F-4DF0-AFC6-F5E4547CD5C8}">
      <dgm:prSet/>
      <dgm:spPr/>
      <dgm:t>
        <a:bodyPr/>
        <a:lstStyle/>
        <a:p>
          <a:endParaRPr lang="en-US"/>
        </a:p>
      </dgm:t>
    </dgm:pt>
    <dgm:pt modelId="{DE1C6157-613A-AE42-8051-1334F86B3B5D}" type="pres">
      <dgm:prSet presAssocID="{65168AA8-7266-402C-AE1A-B93F47040A5F}" presName="vert0" presStyleCnt="0">
        <dgm:presLayoutVars>
          <dgm:dir/>
          <dgm:animOne val="branch"/>
          <dgm:animLvl val="lvl"/>
        </dgm:presLayoutVars>
      </dgm:prSet>
      <dgm:spPr/>
    </dgm:pt>
    <dgm:pt modelId="{3564B8AB-B2B0-9D4D-B631-3AA1ADA47C22}" type="pres">
      <dgm:prSet presAssocID="{3B5581E1-F072-4CF8-8582-35AB0CE03088}" presName="thickLine" presStyleLbl="alignNode1" presStyleIdx="0" presStyleCnt="8"/>
      <dgm:spPr/>
    </dgm:pt>
    <dgm:pt modelId="{88EAC0B4-D966-7C42-B489-22DCCE136501}" type="pres">
      <dgm:prSet presAssocID="{3B5581E1-F072-4CF8-8582-35AB0CE03088}" presName="horz1" presStyleCnt="0"/>
      <dgm:spPr/>
    </dgm:pt>
    <dgm:pt modelId="{72E1E845-0733-8D4C-B948-8356C41F1996}" type="pres">
      <dgm:prSet presAssocID="{3B5581E1-F072-4CF8-8582-35AB0CE03088}" presName="tx1" presStyleLbl="revTx" presStyleIdx="0" presStyleCnt="8"/>
      <dgm:spPr/>
    </dgm:pt>
    <dgm:pt modelId="{CB0328C0-7B49-4046-B2A6-F261265FCA51}" type="pres">
      <dgm:prSet presAssocID="{3B5581E1-F072-4CF8-8582-35AB0CE03088}" presName="vert1" presStyleCnt="0"/>
      <dgm:spPr/>
    </dgm:pt>
    <dgm:pt modelId="{FF8BC3DC-2576-3145-B381-9DFA4903EEF4}" type="pres">
      <dgm:prSet presAssocID="{8FECFB94-E705-4356-9CB6-64DA9CE78BAC}" presName="thickLine" presStyleLbl="alignNode1" presStyleIdx="1" presStyleCnt="8"/>
      <dgm:spPr/>
    </dgm:pt>
    <dgm:pt modelId="{9929A059-A088-9348-967F-F79E3777ED99}" type="pres">
      <dgm:prSet presAssocID="{8FECFB94-E705-4356-9CB6-64DA9CE78BAC}" presName="horz1" presStyleCnt="0"/>
      <dgm:spPr/>
    </dgm:pt>
    <dgm:pt modelId="{F2A9E452-C23B-FA4D-95B5-403E785A0860}" type="pres">
      <dgm:prSet presAssocID="{8FECFB94-E705-4356-9CB6-64DA9CE78BAC}" presName="tx1" presStyleLbl="revTx" presStyleIdx="1" presStyleCnt="8"/>
      <dgm:spPr/>
    </dgm:pt>
    <dgm:pt modelId="{9EAFBC18-E25C-7743-93B5-F29BE47F7F7F}" type="pres">
      <dgm:prSet presAssocID="{8FECFB94-E705-4356-9CB6-64DA9CE78BAC}" presName="vert1" presStyleCnt="0"/>
      <dgm:spPr/>
    </dgm:pt>
    <dgm:pt modelId="{FE21AB85-44BB-A24B-B4AE-1365EF1E574E}" type="pres">
      <dgm:prSet presAssocID="{EF26E022-DAA5-4B83-8037-BC6B9BD615CF}" presName="thickLine" presStyleLbl="alignNode1" presStyleIdx="2" presStyleCnt="8"/>
      <dgm:spPr/>
    </dgm:pt>
    <dgm:pt modelId="{954F1411-7716-DB4C-8C7F-D5BA7A67643D}" type="pres">
      <dgm:prSet presAssocID="{EF26E022-DAA5-4B83-8037-BC6B9BD615CF}" presName="horz1" presStyleCnt="0"/>
      <dgm:spPr/>
    </dgm:pt>
    <dgm:pt modelId="{9CD5EF2A-BAE6-CD49-BF3F-D8984D4A3AAC}" type="pres">
      <dgm:prSet presAssocID="{EF26E022-DAA5-4B83-8037-BC6B9BD615CF}" presName="tx1" presStyleLbl="revTx" presStyleIdx="2" presStyleCnt="8"/>
      <dgm:spPr/>
    </dgm:pt>
    <dgm:pt modelId="{5AC489CC-34EA-3A45-9333-30DD89FFD7CD}" type="pres">
      <dgm:prSet presAssocID="{EF26E022-DAA5-4B83-8037-BC6B9BD615CF}" presName="vert1" presStyleCnt="0"/>
      <dgm:spPr/>
    </dgm:pt>
    <dgm:pt modelId="{8479067A-D71B-E648-B157-63446B3D313C}" type="pres">
      <dgm:prSet presAssocID="{E22CDFA8-CF3A-412C-8657-39E5474F7C07}" presName="thickLine" presStyleLbl="alignNode1" presStyleIdx="3" presStyleCnt="8"/>
      <dgm:spPr/>
    </dgm:pt>
    <dgm:pt modelId="{D876BB18-1B3C-7945-9154-FD2482B653CB}" type="pres">
      <dgm:prSet presAssocID="{E22CDFA8-CF3A-412C-8657-39E5474F7C07}" presName="horz1" presStyleCnt="0"/>
      <dgm:spPr/>
    </dgm:pt>
    <dgm:pt modelId="{240D0A0F-53E9-D140-BF22-666C34FF2600}" type="pres">
      <dgm:prSet presAssocID="{E22CDFA8-CF3A-412C-8657-39E5474F7C07}" presName="tx1" presStyleLbl="revTx" presStyleIdx="3" presStyleCnt="8"/>
      <dgm:spPr/>
    </dgm:pt>
    <dgm:pt modelId="{E7CA3F78-951C-ED4B-8FD7-10FB7BB81938}" type="pres">
      <dgm:prSet presAssocID="{E22CDFA8-CF3A-412C-8657-39E5474F7C07}" presName="vert1" presStyleCnt="0"/>
      <dgm:spPr/>
    </dgm:pt>
    <dgm:pt modelId="{8EEC2E3B-397E-0B43-8F3C-950750BAFBE5}" type="pres">
      <dgm:prSet presAssocID="{79655CA8-C4EF-4BCE-9FC0-0EBDB5C034CB}" presName="thickLine" presStyleLbl="alignNode1" presStyleIdx="4" presStyleCnt="8"/>
      <dgm:spPr/>
    </dgm:pt>
    <dgm:pt modelId="{ADB6B6F1-7141-8C47-9B3C-8B66B55052A1}" type="pres">
      <dgm:prSet presAssocID="{79655CA8-C4EF-4BCE-9FC0-0EBDB5C034CB}" presName="horz1" presStyleCnt="0"/>
      <dgm:spPr/>
    </dgm:pt>
    <dgm:pt modelId="{F6B92B74-16DC-194F-BFA7-5D4CC2E20117}" type="pres">
      <dgm:prSet presAssocID="{79655CA8-C4EF-4BCE-9FC0-0EBDB5C034CB}" presName="tx1" presStyleLbl="revTx" presStyleIdx="4" presStyleCnt="8"/>
      <dgm:spPr/>
    </dgm:pt>
    <dgm:pt modelId="{B6BB6818-71ED-454D-AD22-F5AD3D750488}" type="pres">
      <dgm:prSet presAssocID="{79655CA8-C4EF-4BCE-9FC0-0EBDB5C034CB}" presName="vert1" presStyleCnt="0"/>
      <dgm:spPr/>
    </dgm:pt>
    <dgm:pt modelId="{AE0B076F-ECAF-5843-9802-128708A46409}" type="pres">
      <dgm:prSet presAssocID="{29A8BD55-BD2F-4B2A-8347-88F67B5E795A}" presName="thickLine" presStyleLbl="alignNode1" presStyleIdx="5" presStyleCnt="8"/>
      <dgm:spPr/>
    </dgm:pt>
    <dgm:pt modelId="{38AFDF2D-A018-5344-8F00-35656E6A5B5C}" type="pres">
      <dgm:prSet presAssocID="{29A8BD55-BD2F-4B2A-8347-88F67B5E795A}" presName="horz1" presStyleCnt="0"/>
      <dgm:spPr/>
    </dgm:pt>
    <dgm:pt modelId="{76EC59BA-6135-114A-872A-7639B071D920}" type="pres">
      <dgm:prSet presAssocID="{29A8BD55-BD2F-4B2A-8347-88F67B5E795A}" presName="tx1" presStyleLbl="revTx" presStyleIdx="5" presStyleCnt="8"/>
      <dgm:spPr/>
    </dgm:pt>
    <dgm:pt modelId="{58F9BADD-ABAC-F34B-8CAA-01F286B8685F}" type="pres">
      <dgm:prSet presAssocID="{29A8BD55-BD2F-4B2A-8347-88F67B5E795A}" presName="vert1" presStyleCnt="0"/>
      <dgm:spPr/>
    </dgm:pt>
    <dgm:pt modelId="{AC89E2B8-6953-444C-9EE1-76C0C451E539}" type="pres">
      <dgm:prSet presAssocID="{E99A2106-DBE8-4078-9044-A225BCE4D059}" presName="thickLine" presStyleLbl="alignNode1" presStyleIdx="6" presStyleCnt="8"/>
      <dgm:spPr/>
    </dgm:pt>
    <dgm:pt modelId="{4CF66954-2D33-3544-AF03-DF3FBB0FD7F5}" type="pres">
      <dgm:prSet presAssocID="{E99A2106-DBE8-4078-9044-A225BCE4D059}" presName="horz1" presStyleCnt="0"/>
      <dgm:spPr/>
    </dgm:pt>
    <dgm:pt modelId="{5A6CFA2B-A74F-1E43-843C-9BF46360184B}" type="pres">
      <dgm:prSet presAssocID="{E99A2106-DBE8-4078-9044-A225BCE4D059}" presName="tx1" presStyleLbl="revTx" presStyleIdx="6" presStyleCnt="8"/>
      <dgm:spPr/>
    </dgm:pt>
    <dgm:pt modelId="{B7619E4E-3EA7-004F-8195-CBAE0C3F1685}" type="pres">
      <dgm:prSet presAssocID="{E99A2106-DBE8-4078-9044-A225BCE4D059}" presName="vert1" presStyleCnt="0"/>
      <dgm:spPr/>
    </dgm:pt>
    <dgm:pt modelId="{2E9E826C-BEA6-5242-9198-7CFACBAF620D}" type="pres">
      <dgm:prSet presAssocID="{B22E332B-64EF-4D22-A08C-5A756BE1F8AA}" presName="thickLine" presStyleLbl="alignNode1" presStyleIdx="7" presStyleCnt="8"/>
      <dgm:spPr/>
    </dgm:pt>
    <dgm:pt modelId="{D28CD112-B2D8-6A47-B1CF-53BAE9429444}" type="pres">
      <dgm:prSet presAssocID="{B22E332B-64EF-4D22-A08C-5A756BE1F8AA}" presName="horz1" presStyleCnt="0"/>
      <dgm:spPr/>
    </dgm:pt>
    <dgm:pt modelId="{9D2BD010-7998-B043-9032-7F0DFC8B8DBD}" type="pres">
      <dgm:prSet presAssocID="{B22E332B-64EF-4D22-A08C-5A756BE1F8AA}" presName="tx1" presStyleLbl="revTx" presStyleIdx="7" presStyleCnt="8"/>
      <dgm:spPr/>
    </dgm:pt>
    <dgm:pt modelId="{2B9BAC5E-401C-7C4E-BDA0-508316684908}" type="pres">
      <dgm:prSet presAssocID="{B22E332B-64EF-4D22-A08C-5A756BE1F8AA}" presName="vert1" presStyleCnt="0"/>
      <dgm:spPr/>
    </dgm:pt>
  </dgm:ptLst>
  <dgm:cxnLst>
    <dgm:cxn modelId="{38C4FF49-6E1B-164F-BF9C-63BC3C864A2B}" type="presOf" srcId="{29A8BD55-BD2F-4B2A-8347-88F67B5E795A}" destId="{76EC59BA-6135-114A-872A-7639B071D920}" srcOrd="0" destOrd="0" presId="urn:microsoft.com/office/officeart/2008/layout/LinedList"/>
    <dgm:cxn modelId="{594B724F-48ED-4E60-9D1C-D8DEAE080DCA}" srcId="{65168AA8-7266-402C-AE1A-B93F47040A5F}" destId="{EF26E022-DAA5-4B83-8037-BC6B9BD615CF}" srcOrd="2" destOrd="0" parTransId="{AE7BC4AC-ED4C-488B-A084-3DED67B1589A}" sibTransId="{7D2B6F2F-2A4A-4DDC-A49D-D77D67CA3E19}"/>
    <dgm:cxn modelId="{23A40F58-2AA3-4B20-BD71-17F1A5A3AEE6}" srcId="{65168AA8-7266-402C-AE1A-B93F47040A5F}" destId="{E22CDFA8-CF3A-412C-8657-39E5474F7C07}" srcOrd="3" destOrd="0" parTransId="{E620EA26-D213-40B0-8F61-BD27A48459CA}" sibTransId="{FBE92456-B343-48E0-8BA8-21063AD01D11}"/>
    <dgm:cxn modelId="{A4352359-4611-8B44-AA8B-B699D5375D71}" type="presOf" srcId="{EF26E022-DAA5-4B83-8037-BC6B9BD615CF}" destId="{9CD5EF2A-BAE6-CD49-BF3F-D8984D4A3AAC}" srcOrd="0" destOrd="0" presId="urn:microsoft.com/office/officeart/2008/layout/LinedList"/>
    <dgm:cxn modelId="{ED31FE5B-45CA-41BC-B4DC-2164175113B5}" srcId="{65168AA8-7266-402C-AE1A-B93F47040A5F}" destId="{3B5581E1-F072-4CF8-8582-35AB0CE03088}" srcOrd="0" destOrd="0" parTransId="{8AEECBA2-1D1D-4C47-A11D-D3EBE27792ED}" sibTransId="{C9E9AFD8-13F6-46A2-8342-39DB266CB7DD}"/>
    <dgm:cxn modelId="{4DEF8E93-8A5F-4BDD-B548-F0A79F8F2FCE}" srcId="{65168AA8-7266-402C-AE1A-B93F47040A5F}" destId="{29A8BD55-BD2F-4B2A-8347-88F67B5E795A}" srcOrd="5" destOrd="0" parTransId="{4F024D22-79E1-4BCE-AF9C-7D2D216BD2D6}" sibTransId="{C7A532CF-BE2C-404D-8EDF-CCBACEA360D0}"/>
    <dgm:cxn modelId="{9C7960A4-BC5F-4DF0-AFC6-F5E4547CD5C8}" srcId="{65168AA8-7266-402C-AE1A-B93F47040A5F}" destId="{B22E332B-64EF-4D22-A08C-5A756BE1F8AA}" srcOrd="7" destOrd="0" parTransId="{B2E29152-E854-4C2A-BB41-CF28A0F6BE44}" sibTransId="{84B1BCDD-FF3D-48D5-81B7-D16DA6385DB7}"/>
    <dgm:cxn modelId="{844BDAA7-8715-4901-AD00-5EB5EAB73846}" srcId="{65168AA8-7266-402C-AE1A-B93F47040A5F}" destId="{79655CA8-C4EF-4BCE-9FC0-0EBDB5C034CB}" srcOrd="4" destOrd="0" parTransId="{3CE2977E-B28E-4C3A-B7D8-A731B6C1979C}" sibTransId="{4F9506E7-28F1-4ED0-88BA-8504CB10A123}"/>
    <dgm:cxn modelId="{EE9FCEAF-EFA8-4577-AC36-28761D285BD0}" srcId="{65168AA8-7266-402C-AE1A-B93F47040A5F}" destId="{E99A2106-DBE8-4078-9044-A225BCE4D059}" srcOrd="6" destOrd="0" parTransId="{DF0DAEE9-527C-4B87-9B0B-47357F38A237}" sibTransId="{FF2931C7-509A-4AF5-BD35-F05AE4A3F3A8}"/>
    <dgm:cxn modelId="{ABE3B1C0-06C2-E64F-8C0E-0B6445559857}" type="presOf" srcId="{3B5581E1-F072-4CF8-8582-35AB0CE03088}" destId="{72E1E845-0733-8D4C-B948-8356C41F1996}" srcOrd="0" destOrd="0" presId="urn:microsoft.com/office/officeart/2008/layout/LinedList"/>
    <dgm:cxn modelId="{4BFA53CB-6BBA-4E43-9345-498A4AF57410}" type="presOf" srcId="{65168AA8-7266-402C-AE1A-B93F47040A5F}" destId="{DE1C6157-613A-AE42-8051-1334F86B3B5D}" srcOrd="0" destOrd="0" presId="urn:microsoft.com/office/officeart/2008/layout/LinedList"/>
    <dgm:cxn modelId="{AEF5DBDF-51B5-4B22-939C-29B0BF42CDFB}" srcId="{65168AA8-7266-402C-AE1A-B93F47040A5F}" destId="{8FECFB94-E705-4356-9CB6-64DA9CE78BAC}" srcOrd="1" destOrd="0" parTransId="{4452E71F-467C-4A2B-AB13-402BD38D922F}" sibTransId="{5E3F6EC7-7A37-41CE-9C5C-DF5C3CF34B74}"/>
    <dgm:cxn modelId="{AC2724E2-E42C-3642-81E2-4E9D70D6CD33}" type="presOf" srcId="{79655CA8-C4EF-4BCE-9FC0-0EBDB5C034CB}" destId="{F6B92B74-16DC-194F-BFA7-5D4CC2E20117}" srcOrd="0" destOrd="0" presId="urn:microsoft.com/office/officeart/2008/layout/LinedList"/>
    <dgm:cxn modelId="{32CBF3F0-CA02-C049-8C52-02B0415C9D51}" type="presOf" srcId="{8FECFB94-E705-4356-9CB6-64DA9CE78BAC}" destId="{F2A9E452-C23B-FA4D-95B5-403E785A0860}" srcOrd="0" destOrd="0" presId="urn:microsoft.com/office/officeart/2008/layout/LinedList"/>
    <dgm:cxn modelId="{D62C3BF4-D9D9-0342-A03E-14E51AE39789}" type="presOf" srcId="{B22E332B-64EF-4D22-A08C-5A756BE1F8AA}" destId="{9D2BD010-7998-B043-9032-7F0DFC8B8DBD}" srcOrd="0" destOrd="0" presId="urn:microsoft.com/office/officeart/2008/layout/LinedList"/>
    <dgm:cxn modelId="{7AFF8FF6-6289-5646-89E7-FA27AF34BF74}" type="presOf" srcId="{E99A2106-DBE8-4078-9044-A225BCE4D059}" destId="{5A6CFA2B-A74F-1E43-843C-9BF46360184B}" srcOrd="0" destOrd="0" presId="urn:microsoft.com/office/officeart/2008/layout/LinedList"/>
    <dgm:cxn modelId="{C789B3F9-1212-F345-8226-1FA8485ECF10}" type="presOf" srcId="{E22CDFA8-CF3A-412C-8657-39E5474F7C07}" destId="{240D0A0F-53E9-D140-BF22-666C34FF2600}" srcOrd="0" destOrd="0" presId="urn:microsoft.com/office/officeart/2008/layout/LinedList"/>
    <dgm:cxn modelId="{238D5550-B725-2B45-A9FC-0BA9F1579EAF}" type="presParOf" srcId="{DE1C6157-613A-AE42-8051-1334F86B3B5D}" destId="{3564B8AB-B2B0-9D4D-B631-3AA1ADA47C22}" srcOrd="0" destOrd="0" presId="urn:microsoft.com/office/officeart/2008/layout/LinedList"/>
    <dgm:cxn modelId="{0B531E4C-B749-1E4D-ACDC-B0B13604FE4A}" type="presParOf" srcId="{DE1C6157-613A-AE42-8051-1334F86B3B5D}" destId="{88EAC0B4-D966-7C42-B489-22DCCE136501}" srcOrd="1" destOrd="0" presId="urn:microsoft.com/office/officeart/2008/layout/LinedList"/>
    <dgm:cxn modelId="{B687A39D-8E91-524C-84DE-1C770BC85428}" type="presParOf" srcId="{88EAC0B4-D966-7C42-B489-22DCCE136501}" destId="{72E1E845-0733-8D4C-B948-8356C41F1996}" srcOrd="0" destOrd="0" presId="urn:microsoft.com/office/officeart/2008/layout/LinedList"/>
    <dgm:cxn modelId="{298DBBAD-A0EB-3E4E-94D4-FC94410ECA74}" type="presParOf" srcId="{88EAC0B4-D966-7C42-B489-22DCCE136501}" destId="{CB0328C0-7B49-4046-B2A6-F261265FCA51}" srcOrd="1" destOrd="0" presId="urn:microsoft.com/office/officeart/2008/layout/LinedList"/>
    <dgm:cxn modelId="{10E6F884-23EA-B747-995C-40A11D54899D}" type="presParOf" srcId="{DE1C6157-613A-AE42-8051-1334F86B3B5D}" destId="{FF8BC3DC-2576-3145-B381-9DFA4903EEF4}" srcOrd="2" destOrd="0" presId="urn:microsoft.com/office/officeart/2008/layout/LinedList"/>
    <dgm:cxn modelId="{2D21E079-2657-9A4A-903F-6AD202DB6FFA}" type="presParOf" srcId="{DE1C6157-613A-AE42-8051-1334F86B3B5D}" destId="{9929A059-A088-9348-967F-F79E3777ED99}" srcOrd="3" destOrd="0" presId="urn:microsoft.com/office/officeart/2008/layout/LinedList"/>
    <dgm:cxn modelId="{C7CFC30F-F255-AE4A-A9AD-B4C4F045752E}" type="presParOf" srcId="{9929A059-A088-9348-967F-F79E3777ED99}" destId="{F2A9E452-C23B-FA4D-95B5-403E785A0860}" srcOrd="0" destOrd="0" presId="urn:microsoft.com/office/officeart/2008/layout/LinedList"/>
    <dgm:cxn modelId="{9F33DD8B-2C0E-014D-AE50-0EBC479D472C}" type="presParOf" srcId="{9929A059-A088-9348-967F-F79E3777ED99}" destId="{9EAFBC18-E25C-7743-93B5-F29BE47F7F7F}" srcOrd="1" destOrd="0" presId="urn:microsoft.com/office/officeart/2008/layout/LinedList"/>
    <dgm:cxn modelId="{1725CED4-613B-9544-9C50-14AD6ED2C474}" type="presParOf" srcId="{DE1C6157-613A-AE42-8051-1334F86B3B5D}" destId="{FE21AB85-44BB-A24B-B4AE-1365EF1E574E}" srcOrd="4" destOrd="0" presId="urn:microsoft.com/office/officeart/2008/layout/LinedList"/>
    <dgm:cxn modelId="{8F323F66-8ED3-D049-B5A8-FDECC4407192}" type="presParOf" srcId="{DE1C6157-613A-AE42-8051-1334F86B3B5D}" destId="{954F1411-7716-DB4C-8C7F-D5BA7A67643D}" srcOrd="5" destOrd="0" presId="urn:microsoft.com/office/officeart/2008/layout/LinedList"/>
    <dgm:cxn modelId="{F778636B-32AF-AD49-A104-964DC3524436}" type="presParOf" srcId="{954F1411-7716-DB4C-8C7F-D5BA7A67643D}" destId="{9CD5EF2A-BAE6-CD49-BF3F-D8984D4A3AAC}" srcOrd="0" destOrd="0" presId="urn:microsoft.com/office/officeart/2008/layout/LinedList"/>
    <dgm:cxn modelId="{208E8BF6-41A6-1F44-9650-2F5996FB3493}" type="presParOf" srcId="{954F1411-7716-DB4C-8C7F-D5BA7A67643D}" destId="{5AC489CC-34EA-3A45-9333-30DD89FFD7CD}" srcOrd="1" destOrd="0" presId="urn:microsoft.com/office/officeart/2008/layout/LinedList"/>
    <dgm:cxn modelId="{B06BD05E-B8F1-BF4C-B2C9-32A6040BC09B}" type="presParOf" srcId="{DE1C6157-613A-AE42-8051-1334F86B3B5D}" destId="{8479067A-D71B-E648-B157-63446B3D313C}" srcOrd="6" destOrd="0" presId="urn:microsoft.com/office/officeart/2008/layout/LinedList"/>
    <dgm:cxn modelId="{CA0BC897-74D6-314B-A247-862C17A3F871}" type="presParOf" srcId="{DE1C6157-613A-AE42-8051-1334F86B3B5D}" destId="{D876BB18-1B3C-7945-9154-FD2482B653CB}" srcOrd="7" destOrd="0" presId="urn:microsoft.com/office/officeart/2008/layout/LinedList"/>
    <dgm:cxn modelId="{2978356F-A9C9-8A49-9385-06770D43B64E}" type="presParOf" srcId="{D876BB18-1B3C-7945-9154-FD2482B653CB}" destId="{240D0A0F-53E9-D140-BF22-666C34FF2600}" srcOrd="0" destOrd="0" presId="urn:microsoft.com/office/officeart/2008/layout/LinedList"/>
    <dgm:cxn modelId="{58BCDF42-BC20-724B-B344-4ED20CE5AE02}" type="presParOf" srcId="{D876BB18-1B3C-7945-9154-FD2482B653CB}" destId="{E7CA3F78-951C-ED4B-8FD7-10FB7BB81938}" srcOrd="1" destOrd="0" presId="urn:microsoft.com/office/officeart/2008/layout/LinedList"/>
    <dgm:cxn modelId="{9CB0807B-C556-2944-AE24-B0B3E564DD4C}" type="presParOf" srcId="{DE1C6157-613A-AE42-8051-1334F86B3B5D}" destId="{8EEC2E3B-397E-0B43-8F3C-950750BAFBE5}" srcOrd="8" destOrd="0" presId="urn:microsoft.com/office/officeart/2008/layout/LinedList"/>
    <dgm:cxn modelId="{5977C58B-3791-034D-8705-F7487AE40076}" type="presParOf" srcId="{DE1C6157-613A-AE42-8051-1334F86B3B5D}" destId="{ADB6B6F1-7141-8C47-9B3C-8B66B55052A1}" srcOrd="9" destOrd="0" presId="urn:microsoft.com/office/officeart/2008/layout/LinedList"/>
    <dgm:cxn modelId="{3BD44A4B-4381-2D40-90A4-153132539285}" type="presParOf" srcId="{ADB6B6F1-7141-8C47-9B3C-8B66B55052A1}" destId="{F6B92B74-16DC-194F-BFA7-5D4CC2E20117}" srcOrd="0" destOrd="0" presId="urn:microsoft.com/office/officeart/2008/layout/LinedList"/>
    <dgm:cxn modelId="{FA466FA7-36D2-294E-A8EE-A2C6A97DC6E8}" type="presParOf" srcId="{ADB6B6F1-7141-8C47-9B3C-8B66B55052A1}" destId="{B6BB6818-71ED-454D-AD22-F5AD3D750488}" srcOrd="1" destOrd="0" presId="urn:microsoft.com/office/officeart/2008/layout/LinedList"/>
    <dgm:cxn modelId="{F871C1A5-BB23-234C-96D6-75EA6513B700}" type="presParOf" srcId="{DE1C6157-613A-AE42-8051-1334F86B3B5D}" destId="{AE0B076F-ECAF-5843-9802-128708A46409}" srcOrd="10" destOrd="0" presId="urn:microsoft.com/office/officeart/2008/layout/LinedList"/>
    <dgm:cxn modelId="{20A8F323-1E75-9C45-81C9-22705E9E1DA4}" type="presParOf" srcId="{DE1C6157-613A-AE42-8051-1334F86B3B5D}" destId="{38AFDF2D-A018-5344-8F00-35656E6A5B5C}" srcOrd="11" destOrd="0" presId="urn:microsoft.com/office/officeart/2008/layout/LinedList"/>
    <dgm:cxn modelId="{4E88B397-649E-E74F-9817-D63925C5A785}" type="presParOf" srcId="{38AFDF2D-A018-5344-8F00-35656E6A5B5C}" destId="{76EC59BA-6135-114A-872A-7639B071D920}" srcOrd="0" destOrd="0" presId="urn:microsoft.com/office/officeart/2008/layout/LinedList"/>
    <dgm:cxn modelId="{DE18BB17-BEFD-4F4B-AC40-94DC77EBDC9F}" type="presParOf" srcId="{38AFDF2D-A018-5344-8F00-35656E6A5B5C}" destId="{58F9BADD-ABAC-F34B-8CAA-01F286B8685F}" srcOrd="1" destOrd="0" presId="urn:microsoft.com/office/officeart/2008/layout/LinedList"/>
    <dgm:cxn modelId="{450A0C86-9376-8C45-A722-6A3BF8532DD8}" type="presParOf" srcId="{DE1C6157-613A-AE42-8051-1334F86B3B5D}" destId="{AC89E2B8-6953-444C-9EE1-76C0C451E539}" srcOrd="12" destOrd="0" presId="urn:microsoft.com/office/officeart/2008/layout/LinedList"/>
    <dgm:cxn modelId="{216FB0E3-53EC-0546-A00C-4A4BA5F93968}" type="presParOf" srcId="{DE1C6157-613A-AE42-8051-1334F86B3B5D}" destId="{4CF66954-2D33-3544-AF03-DF3FBB0FD7F5}" srcOrd="13" destOrd="0" presId="urn:microsoft.com/office/officeart/2008/layout/LinedList"/>
    <dgm:cxn modelId="{A66899CA-DEE0-C148-A02C-0CAEDBBF378C}" type="presParOf" srcId="{4CF66954-2D33-3544-AF03-DF3FBB0FD7F5}" destId="{5A6CFA2B-A74F-1E43-843C-9BF46360184B}" srcOrd="0" destOrd="0" presId="urn:microsoft.com/office/officeart/2008/layout/LinedList"/>
    <dgm:cxn modelId="{640A4BD4-2D88-4E4E-AC43-9ECC55911E48}" type="presParOf" srcId="{4CF66954-2D33-3544-AF03-DF3FBB0FD7F5}" destId="{B7619E4E-3EA7-004F-8195-CBAE0C3F1685}" srcOrd="1" destOrd="0" presId="urn:microsoft.com/office/officeart/2008/layout/LinedList"/>
    <dgm:cxn modelId="{2C72AE29-69BB-4446-BDE4-D4FF5157848B}" type="presParOf" srcId="{DE1C6157-613A-AE42-8051-1334F86B3B5D}" destId="{2E9E826C-BEA6-5242-9198-7CFACBAF620D}" srcOrd="14" destOrd="0" presId="urn:microsoft.com/office/officeart/2008/layout/LinedList"/>
    <dgm:cxn modelId="{FD8231DC-810F-3345-AC56-B7676CD690B7}" type="presParOf" srcId="{DE1C6157-613A-AE42-8051-1334F86B3B5D}" destId="{D28CD112-B2D8-6A47-B1CF-53BAE9429444}" srcOrd="15" destOrd="0" presId="urn:microsoft.com/office/officeart/2008/layout/LinedList"/>
    <dgm:cxn modelId="{39ED72A9-8962-8D47-821B-37EB023BB48C}" type="presParOf" srcId="{D28CD112-B2D8-6A47-B1CF-53BAE9429444}" destId="{9D2BD010-7998-B043-9032-7F0DFC8B8DBD}" srcOrd="0" destOrd="0" presId="urn:microsoft.com/office/officeart/2008/layout/LinedList"/>
    <dgm:cxn modelId="{949B552B-957D-0445-889B-1656464E76D1}" type="presParOf" srcId="{D28CD112-B2D8-6A47-B1CF-53BAE9429444}" destId="{2B9BAC5E-401C-7C4E-BDA0-508316684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B8AB-B2B0-9D4D-B631-3AA1ADA47C22}">
      <dsp:nvSpPr>
        <dsp:cNvPr id="0" name=""/>
        <dsp:cNvSpPr/>
      </dsp:nvSpPr>
      <dsp:spPr>
        <a:xfrm>
          <a:off x="0" y="0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1E845-0733-8D4C-B948-8356C41F1996}">
      <dsp:nvSpPr>
        <dsp:cNvPr id="0" name=""/>
        <dsp:cNvSpPr/>
      </dsp:nvSpPr>
      <dsp:spPr>
        <a:xfrm>
          <a:off x="0" y="0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Work-Flow:</a:t>
          </a:r>
          <a:endParaRPr lang="en-US" sz="1600" kern="1200" dirty="0"/>
        </a:p>
      </dsp:txBody>
      <dsp:txXfrm>
        <a:off x="0" y="0"/>
        <a:ext cx="4834021" cy="529749"/>
      </dsp:txXfrm>
    </dsp:sp>
    <dsp:sp modelId="{FF8BC3DC-2576-3145-B381-9DFA4903EEF4}">
      <dsp:nvSpPr>
        <dsp:cNvPr id="0" name=""/>
        <dsp:cNvSpPr/>
      </dsp:nvSpPr>
      <dsp:spPr>
        <a:xfrm>
          <a:off x="0" y="529749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9E452-C23B-FA4D-95B5-403E785A0860}">
      <dsp:nvSpPr>
        <dsp:cNvPr id="0" name=""/>
        <dsp:cNvSpPr/>
      </dsp:nvSpPr>
      <dsp:spPr>
        <a:xfrm>
          <a:off x="0" y="529749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Collection &amp; Extraction</a:t>
          </a:r>
          <a:endParaRPr lang="en-US" sz="1600" kern="1200" dirty="0"/>
        </a:p>
      </dsp:txBody>
      <dsp:txXfrm>
        <a:off x="0" y="529749"/>
        <a:ext cx="4834021" cy="529749"/>
      </dsp:txXfrm>
    </dsp:sp>
    <dsp:sp modelId="{FE21AB85-44BB-A24B-B4AE-1365EF1E574E}">
      <dsp:nvSpPr>
        <dsp:cNvPr id="0" name=""/>
        <dsp:cNvSpPr/>
      </dsp:nvSpPr>
      <dsp:spPr>
        <a:xfrm>
          <a:off x="0" y="1059498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D5EF2A-BAE6-CD49-BF3F-D8984D4A3AAC}">
      <dsp:nvSpPr>
        <dsp:cNvPr id="0" name=""/>
        <dsp:cNvSpPr/>
      </dsp:nvSpPr>
      <dsp:spPr>
        <a:xfrm>
          <a:off x="0" y="1059498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Cleaning</a:t>
          </a:r>
          <a:endParaRPr lang="en-US" sz="1600" kern="1200" dirty="0"/>
        </a:p>
      </dsp:txBody>
      <dsp:txXfrm>
        <a:off x="0" y="1059498"/>
        <a:ext cx="4834021" cy="529749"/>
      </dsp:txXfrm>
    </dsp:sp>
    <dsp:sp modelId="{8479067A-D71B-E648-B157-63446B3D313C}">
      <dsp:nvSpPr>
        <dsp:cNvPr id="0" name=""/>
        <dsp:cNvSpPr/>
      </dsp:nvSpPr>
      <dsp:spPr>
        <a:xfrm>
          <a:off x="0" y="1589247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0D0A0F-53E9-D140-BF22-666C34FF2600}">
      <dsp:nvSpPr>
        <dsp:cNvPr id="0" name=""/>
        <dsp:cNvSpPr/>
      </dsp:nvSpPr>
      <dsp:spPr>
        <a:xfrm>
          <a:off x="0" y="1589247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TF-IDF Calculation</a:t>
          </a:r>
          <a:endParaRPr lang="en-US" sz="1600" kern="1200" dirty="0"/>
        </a:p>
      </dsp:txBody>
      <dsp:txXfrm>
        <a:off x="0" y="1589247"/>
        <a:ext cx="4834021" cy="529749"/>
      </dsp:txXfrm>
    </dsp:sp>
    <dsp:sp modelId="{8EEC2E3B-397E-0B43-8F3C-950750BAFBE5}">
      <dsp:nvSpPr>
        <dsp:cNvPr id="0" name=""/>
        <dsp:cNvSpPr/>
      </dsp:nvSpPr>
      <dsp:spPr>
        <a:xfrm>
          <a:off x="0" y="2118996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B92B74-16DC-194F-BFA7-5D4CC2E20117}">
      <dsp:nvSpPr>
        <dsp:cNvPr id="0" name=""/>
        <dsp:cNvSpPr/>
      </dsp:nvSpPr>
      <dsp:spPr>
        <a:xfrm>
          <a:off x="0" y="2118996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Ranking of the importance of Texts</a:t>
          </a:r>
          <a:endParaRPr lang="en-US" sz="1600" kern="1200" dirty="0"/>
        </a:p>
      </dsp:txBody>
      <dsp:txXfrm>
        <a:off x="0" y="2118996"/>
        <a:ext cx="4834021" cy="529749"/>
      </dsp:txXfrm>
    </dsp:sp>
    <dsp:sp modelId="{AE0B076F-ECAF-5843-9802-128708A46409}">
      <dsp:nvSpPr>
        <dsp:cNvPr id="0" name=""/>
        <dsp:cNvSpPr/>
      </dsp:nvSpPr>
      <dsp:spPr>
        <a:xfrm>
          <a:off x="0" y="2648745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EC59BA-6135-114A-872A-7639B071D920}">
      <dsp:nvSpPr>
        <dsp:cNvPr id="0" name=""/>
        <dsp:cNvSpPr/>
      </dsp:nvSpPr>
      <dsp:spPr>
        <a:xfrm>
          <a:off x="0" y="2648745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Ranking using Matching Score</a:t>
          </a:r>
          <a:endParaRPr lang="en-US" sz="1600" kern="1200" dirty="0"/>
        </a:p>
      </dsp:txBody>
      <dsp:txXfrm>
        <a:off x="0" y="2648745"/>
        <a:ext cx="4834021" cy="529749"/>
      </dsp:txXfrm>
    </dsp:sp>
    <dsp:sp modelId="{AC89E2B8-6953-444C-9EE1-76C0C451E539}">
      <dsp:nvSpPr>
        <dsp:cNvPr id="0" name=""/>
        <dsp:cNvSpPr/>
      </dsp:nvSpPr>
      <dsp:spPr>
        <a:xfrm>
          <a:off x="0" y="3178494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6CFA2B-A74F-1E43-843C-9BF46360184B}">
      <dsp:nvSpPr>
        <dsp:cNvPr id="0" name=""/>
        <dsp:cNvSpPr/>
      </dsp:nvSpPr>
      <dsp:spPr>
        <a:xfrm>
          <a:off x="0" y="3178494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Ranking using Cosine Similarity</a:t>
          </a:r>
          <a:endParaRPr lang="en-US" sz="1600" kern="1200" dirty="0"/>
        </a:p>
      </dsp:txBody>
      <dsp:txXfrm>
        <a:off x="0" y="3178494"/>
        <a:ext cx="4834021" cy="529749"/>
      </dsp:txXfrm>
    </dsp:sp>
    <dsp:sp modelId="{2E9E826C-BEA6-5242-9198-7CFACBAF620D}">
      <dsp:nvSpPr>
        <dsp:cNvPr id="0" name=""/>
        <dsp:cNvSpPr/>
      </dsp:nvSpPr>
      <dsp:spPr>
        <a:xfrm>
          <a:off x="0" y="3708243"/>
          <a:ext cx="483402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2BD010-7998-B043-9032-7F0DFC8B8DBD}">
      <dsp:nvSpPr>
        <dsp:cNvPr id="0" name=""/>
        <dsp:cNvSpPr/>
      </dsp:nvSpPr>
      <dsp:spPr>
        <a:xfrm>
          <a:off x="0" y="3708243"/>
          <a:ext cx="4834021" cy="52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Comparison between  Matching Score Method and Cosine Similarity Method.</a:t>
          </a:r>
          <a:endParaRPr lang="en-US" sz="1600" kern="1200" dirty="0"/>
        </a:p>
      </dsp:txBody>
      <dsp:txXfrm>
        <a:off x="0" y="3708243"/>
        <a:ext cx="4834021" cy="529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6" name="Oval 465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8" name="Rectangle 46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2" name="Freeform: Shape 47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4" name="Freeform: Shape 47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3B296-FD9C-C9AB-E81F-CA842B3846FE}"/>
              </a:ext>
            </a:extLst>
          </p:cNvPr>
          <p:cNvSpPr txBox="1"/>
          <p:nvPr/>
        </p:nvSpPr>
        <p:spPr>
          <a:xfrm>
            <a:off x="1861854" y="633046"/>
            <a:ext cx="4834021" cy="1314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 spc="150" dirty="0">
                <a:latin typeface="+mj-lt"/>
                <a:ea typeface="+mj-ea"/>
                <a:cs typeface="+mj-cs"/>
              </a:rPr>
              <a:t>Speech  Content Analysis</a:t>
            </a:r>
          </a:p>
        </p:txBody>
      </p:sp>
      <p:pic>
        <p:nvPicPr>
          <p:cNvPr id="21" name="Picture 1" descr="A colorful rainbow colored strips&#10;&#10;Description automatically generated with medium confidence">
            <a:extLst>
              <a:ext uri="{FF2B5EF4-FFF2-40B4-BE49-F238E27FC236}">
                <a16:creationId xmlns:a16="http://schemas.microsoft.com/office/drawing/2014/main" id="{C6EEA03A-6C50-24F3-CD61-E5715A787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9503"/>
          <a:stretch/>
        </p:blipFill>
        <p:spPr>
          <a:xfrm>
            <a:off x="7235473" y="1587115"/>
            <a:ext cx="4072815" cy="3685922"/>
          </a:xfrm>
          <a:prstGeom prst="rect">
            <a:avLst/>
          </a:prstGeom>
        </p:spPr>
      </p:pic>
      <p:grpSp>
        <p:nvGrpSpPr>
          <p:cNvPr id="47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54" name="TextBox 4">
            <a:extLst>
              <a:ext uri="{FF2B5EF4-FFF2-40B4-BE49-F238E27FC236}">
                <a16:creationId xmlns:a16="http://schemas.microsoft.com/office/drawing/2014/main" id="{FDE0B875-20C5-5D8B-FF78-2C5D670C3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676268"/>
              </p:ext>
            </p:extLst>
          </p:nvPr>
        </p:nvGraphicFramePr>
        <p:xfrm>
          <a:off x="1861854" y="2125737"/>
          <a:ext cx="4834021" cy="423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F3DB-24C0-EE80-6C6A-E7BAD9E71DD1}"/>
              </a:ext>
            </a:extLst>
          </p:cNvPr>
          <p:cNvSpPr txBox="1"/>
          <p:nvPr/>
        </p:nvSpPr>
        <p:spPr>
          <a:xfrm flipH="1">
            <a:off x="432481" y="25398"/>
            <a:ext cx="48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  collection and Extraction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8C89F-5333-8675-3C2E-0FD27E065A11}"/>
              </a:ext>
            </a:extLst>
          </p:cNvPr>
          <p:cNvSpPr txBox="1"/>
          <p:nvPr/>
        </p:nvSpPr>
        <p:spPr>
          <a:xfrm>
            <a:off x="432481" y="503849"/>
            <a:ext cx="91810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in document format(.txt, .html)in folders: Manifestos, Speeches, News Articles, Interviews.</a:t>
            </a:r>
          </a:p>
          <a:p>
            <a:r>
              <a:rPr lang="en-US" dirty="0"/>
              <a:t>2. Extracting Folder-name and Folder-title from the files using RE to make a folder-list which contain folder-name and path of the folders   </a:t>
            </a:r>
          </a:p>
          <a:p>
            <a:r>
              <a:rPr lang="en-US" dirty="0"/>
              <a:t>3. Reads the Content of the file and stores in a ‘text’ variable after  stripping any leading or trailing white spaces.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 Cleaning 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Converting in lower case and Removing Stop-Words using </a:t>
            </a:r>
            <a:r>
              <a:rPr lang="en-US" dirty="0" err="1"/>
              <a:t>Stopword</a:t>
            </a:r>
            <a:r>
              <a:rPr lang="en-US" dirty="0"/>
              <a:t> Library.( Stop words: the, for, is, on, at, etc.)</a:t>
            </a:r>
          </a:p>
          <a:p>
            <a:pPr marL="342900" indent="-342900">
              <a:buAutoNum type="arabicPeriod"/>
            </a:pPr>
            <a:r>
              <a:rPr lang="en-US" dirty="0"/>
              <a:t>Removing Punctuations, apostrophe.</a:t>
            </a:r>
          </a:p>
          <a:p>
            <a:pPr marL="342900" indent="-342900">
              <a:buAutoNum type="arabicPeriod"/>
            </a:pPr>
            <a:r>
              <a:rPr lang="en-US" dirty="0"/>
              <a:t>Stemming is done using </a:t>
            </a:r>
            <a:r>
              <a:rPr lang="en-US" dirty="0" err="1"/>
              <a:t>PorterStemmer</a:t>
            </a:r>
            <a:r>
              <a:rPr lang="en-US" dirty="0"/>
              <a:t> library: a method in which words are changed to their basic version.</a:t>
            </a:r>
          </a:p>
          <a:p>
            <a:pPr marL="342900" indent="-342900">
              <a:buAutoNum type="arabicPeriod"/>
            </a:pPr>
            <a:r>
              <a:rPr lang="en-US" dirty="0"/>
              <a:t>Changed numbers to corresponding words using num2words library.</a:t>
            </a:r>
          </a:p>
          <a:p>
            <a:pPr marL="342900" indent="-342900">
              <a:buAutoNum type="arabicPeriod"/>
            </a:pPr>
            <a:r>
              <a:rPr lang="en-US" dirty="0"/>
              <a:t>Tokenization done with the help of </a:t>
            </a:r>
            <a:r>
              <a:rPr lang="en-US" dirty="0" err="1"/>
              <a:t>Punkit</a:t>
            </a:r>
            <a:r>
              <a:rPr lang="en-US" dirty="0"/>
              <a:t> library.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lvl="1"/>
            <a:r>
              <a:rPr lang="en-US" dirty="0"/>
              <a:t>After all the Preprocessing two lists are created :  processed-text[] and processed-title[], and corresponding content will get stored.</a:t>
            </a:r>
          </a:p>
          <a:p>
            <a:pPr lvl="1"/>
            <a:r>
              <a:rPr lang="en-US" dirty="0"/>
              <a:t>               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720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EECE4-217B-E85E-C8E4-C87580FACCE4}"/>
              </a:ext>
            </a:extLst>
          </p:cNvPr>
          <p:cNvSpPr txBox="1"/>
          <p:nvPr/>
        </p:nvSpPr>
        <p:spPr>
          <a:xfrm>
            <a:off x="1127437" y="-22791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Calculation of TF-IDF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6A63-6E3D-47E0-649B-2665F647C156}"/>
              </a:ext>
            </a:extLst>
          </p:cNvPr>
          <p:cNvSpPr txBox="1"/>
          <p:nvPr/>
        </p:nvSpPr>
        <p:spPr>
          <a:xfrm>
            <a:off x="405114" y="544011"/>
            <a:ext cx="109265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/>
              <a:t>TF</a:t>
            </a:r>
            <a:r>
              <a:rPr lang="en-US" sz="1600" dirty="0"/>
              <a:t>(term-frequency) = </a:t>
            </a:r>
            <a:r>
              <a:rPr lang="en-US" sz="1600" b="1" dirty="0"/>
              <a:t>(count of t in d)/ (number of words in d)           </a:t>
            </a:r>
            <a:r>
              <a:rPr lang="en-US" sz="1600" dirty="0"/>
              <a:t>{ ’t’ = term,  ‘d’ = document }</a:t>
            </a:r>
          </a:p>
          <a:p>
            <a:pPr marL="742950" lvl="1" indent="-285750" algn="just">
              <a:buFont typeface="Wingdings" pitchFamily="2" charset="2"/>
              <a:buChar char="è"/>
            </a:pPr>
            <a:r>
              <a:rPr lang="en-US" sz="1600" dirty="0"/>
              <a:t>TF measures the frequency of word in a document, then divides the frequency by total words in that document.</a:t>
            </a:r>
          </a:p>
          <a:p>
            <a:pPr marL="742950" lvl="1" indent="-285750" algn="just">
              <a:buFont typeface="Wingdings" pitchFamily="2" charset="2"/>
              <a:buChar char="è"/>
            </a:pPr>
            <a:r>
              <a:rPr lang="en-US" sz="1600" dirty="0"/>
              <a:t>Final value of normalized TF will be in the range 0 to 1(0,1 inclusive).</a:t>
            </a:r>
          </a:p>
          <a:p>
            <a:pPr marL="342900" indent="-342900" algn="just">
              <a:buAutoNum type="arabicPeriod"/>
            </a:pPr>
            <a:endParaRPr lang="en-US" sz="1600" dirty="0"/>
          </a:p>
          <a:p>
            <a:pPr marL="342900" indent="-342900" algn="just">
              <a:buAutoNum type="arabicPeriod"/>
            </a:pPr>
            <a:r>
              <a:rPr lang="en-US" sz="1600" b="1" dirty="0"/>
              <a:t>IDF</a:t>
            </a:r>
            <a:r>
              <a:rPr lang="en-US" sz="1600" dirty="0"/>
              <a:t>(Inverse document frequency) =  </a:t>
            </a:r>
            <a:r>
              <a:rPr lang="en-US" sz="1600" b="1" dirty="0"/>
              <a:t>Log( N/DF(t) )                                  </a:t>
            </a:r>
            <a:r>
              <a:rPr lang="en-US" sz="1600" dirty="0"/>
              <a:t>{ ‘N’ = no. of documents  }</a:t>
            </a:r>
          </a:p>
          <a:p>
            <a:pPr algn="just"/>
            <a:r>
              <a:rPr lang="en-US" sz="1600" b="1" dirty="0"/>
              <a:t>         -&gt; </a:t>
            </a:r>
            <a:r>
              <a:rPr lang="en-US" sz="1600" dirty="0"/>
              <a:t>DF(t) = </a:t>
            </a:r>
            <a:r>
              <a:rPr lang="en-US" sz="1600" dirty="0" err="1"/>
              <a:t>Occrance</a:t>
            </a:r>
            <a:r>
              <a:rPr lang="en-US" sz="1600" dirty="0"/>
              <a:t> of  ‘t’ in ’N’ documents 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</a:t>
            </a:r>
            <a:r>
              <a:rPr lang="en-US" sz="1600" b="1" dirty="0"/>
              <a:t>-&gt;</a:t>
            </a:r>
            <a:r>
              <a:rPr lang="en-US" sz="1600" dirty="0"/>
              <a:t> IDF is inversely proportional to DF, </a:t>
            </a:r>
            <a:r>
              <a:rPr lang="en-US" sz="1600" dirty="0" err="1"/>
              <a:t>i.e</a:t>
            </a:r>
            <a:r>
              <a:rPr lang="en-US" sz="1600" dirty="0"/>
              <a:t>, If DF value of a term is less, then IDF value of that term </a:t>
            </a:r>
          </a:p>
          <a:p>
            <a:pPr algn="just"/>
            <a:r>
              <a:rPr lang="en-US" sz="1600" dirty="0"/>
              <a:t>              increases, that means that term is rare and more informative across the collection. Similarly</a:t>
            </a:r>
          </a:p>
          <a:p>
            <a:pPr algn="just"/>
            <a:r>
              <a:rPr lang="en-US" sz="1600" dirty="0"/>
              <a:t>              if the DF value of a term is more , then IDF value of that term decreases, </a:t>
            </a:r>
            <a:r>
              <a:rPr lang="en-US" sz="1600" dirty="0" err="1"/>
              <a:t>i.e</a:t>
            </a:r>
            <a:r>
              <a:rPr lang="en-US" sz="1600" dirty="0"/>
              <a:t>, the term is not</a:t>
            </a:r>
          </a:p>
          <a:p>
            <a:pPr algn="just"/>
            <a:r>
              <a:rPr lang="en-US" sz="1600" dirty="0"/>
              <a:t>              rare.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3. The goal of IDF in TF-IDF is to give higher weight. To terms that are Unique and distinctive across</a:t>
            </a:r>
          </a:p>
          <a:p>
            <a:pPr algn="just"/>
            <a:r>
              <a:rPr lang="en-US" sz="1600" dirty="0"/>
              <a:t>     the collection.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        TF-IDF(t , d)   =    TF(</a:t>
            </a:r>
            <a:r>
              <a:rPr lang="en-US" sz="1600" b="1" dirty="0" err="1"/>
              <a:t>t,d</a:t>
            </a:r>
            <a:r>
              <a:rPr lang="en-US" sz="1600" b="1" dirty="0"/>
              <a:t>) * Log( N/DF(t) ) </a:t>
            </a:r>
          </a:p>
          <a:p>
            <a:pPr algn="just"/>
            <a:endParaRPr lang="en-US" sz="1600" b="1" dirty="0"/>
          </a:p>
          <a:p>
            <a:pPr algn="just"/>
            <a:r>
              <a:rPr lang="en-US" b="1" dirty="0"/>
              <a:t> -&gt; </a:t>
            </a:r>
            <a:r>
              <a:rPr lang="en-US" sz="1600" dirty="0"/>
              <a:t>Finally taking the TF-IDF score for Body and Title for all documents  and then multiply the TF-IDF of body with </a:t>
            </a:r>
            <a:r>
              <a:rPr lang="en-US" sz="1600" b="1" dirty="0"/>
              <a:t>‘alpha’ </a:t>
            </a:r>
            <a:r>
              <a:rPr lang="en-US" sz="1600" dirty="0"/>
              <a:t>and TF-IDF of title with </a:t>
            </a:r>
            <a:r>
              <a:rPr lang="en-US" sz="1600" b="1" dirty="0"/>
              <a:t>(alpha-1</a:t>
            </a:r>
            <a:r>
              <a:rPr lang="en-US" sz="1600" dirty="0"/>
              <a:t>), (Alpha is a constant and it is used to adjust the weighting of the body’s TF-IDF score relative to the title’s TF-IDF score, since title gives concise explanation of whole content.  This should be done only if token exist in both title and body.</a:t>
            </a:r>
          </a:p>
        </p:txBody>
      </p:sp>
    </p:spTree>
    <p:extLst>
      <p:ext uri="{BB962C8B-B14F-4D97-AF65-F5344CB8AC3E}">
        <p14:creationId xmlns:p14="http://schemas.microsoft.com/office/powerpoint/2010/main" val="388126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32035-12A4-4844-C905-F332BBF2B321}"/>
              </a:ext>
            </a:extLst>
          </p:cNvPr>
          <p:cNvSpPr txBox="1"/>
          <p:nvPr/>
        </p:nvSpPr>
        <p:spPr>
          <a:xfrm>
            <a:off x="925975" y="0"/>
            <a:ext cx="410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Ranking of the importance of Texts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607E90-B501-447A-4284-9D0C5FAF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82" y="1180618"/>
            <a:ext cx="3262160" cy="22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9335D-91B3-1FD4-5E1C-BC97AB8F88C4}"/>
              </a:ext>
            </a:extLst>
          </p:cNvPr>
          <p:cNvSpPr txBox="1"/>
          <p:nvPr/>
        </p:nvSpPr>
        <p:spPr>
          <a:xfrm>
            <a:off x="657226" y="646331"/>
            <a:ext cx="76866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Ranking with </a:t>
            </a:r>
            <a:r>
              <a:rPr lang="en-US" b="1" dirty="0"/>
              <a:t>Cosine Similarity</a:t>
            </a:r>
            <a:r>
              <a:rPr lang="en-US" dirty="0"/>
              <a:t>: </a:t>
            </a:r>
          </a:p>
          <a:p>
            <a:endParaRPr lang="en-US" dirty="0"/>
          </a:p>
          <a:p>
            <a:pPr lvl="1"/>
            <a:r>
              <a:rPr lang="en-US" b="1" dirty="0"/>
              <a:t>Cosine Similarity =  (A.B)/ ( ||A|| *  ||B|| ) 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A.B = Dot product of vectors A &amp; B ( A &amp; B are vector re[presentation of</a:t>
            </a:r>
          </a:p>
          <a:p>
            <a:pPr lvl="1"/>
            <a:r>
              <a:rPr lang="en-US" dirty="0"/>
              <a:t>           documents or text which need to compare.</a:t>
            </a:r>
          </a:p>
          <a:p>
            <a:pPr lvl="1"/>
            <a:r>
              <a:rPr lang="en-US" dirty="0"/>
              <a:t>||A||, ||B|| = magnitude of Vector A, B ( </a:t>
            </a:r>
            <a:r>
              <a:rPr lang="en-US" dirty="0" err="1"/>
              <a:t>Eucleidian</a:t>
            </a:r>
            <a:r>
              <a:rPr lang="en-US" dirty="0"/>
              <a:t> Norm)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Cosine Similarity formula essentially measures the cosine of the angle b/w the two vectors.</a:t>
            </a:r>
          </a:p>
          <a:p>
            <a:pPr marL="800100" lvl="1" indent="-342900">
              <a:buAutoNum type="arabicPeriod"/>
            </a:pPr>
            <a:r>
              <a:rPr lang="en-US" dirty="0"/>
              <a:t>If vectors are similar, angle between them will be smaller, resulting in cosine-similarity  = 1.</a:t>
            </a:r>
          </a:p>
          <a:p>
            <a:pPr lvl="1"/>
            <a:r>
              <a:rPr lang="en-US" dirty="0"/>
              <a:t>2     If vectors are orthogonal, angle between them will be close to 90 deg, resulting in cosine-similarity  =  0.</a:t>
            </a:r>
          </a:p>
          <a:p>
            <a:pPr marL="800100" lvl="1" indent="-342900">
              <a:buAutoNum type="arabicPeriod" startAt="3"/>
            </a:pPr>
            <a:r>
              <a:rPr lang="en-US" dirty="0"/>
              <a:t>If vectors are opposite, angle between them will be close to 180 deg, resulting in cosine-similarity =  -1.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  Ranking with  </a:t>
            </a:r>
            <a:r>
              <a:rPr lang="en-US" sz="1800" b="1" dirty="0"/>
              <a:t>Matching Score :   </a:t>
            </a:r>
            <a:r>
              <a:rPr lang="en-US" sz="1800" dirty="0"/>
              <a:t>Matching Score is simplest way to calculate the similarity. In this need too add TF-IDF value of the tokens that are in query for every document. At the end sorting done and top ‘K’ documents are taken.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EB16C-2535-A24F-A387-DCD764FC0D9F}"/>
              </a:ext>
            </a:extLst>
          </p:cNvPr>
          <p:cNvSpPr txBox="1"/>
          <p:nvPr/>
        </p:nvSpPr>
        <p:spPr>
          <a:xfrm>
            <a:off x="8670406" y="3466616"/>
            <a:ext cx="283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the vector with whom</a:t>
            </a:r>
          </a:p>
          <a:p>
            <a:r>
              <a:rPr lang="en-US" dirty="0"/>
              <a:t>Other vectors d1 d2, and d3</a:t>
            </a:r>
          </a:p>
          <a:p>
            <a:r>
              <a:rPr lang="en-US" dirty="0"/>
              <a:t>are getting compared</a:t>
            </a:r>
          </a:p>
        </p:txBody>
      </p:sp>
    </p:spTree>
    <p:extLst>
      <p:ext uri="{BB962C8B-B14F-4D97-AF65-F5344CB8AC3E}">
        <p14:creationId xmlns:p14="http://schemas.microsoft.com/office/powerpoint/2010/main" val="342851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83A6F-7748-9B6D-138A-4A76635D2823}"/>
              </a:ext>
            </a:extLst>
          </p:cNvPr>
          <p:cNvSpPr txBox="1"/>
          <p:nvPr/>
        </p:nvSpPr>
        <p:spPr>
          <a:xfrm>
            <a:off x="972273" y="243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A31C46C-2026-CCA2-7968-AA374906EF49}"/>
              </a:ext>
            </a:extLst>
          </p:cNvPr>
          <p:cNvSpPr/>
          <p:nvPr/>
        </p:nvSpPr>
        <p:spPr>
          <a:xfrm>
            <a:off x="1715163" y="1379209"/>
            <a:ext cx="391764" cy="542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E3496EB-7CED-7ADB-7E49-2AF36739F438}"/>
              </a:ext>
            </a:extLst>
          </p:cNvPr>
          <p:cNvSpPr/>
          <p:nvPr/>
        </p:nvSpPr>
        <p:spPr>
          <a:xfrm>
            <a:off x="1715163" y="3157537"/>
            <a:ext cx="391764" cy="542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text on a white background&#10;&#10;Description automatically generated">
            <a:extLst>
              <a:ext uri="{FF2B5EF4-FFF2-40B4-BE49-F238E27FC236}">
                <a16:creationId xmlns:a16="http://schemas.microsoft.com/office/drawing/2014/main" id="{F7A700F6-FB41-C202-52DF-CFDD836B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1" y="89549"/>
            <a:ext cx="3177971" cy="1221562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pic>
        <p:nvPicPr>
          <p:cNvPr id="20" name="Picture 19" descr="A close-up of words&#10;&#10;Description automatically generated">
            <a:extLst>
              <a:ext uri="{FF2B5EF4-FFF2-40B4-BE49-F238E27FC236}">
                <a16:creationId xmlns:a16="http://schemas.microsoft.com/office/drawing/2014/main" id="{063BA90C-4CEA-1A1D-5F70-035B0A4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0" y="1990232"/>
            <a:ext cx="3296822" cy="1079457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4FA9195-C999-600B-7C30-EBD7BDB2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88" y="243068"/>
            <a:ext cx="5702260" cy="515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863289FC-DBC4-2C71-ACF3-C2D86726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00" y="3748810"/>
            <a:ext cx="3846654" cy="2712669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C9BDC0-FA78-C35B-B4F6-C0FD5AA8B00A}"/>
              </a:ext>
            </a:extLst>
          </p:cNvPr>
          <p:cNvSpPr txBox="1"/>
          <p:nvPr/>
        </p:nvSpPr>
        <p:spPr>
          <a:xfrm flipH="1">
            <a:off x="5667736" y="5683169"/>
            <a:ext cx="54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: Yogi Aditya Nath, 2: Narendra Modi, 3: Amit shah</a:t>
            </a:r>
          </a:p>
        </p:txBody>
      </p:sp>
    </p:spTree>
    <p:extLst>
      <p:ext uri="{BB962C8B-B14F-4D97-AF65-F5344CB8AC3E}">
        <p14:creationId xmlns:p14="http://schemas.microsoft.com/office/powerpoint/2010/main" val="333339846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BFDDB0-9335-964E-8A17-10F01AB911FD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758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Source Sans Pro</vt:lpstr>
      <vt:lpstr>Wingdings</vt:lpstr>
      <vt:lpstr>FunkyShapesVTI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Vidyaswarupa</dc:creator>
  <cp:lastModifiedBy>Vidyaswarupa</cp:lastModifiedBy>
  <cp:revision>3</cp:revision>
  <dcterms:created xsi:type="dcterms:W3CDTF">2023-08-22T07:26:46Z</dcterms:created>
  <dcterms:modified xsi:type="dcterms:W3CDTF">2023-08-23T18:01:41Z</dcterms:modified>
</cp:coreProperties>
</file>