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12" r:id="rId2"/>
    <p:sldId id="4162" r:id="rId3"/>
    <p:sldId id="4137" r:id="rId4"/>
    <p:sldId id="4151" r:id="rId5"/>
    <p:sldId id="4158" r:id="rId6"/>
    <p:sldId id="4164" r:id="rId7"/>
    <p:sldId id="4152" r:id="rId8"/>
    <p:sldId id="4163" r:id="rId9"/>
    <p:sldId id="4148" r:id="rId10"/>
    <p:sldId id="4159" r:id="rId11"/>
    <p:sldId id="4154" r:id="rId12"/>
    <p:sldId id="4165" r:id="rId13"/>
    <p:sldId id="4155" r:id="rId14"/>
    <p:sldId id="4160" r:id="rId15"/>
    <p:sldId id="4135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9900"/>
    <a:srgbClr val="F7554E"/>
    <a:srgbClr val="00D8E2"/>
    <a:srgbClr val="19C1C1"/>
    <a:srgbClr val="292929"/>
    <a:srgbClr val="F44005"/>
    <a:srgbClr val="E92F32"/>
    <a:srgbClr val="4EAE01"/>
    <a:srgbClr val="A8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1973" autoAdjust="0"/>
  </p:normalViewPr>
  <p:slideViewPr>
    <p:cSldViewPr snapToGrid="0" snapToObjects="1">
      <p:cViewPr varScale="1">
        <p:scale>
          <a:sx n="34" d="100"/>
          <a:sy n="34" d="100"/>
        </p:scale>
        <p:origin x="132" y="240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5251140596569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cap="none" spc="50" normalizeH="0" baseline="0">
              <a:solidFill>
                <a:srgbClr val="00B05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5808848949447105E-2"/>
          <c:y val="0.14769757418326751"/>
          <c:w val="0.96838230210110576"/>
          <c:h val="0.631853342247110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 Distribution Visualization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8080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B9-4886-90DD-FE72FAEAE2E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B9-4886-90DD-FE72FAEAE2E4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BB9-4886-90DD-FE72FAEAE2E4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B9-4886-90DD-FE72FAEAE2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Anti</c:v>
                </c:pt>
                <c:pt idx="1">
                  <c:v>Neutral</c:v>
                </c:pt>
                <c:pt idx="2">
                  <c:v>Pro</c:v>
                </c:pt>
                <c:pt idx="3">
                  <c:v>News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8.192679688981605E-2</c:v>
                </c:pt>
                <c:pt idx="1">
                  <c:v>0.1487451798470194</c:v>
                </c:pt>
                <c:pt idx="2">
                  <c:v>0.23010304064732284</c:v>
                </c:pt>
                <c:pt idx="3">
                  <c:v>0.53922498261584173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9-4886-90DD-FE72FAEAE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69591440"/>
        <c:axId val="169597680"/>
      </c:barChart>
      <c:catAx>
        <c:axId val="16959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cap="none" spc="20" normalizeH="0" baseline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9597680"/>
        <c:crosses val="autoZero"/>
        <c:auto val="1"/>
        <c:lblAlgn val="ctr"/>
        <c:lblOffset val="100"/>
        <c:noMultiLvlLbl val="0"/>
      </c:catAx>
      <c:valAx>
        <c:axId val="169597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9591440"/>
        <c:crosses val="autoZero"/>
        <c:crossBetween val="between"/>
      </c:valAx>
      <c:spPr>
        <a:noFill/>
        <a:ln w="0" cmpd="dbl">
          <a:noFill/>
          <a:miter lim="800000"/>
        </a:ln>
        <a:effectLst/>
      </c:spPr>
    </c:plotArea>
    <c:legend>
      <c:legendPos val="b"/>
      <c:layout>
        <c:manualLayout>
          <c:xMode val="edge"/>
          <c:yMode val="edge"/>
          <c:x val="0.33676074315335502"/>
          <c:y val="0.93401503129200814"/>
          <c:w val="0.32046596384243525"/>
          <c:h val="5.18126477040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50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517090676041"/>
          <c:y val="0.12059419485689901"/>
          <c:w val="0.79422442865388365"/>
          <c:h val="0.6894918873231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D8-4908-AECC-17C8577CE2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824-43A4-B11B-567BE06FFCB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24-43A4-B11B-567BE06FFCBD}"/>
              </c:ext>
            </c:extLst>
          </c:dPt>
          <c:dPt>
            <c:idx val="3"/>
            <c:invertIfNegative val="0"/>
            <c:bubble3D val="0"/>
            <c:spPr>
              <a:solidFill>
                <a:srgbClr val="F755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824-43A4-B11B-567BE06FF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LogisticRegression</c:v>
                </c:pt>
                <c:pt idx="1">
                  <c:v>LinearSVC</c:v>
                </c:pt>
                <c:pt idx="2">
                  <c:v>ComplementNB</c:v>
                </c:pt>
                <c:pt idx="3">
                  <c:v>MultinomialNB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0.76119999999999999</c:v>
                </c:pt>
                <c:pt idx="1">
                  <c:v>0.75770000000000004</c:v>
                </c:pt>
                <c:pt idx="2">
                  <c:v>0.70609999999999995</c:v>
                </c:pt>
                <c:pt idx="3">
                  <c:v>0.71109999999999995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62497824"/>
        <c:axId val="1762509472"/>
      </c:barChart>
      <c:catAx>
        <c:axId val="1762497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62509472"/>
        <c:crosses val="autoZero"/>
        <c:auto val="1"/>
        <c:lblAlgn val="ctr"/>
        <c:lblOffset val="100"/>
        <c:noMultiLvlLbl val="0"/>
      </c:catAx>
      <c:valAx>
        <c:axId val="17625094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497824"/>
        <c:crosses val="autoZero"/>
        <c:crossBetween val="between"/>
      </c:valAx>
      <c:spPr>
        <a:noFill/>
        <a:ln>
          <a:solidFill>
            <a:srgbClr val="00B050"/>
          </a:solidFill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1517090676041"/>
          <c:y val="0.1014532850814036"/>
          <c:w val="0.79422442865388365"/>
          <c:h val="0.7455861886028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D8-4908-AECC-17C8577CE22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824-43A4-B11B-567BE06FFCB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24-43A4-B11B-567BE06FFCBD}"/>
              </c:ext>
            </c:extLst>
          </c:dPt>
          <c:dPt>
            <c:idx val="3"/>
            <c:invertIfNegative val="0"/>
            <c:bubble3D val="0"/>
            <c:spPr>
              <a:solidFill>
                <a:srgbClr val="F7554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824-43A4-B11B-567BE06FF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wrap="square" lIns="38100" tIns="19050" rIns="38100" bIns="19050" anchor="b" anchorCtr="0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080808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LogisticRegression</c:v>
                </c:pt>
                <c:pt idx="1">
                  <c:v>LinearSVC</c:v>
                </c:pt>
                <c:pt idx="2">
                  <c:v>ComplementNB</c:v>
                </c:pt>
                <c:pt idx="3">
                  <c:v>MultinomialNB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0.96319999999999995</c:v>
                </c:pt>
                <c:pt idx="1">
                  <c:v>0.9627</c:v>
                </c:pt>
                <c:pt idx="2">
                  <c:v>0.88549999999999995</c:v>
                </c:pt>
                <c:pt idx="3">
                  <c:v>0.88260000000000005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62497824"/>
        <c:axId val="1762509472"/>
      </c:barChart>
      <c:catAx>
        <c:axId val="1762497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62509472"/>
        <c:crosses val="autoZero"/>
        <c:auto val="1"/>
        <c:lblAlgn val="ctr"/>
        <c:lblOffset val="100"/>
        <c:noMultiLvlLbl val="0"/>
      </c:catAx>
      <c:valAx>
        <c:axId val="1762509472"/>
        <c:scaling>
          <c:orientation val="minMax"/>
          <c:max val="1.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b="0" dirty="0">
                    <a:solidFill>
                      <a:schemeClr val="tx1">
                        <a:lumMod val="50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497824"/>
        <c:crosses val="autoZero"/>
        <c:crossBetween val="between"/>
      </c:valAx>
      <c:spPr>
        <a:noFill/>
        <a:ln>
          <a:solidFill>
            <a:srgbClr val="00B050"/>
          </a:solidFill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C6B566-569B-4514-AD9B-3E708950D0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050A0-BF1E-41FE-8820-629519163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A3AB-A6E8-4158-A416-0D4AE191F75F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50456-04C6-41E9-B411-F754091CE6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E076-1C0A-4791-A5E5-55AC2B450C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7FDF5-E55A-4FAF-B80F-19A131D8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7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5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FD400738-F9EA-4756-8923-537BAEB2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/>
          <a:stretch/>
        </p:blipFill>
        <p:spPr>
          <a:xfrm>
            <a:off x="14713771" y="9322948"/>
            <a:ext cx="2748394" cy="1370776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88CEF489-7E6C-4BD5-A8C7-EF4A10F83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20560862" y="8306071"/>
            <a:ext cx="6483117" cy="563100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0761A50-3A7E-41DA-BEE6-DFD7ECEA5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8564279" y="1042702"/>
            <a:ext cx="1144901" cy="99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5027542" y="4322371"/>
            <a:ext cx="15028473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Climate </a:t>
            </a:r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Change Belief Analysis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90638B-02BC-4F6E-903D-8770BB366B0B}"/>
              </a:ext>
            </a:extLst>
          </p:cNvPr>
          <p:cNvSpPr/>
          <p:nvPr/>
        </p:nvSpPr>
        <p:spPr>
          <a:xfrm>
            <a:off x="9136730" y="820300"/>
            <a:ext cx="6810099" cy="1953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en-US" sz="8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88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>
              <a:lnSpc>
                <a:spcPts val="3500"/>
              </a:lnSpc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7" name="Freeform 50">
            <a:extLst>
              <a:ext uri="{FF2B5EF4-FFF2-40B4-BE49-F238E27FC236}">
                <a16:creationId xmlns:a16="http://schemas.microsoft.com/office/drawing/2014/main" id="{A889A0FA-4D5B-408A-A981-7366B3FF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10905551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51">
            <a:extLst>
              <a:ext uri="{FF2B5EF4-FFF2-40B4-BE49-F238E27FC236}">
                <a16:creationId xmlns:a16="http://schemas.microsoft.com/office/drawing/2014/main" id="{6C053B41-3164-4460-928B-66BCA2E5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268" y="8915261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55">
            <a:extLst>
              <a:ext uri="{FF2B5EF4-FFF2-40B4-BE49-F238E27FC236}">
                <a16:creationId xmlns:a16="http://schemas.microsoft.com/office/drawing/2014/main" id="{A8277011-1111-498E-918A-713134E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7800585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Freeform 56">
            <a:extLst>
              <a:ext uri="{FF2B5EF4-FFF2-40B4-BE49-F238E27FC236}">
                <a16:creationId xmlns:a16="http://schemas.microsoft.com/office/drawing/2014/main" id="{79F65E6A-D964-40B5-AB07-D41638BA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047" y="7564400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60">
            <a:extLst>
              <a:ext uri="{FF2B5EF4-FFF2-40B4-BE49-F238E27FC236}">
                <a16:creationId xmlns:a16="http://schemas.microsoft.com/office/drawing/2014/main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17418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37578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65">
            <a:extLst>
              <a:ext uri="{FF2B5EF4-FFF2-40B4-BE49-F238E27FC236}">
                <a16:creationId xmlns:a16="http://schemas.microsoft.com/office/drawing/2014/main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838" y="8117418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66">
            <a:extLst>
              <a:ext uri="{FF2B5EF4-FFF2-40B4-BE49-F238E27FC236}">
                <a16:creationId xmlns:a16="http://schemas.microsoft.com/office/drawing/2014/main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435" y="8117418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0D6BFA9-F87C-4823-AA15-AA1F613D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96" y="7097790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C4EA1EC0-5DC9-420B-BE26-05719C86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7" y="6389236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id="{16593F0D-52AB-4AC8-92E5-95E99608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9" y="6377558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AC116C00-93F9-44AC-A810-F1AC86B7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7FE15B7B-134B-4AA8-8D6F-1E7A7F17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32">
            <a:extLst>
              <a:ext uri="{FF2B5EF4-FFF2-40B4-BE49-F238E27FC236}">
                <a16:creationId xmlns:a16="http://schemas.microsoft.com/office/drawing/2014/main" id="{957E1F2D-60BA-45C5-AD63-43D7C848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2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33">
            <a:extLst>
              <a:ext uri="{FF2B5EF4-FFF2-40B4-BE49-F238E27FC236}">
                <a16:creationId xmlns:a16="http://schemas.microsoft.com/office/drawing/2014/main" id="{092B84F3-1C0A-4EB1-851B-F66060E7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4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CF8FF3-0533-4E3E-B626-822F3EDE9EA7}"/>
              </a:ext>
            </a:extLst>
          </p:cNvPr>
          <p:cNvSpPr txBox="1"/>
          <p:nvPr/>
        </p:nvSpPr>
        <p:spPr>
          <a:xfrm>
            <a:off x="17285723" y="9486874"/>
            <a:ext cx="139814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#Believer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94B7C0-6398-451D-8DA9-A2B3AB32DA36}"/>
              </a:ext>
            </a:extLst>
          </p:cNvPr>
          <p:cNvSpPr/>
          <p:nvPr/>
        </p:nvSpPr>
        <p:spPr>
          <a:xfrm>
            <a:off x="15203882" y="8936770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CFEB1-0F86-45FE-A54E-6DF2FA711012}"/>
              </a:ext>
            </a:extLst>
          </p:cNvPr>
          <p:cNvSpPr/>
          <p:nvPr/>
        </p:nvSpPr>
        <p:spPr>
          <a:xfrm>
            <a:off x="15195508" y="10372646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35619D-90C7-4849-8B01-082E2BA34718}"/>
              </a:ext>
            </a:extLst>
          </p:cNvPr>
          <p:cNvSpPr txBox="1"/>
          <p:nvPr/>
        </p:nvSpPr>
        <p:spPr>
          <a:xfrm>
            <a:off x="16433268" y="9113146"/>
            <a:ext cx="20457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#Non-Believer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86C67A-4556-4AA7-841A-7E7305246491}"/>
              </a:ext>
            </a:extLst>
          </p:cNvPr>
          <p:cNvSpPr/>
          <p:nvPr/>
        </p:nvSpPr>
        <p:spPr>
          <a:xfrm>
            <a:off x="9621326" y="9985971"/>
            <a:ext cx="1196275" cy="1196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AB34612-CEC6-4693-9938-30558457759E}"/>
              </a:ext>
            </a:extLst>
          </p:cNvPr>
          <p:cNvSpPr/>
          <p:nvPr/>
        </p:nvSpPr>
        <p:spPr>
          <a:xfrm>
            <a:off x="9939987" y="8432825"/>
            <a:ext cx="563331" cy="18466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ext&#10;&#10;Description automatically generated with low confidence">
            <a:extLst>
              <a:ext uri="{FF2B5EF4-FFF2-40B4-BE49-F238E27FC236}">
                <a16:creationId xmlns:a16="http://schemas.microsoft.com/office/drawing/2014/main" id="{969E6534-EA59-48F0-A516-CDCB0DB6DE4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09" y="8601949"/>
            <a:ext cx="838364" cy="2383974"/>
          </a:xfrm>
          <a:prstGeom prst="rect">
            <a:avLst/>
          </a:prstGeom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FC60F75-BD35-405F-9F89-D07FAE97CFD1}"/>
              </a:ext>
            </a:extLst>
          </p:cNvPr>
          <p:cNvSpPr/>
          <p:nvPr/>
        </p:nvSpPr>
        <p:spPr>
          <a:xfrm flipH="1">
            <a:off x="0" y="13050798"/>
            <a:ext cx="24377650" cy="665201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5508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183986" y="804786"/>
            <a:ext cx="388471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MODELLING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hape 59208">
            <a:extLst>
              <a:ext uri="{FF2B5EF4-FFF2-40B4-BE49-F238E27FC236}">
                <a16:creationId xmlns:a16="http://schemas.microsoft.com/office/drawing/2014/main" id="{307375A4-7E93-4FED-B042-0F528107EA59}"/>
              </a:ext>
            </a:extLst>
          </p:cNvPr>
          <p:cNvSpPr/>
          <p:nvPr/>
        </p:nvSpPr>
        <p:spPr>
          <a:xfrm rot="16200000" flipV="1">
            <a:off x="14867620" y="7770113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1" name="Shape 59209">
            <a:extLst>
              <a:ext uri="{FF2B5EF4-FFF2-40B4-BE49-F238E27FC236}">
                <a16:creationId xmlns:a16="http://schemas.microsoft.com/office/drawing/2014/main" id="{3211AF5A-0E52-4FC3-ADD0-0D1AEF10FD78}"/>
              </a:ext>
            </a:extLst>
          </p:cNvPr>
          <p:cNvSpPr/>
          <p:nvPr/>
        </p:nvSpPr>
        <p:spPr>
          <a:xfrm rot="16200000" flipV="1">
            <a:off x="9717399" y="6402630"/>
            <a:ext cx="0" cy="990807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4" name="Shape 59211">
            <a:extLst>
              <a:ext uri="{FF2B5EF4-FFF2-40B4-BE49-F238E27FC236}">
                <a16:creationId xmlns:a16="http://schemas.microsoft.com/office/drawing/2014/main" id="{50931BD2-9C5D-4A47-A7A9-634ADE4EFB2B}"/>
              </a:ext>
            </a:extLst>
          </p:cNvPr>
          <p:cNvSpPr/>
          <p:nvPr/>
        </p:nvSpPr>
        <p:spPr>
          <a:xfrm flipH="1" flipV="1">
            <a:off x="10131143" y="4687310"/>
            <a:ext cx="718543" cy="648202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6" name="Shape 59214">
            <a:extLst>
              <a:ext uri="{FF2B5EF4-FFF2-40B4-BE49-F238E27FC236}">
                <a16:creationId xmlns:a16="http://schemas.microsoft.com/office/drawing/2014/main" id="{81D667CC-1EE2-4583-B9BE-8D0AA7FFB661}"/>
              </a:ext>
            </a:extLst>
          </p:cNvPr>
          <p:cNvSpPr/>
          <p:nvPr/>
        </p:nvSpPr>
        <p:spPr>
          <a:xfrm rot="10800000" flipV="1">
            <a:off x="10131143" y="8398256"/>
            <a:ext cx="797990" cy="719871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098E1054-D70B-4FE4-86BE-47DC07D368BE}"/>
              </a:ext>
            </a:extLst>
          </p:cNvPr>
          <p:cNvSpPr/>
          <p:nvPr/>
        </p:nvSpPr>
        <p:spPr>
          <a:xfrm flipV="1">
            <a:off x="16067410" y="8742765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449FEE1-5804-4FBF-94D1-977FAA7E7D23}"/>
              </a:ext>
            </a:extLst>
          </p:cNvPr>
          <p:cNvSpPr txBox="1">
            <a:spLocks/>
          </p:cNvSpPr>
          <p:nvPr/>
        </p:nvSpPr>
        <p:spPr>
          <a:xfrm>
            <a:off x="16494760" y="8952921"/>
            <a:ext cx="5970351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Linear Support Vector Classifier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C2CA01D-DBE0-49B1-9317-4DBB752D974A}"/>
              </a:ext>
            </a:extLst>
          </p:cNvPr>
          <p:cNvSpPr txBox="1">
            <a:spLocks/>
          </p:cNvSpPr>
          <p:nvPr/>
        </p:nvSpPr>
        <p:spPr>
          <a:xfrm>
            <a:off x="17858962" y="6753837"/>
            <a:ext cx="5663918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Complement Naive Bayes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A06F45-21FA-4166-BF6D-96CC643EE4D0}"/>
              </a:ext>
            </a:extLst>
          </p:cNvPr>
          <p:cNvSpPr txBox="1"/>
          <p:nvPr/>
        </p:nvSpPr>
        <p:spPr>
          <a:xfrm>
            <a:off x="5944526" y="4631623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0BB382F-C561-4D68-B02E-00FA06DF1815}"/>
              </a:ext>
            </a:extLst>
          </p:cNvPr>
          <p:cNvSpPr txBox="1">
            <a:spLocks/>
          </p:cNvSpPr>
          <p:nvPr/>
        </p:nvSpPr>
        <p:spPr>
          <a:xfrm>
            <a:off x="1445134" y="5243169"/>
            <a:ext cx="5117699" cy="990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Multinomial Naive Bayes </a:t>
            </a:r>
            <a:r>
              <a:rPr lang="en-US" sz="3200" b="1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 Base 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D96C41-AF67-4F5B-9E66-717D6492F953}"/>
              </a:ext>
            </a:extLst>
          </p:cNvPr>
          <p:cNvSpPr txBox="1"/>
          <p:nvPr/>
        </p:nvSpPr>
        <p:spPr>
          <a:xfrm>
            <a:off x="5278381" y="6454000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6929557-4C28-487F-A5AB-1CCC635AB734}"/>
              </a:ext>
            </a:extLst>
          </p:cNvPr>
          <p:cNvSpPr txBox="1">
            <a:spLocks/>
          </p:cNvSpPr>
          <p:nvPr/>
        </p:nvSpPr>
        <p:spPr>
          <a:xfrm>
            <a:off x="2047461" y="7133528"/>
            <a:ext cx="4153175" cy="55085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Logistic Regression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D6A0B9-34C5-4D5D-BE69-921F3AA6D186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Models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D8AD78-45D2-40AF-84AD-4C9C1A3B772A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F14FA5E6-D70E-4EED-B8B6-DD7BACED0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7" t="17385" r="24133" b="46244"/>
          <a:stretch/>
        </p:blipFill>
        <p:spPr>
          <a:xfrm>
            <a:off x="8876547" y="3749463"/>
            <a:ext cx="6158178" cy="550765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05E5B8-D277-46CD-A21E-A938392B67DC}"/>
              </a:ext>
            </a:extLst>
          </p:cNvPr>
          <p:cNvSpPr txBox="1"/>
          <p:nvPr/>
        </p:nvSpPr>
        <p:spPr>
          <a:xfrm>
            <a:off x="16633455" y="8362781"/>
            <a:ext cx="1382748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  <a:endParaRPr lang="en-US" b="1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0" name="Shape 59208">
            <a:extLst>
              <a:ext uri="{FF2B5EF4-FFF2-40B4-BE49-F238E27FC236}">
                <a16:creationId xmlns:a16="http://schemas.microsoft.com/office/drawing/2014/main" id="{747B40AD-5E66-410E-A067-9D35CAC6826B}"/>
              </a:ext>
            </a:extLst>
          </p:cNvPr>
          <p:cNvSpPr/>
          <p:nvPr/>
        </p:nvSpPr>
        <p:spPr>
          <a:xfrm rot="16200000" flipV="1">
            <a:off x="16179777" y="5676802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71" name="Circle">
            <a:extLst>
              <a:ext uri="{FF2B5EF4-FFF2-40B4-BE49-F238E27FC236}">
                <a16:creationId xmlns:a16="http://schemas.microsoft.com/office/drawing/2014/main" id="{84550A61-19E4-4C38-98E0-50F5925318EA}"/>
              </a:ext>
            </a:extLst>
          </p:cNvPr>
          <p:cNvSpPr/>
          <p:nvPr/>
        </p:nvSpPr>
        <p:spPr>
          <a:xfrm flipV="1">
            <a:off x="17379567" y="6649454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47B66-F8F7-44BE-BB39-2E4F36B632A8}"/>
              </a:ext>
            </a:extLst>
          </p:cNvPr>
          <p:cNvSpPr txBox="1"/>
          <p:nvPr/>
        </p:nvSpPr>
        <p:spPr>
          <a:xfrm>
            <a:off x="17836449" y="6175522"/>
            <a:ext cx="104140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  <a:endParaRPr lang="en-US" b="1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37938-17A6-4862-A7EC-1AC2D30F2AC6}"/>
              </a:ext>
            </a:extLst>
          </p:cNvPr>
          <p:cNvSpPr/>
          <p:nvPr/>
        </p:nvSpPr>
        <p:spPr>
          <a:xfrm>
            <a:off x="13948548" y="4647544"/>
            <a:ext cx="966838" cy="10189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333760-A478-4BB9-8913-CE182CB69ABE}"/>
              </a:ext>
            </a:extLst>
          </p:cNvPr>
          <p:cNvSpPr txBox="1"/>
          <p:nvPr/>
        </p:nvSpPr>
        <p:spPr>
          <a:xfrm>
            <a:off x="5935249" y="4624632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DF1F21-9446-4A8F-8A4A-502431907166}"/>
              </a:ext>
            </a:extLst>
          </p:cNvPr>
          <p:cNvSpPr txBox="1"/>
          <p:nvPr/>
        </p:nvSpPr>
        <p:spPr>
          <a:xfrm>
            <a:off x="5291635" y="6466887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79" name="Shape 59208">
            <a:extLst>
              <a:ext uri="{FF2B5EF4-FFF2-40B4-BE49-F238E27FC236}">
                <a16:creationId xmlns:a16="http://schemas.microsoft.com/office/drawing/2014/main" id="{614B2B4F-92D8-427A-BA93-40E9B375266F}"/>
              </a:ext>
            </a:extLst>
          </p:cNvPr>
          <p:cNvSpPr/>
          <p:nvPr/>
        </p:nvSpPr>
        <p:spPr>
          <a:xfrm rot="16200000" flipV="1">
            <a:off x="8185771" y="4100496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80" name="Circle">
            <a:extLst>
              <a:ext uri="{FF2B5EF4-FFF2-40B4-BE49-F238E27FC236}">
                <a16:creationId xmlns:a16="http://schemas.microsoft.com/office/drawing/2014/main" id="{0598643B-9DF9-406E-B41E-584ECDD2644C}"/>
              </a:ext>
            </a:extLst>
          </p:cNvPr>
          <p:cNvSpPr/>
          <p:nvPr/>
        </p:nvSpPr>
        <p:spPr>
          <a:xfrm flipV="1">
            <a:off x="6636216" y="5073149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C01C06D8-B186-44F2-96BC-CB09DAD574D3}"/>
              </a:ext>
            </a:extLst>
          </p:cNvPr>
          <p:cNvSpPr/>
          <p:nvPr/>
        </p:nvSpPr>
        <p:spPr>
          <a:xfrm flipV="1">
            <a:off x="6039158" y="6929308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4" name="Picture 83" descr="A picture containing map&#10;&#10;Description automatically generated">
            <a:extLst>
              <a:ext uri="{FF2B5EF4-FFF2-40B4-BE49-F238E27FC236}">
                <a16:creationId xmlns:a16="http://schemas.microsoft.com/office/drawing/2014/main" id="{F5F74459-A47B-4F34-9E59-590805FAB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3" t="32729" r="74087" b="62114"/>
          <a:stretch/>
        </p:blipFill>
        <p:spPr>
          <a:xfrm>
            <a:off x="8755399" y="6673269"/>
            <a:ext cx="933192" cy="780868"/>
          </a:xfrm>
          <a:prstGeom prst="rect">
            <a:avLst/>
          </a:prstGeom>
        </p:spPr>
      </p:pic>
      <p:sp>
        <p:nvSpPr>
          <p:cNvPr id="81" name="Shape 59208">
            <a:extLst>
              <a:ext uri="{FF2B5EF4-FFF2-40B4-BE49-F238E27FC236}">
                <a16:creationId xmlns:a16="http://schemas.microsoft.com/office/drawing/2014/main" id="{14673472-0DB6-4223-800C-4EAD9B90C4F3}"/>
              </a:ext>
            </a:extLst>
          </p:cNvPr>
          <p:cNvSpPr/>
          <p:nvPr/>
        </p:nvSpPr>
        <p:spPr>
          <a:xfrm rot="16200000" flipV="1">
            <a:off x="7628469" y="5956655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F2BDF5-C6E1-4F79-9F2C-45AB2D694BF0}"/>
              </a:ext>
            </a:extLst>
          </p:cNvPr>
          <p:cNvSpPr/>
          <p:nvPr/>
        </p:nvSpPr>
        <p:spPr>
          <a:xfrm>
            <a:off x="8760295" y="5864086"/>
            <a:ext cx="933192" cy="1016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E08BEDD-4459-4DEA-98DC-20BE8B1AEA67}"/>
              </a:ext>
            </a:extLst>
          </p:cNvPr>
          <p:cNvSpPr/>
          <p:nvPr/>
        </p:nvSpPr>
        <p:spPr>
          <a:xfrm>
            <a:off x="11410122" y="3317118"/>
            <a:ext cx="2496112" cy="1016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5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6821848" y="815677"/>
            <a:ext cx="7246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484702"/>
              </p:ext>
            </p:extLst>
          </p:nvPr>
        </p:nvGraphicFramePr>
        <p:xfrm>
          <a:off x="1620370" y="3124200"/>
          <a:ext cx="20721240" cy="92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EB9BC89-EC1A-42B8-9C63-1146AB4DF700}"/>
              </a:ext>
            </a:extLst>
          </p:cNvPr>
          <p:cNvSpPr txBox="1"/>
          <p:nvPr/>
        </p:nvSpPr>
        <p:spPr>
          <a:xfrm>
            <a:off x="9789534" y="3359134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781558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Before Class Balancing</a:t>
            </a:r>
            <a:endParaRPr lang="en-US" sz="4000" b="1" spc="-3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1140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6821848" y="815677"/>
            <a:ext cx="7246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956096"/>
              </p:ext>
            </p:extLst>
          </p:nvPr>
        </p:nvGraphicFramePr>
        <p:xfrm>
          <a:off x="1620370" y="3124200"/>
          <a:ext cx="20721240" cy="928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EB9BC89-EC1A-42B8-9C63-1146AB4DF700}"/>
              </a:ext>
            </a:extLst>
          </p:cNvPr>
          <p:cNvSpPr txBox="1"/>
          <p:nvPr/>
        </p:nvSpPr>
        <p:spPr>
          <a:xfrm>
            <a:off x="9789534" y="3359134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1007110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smtClean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After Class Balancing Using Smote + ENN</a:t>
            </a:r>
            <a:endParaRPr lang="en-US" sz="4000" b="1" spc="-3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6047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872341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13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883263" y="775836"/>
            <a:ext cx="418544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BEST MODEL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BCB257-492B-4BB2-A932-2828E47411BE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Best Model Resolution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C8B402-048C-4D0B-97D2-3E36C83EC2C4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7F7CDF-473F-4115-92CC-272E507A5375}"/>
              </a:ext>
            </a:extLst>
          </p:cNvPr>
          <p:cNvSpPr/>
          <p:nvPr/>
        </p:nvSpPr>
        <p:spPr>
          <a:xfrm>
            <a:off x="2534533" y="3962451"/>
            <a:ext cx="3846388" cy="37435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6735CA-F000-4153-BF44-CA311CBDF21C}"/>
              </a:ext>
            </a:extLst>
          </p:cNvPr>
          <p:cNvSpPr txBox="1"/>
          <p:nvPr/>
        </p:nvSpPr>
        <p:spPr>
          <a:xfrm>
            <a:off x="2909929" y="4854318"/>
            <a:ext cx="3113392" cy="172675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Logistic</a:t>
            </a:r>
          </a:p>
          <a:p>
            <a:pPr algn="ctr">
              <a:lnSpc>
                <a:spcPts val="3100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 Regression</a:t>
            </a:r>
          </a:p>
          <a:p>
            <a:pPr algn="ctr">
              <a:lnSpc>
                <a:spcPts val="3100"/>
              </a:lnSpc>
            </a:pPr>
            <a:endParaRPr lang="en-US" sz="4000" b="1" dirty="0">
              <a:solidFill>
                <a:schemeClr val="bg1"/>
              </a:solidFill>
              <a:latin typeface="Poppins" panose="00000500000000000000" pitchFamily="2" charset="0"/>
              <a:ea typeface="Lato Light" panose="020F0502020204030203" pitchFamily="34" charset="0"/>
              <a:cs typeface="Poppins" panose="00000500000000000000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0EFFE3-1B87-43C1-9E06-E190F9464758}"/>
              </a:ext>
            </a:extLst>
          </p:cNvPr>
          <p:cNvCxnSpPr>
            <a:cxnSpLocks/>
          </p:cNvCxnSpPr>
          <p:nvPr/>
        </p:nvCxnSpPr>
        <p:spPr>
          <a:xfrm flipH="1">
            <a:off x="4153519" y="6293558"/>
            <a:ext cx="550690" cy="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32D9BAFD-ADE6-4CFD-9033-7E0A5A8E057F}"/>
              </a:ext>
            </a:extLst>
          </p:cNvPr>
          <p:cNvSpPr/>
          <p:nvPr/>
        </p:nvSpPr>
        <p:spPr>
          <a:xfrm>
            <a:off x="7907200" y="4553430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1094F6-AFC1-4B03-9607-D5502E595B26}"/>
              </a:ext>
            </a:extLst>
          </p:cNvPr>
          <p:cNvSpPr txBox="1"/>
          <p:nvPr/>
        </p:nvSpPr>
        <p:spPr>
          <a:xfrm>
            <a:off x="8225928" y="4870814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F1-Score</a:t>
            </a:r>
            <a:endParaRPr lang="en-US" sz="24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B93FA4-295E-4112-882D-A28496A1BBB0}"/>
              </a:ext>
            </a:extLst>
          </p:cNvPr>
          <p:cNvSpPr txBox="1"/>
          <p:nvPr/>
        </p:nvSpPr>
        <p:spPr>
          <a:xfrm>
            <a:off x="10428514" y="4591585"/>
            <a:ext cx="1939374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</a:t>
            </a:r>
            <a:r>
              <a:rPr lang="en-US" sz="6000" b="1" dirty="0" smtClean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4C177C-DB39-4AAF-A1F2-8354630FB12F}"/>
              </a:ext>
            </a:extLst>
          </p:cNvPr>
          <p:cNvCxnSpPr>
            <a:cxnSpLocks/>
          </p:cNvCxnSpPr>
          <p:nvPr/>
        </p:nvCxnSpPr>
        <p:spPr>
          <a:xfrm>
            <a:off x="10205694" y="4901604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D96FEE6-E8B4-46CB-AE9E-1B180E6DCA30}"/>
              </a:ext>
            </a:extLst>
          </p:cNvPr>
          <p:cNvSpPr txBox="1"/>
          <p:nvPr/>
        </p:nvSpPr>
        <p:spPr>
          <a:xfrm>
            <a:off x="7607572" y="6347662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Accuracy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EA0A1C-7CE2-434C-A5B3-DB0EFEF17D7F}"/>
              </a:ext>
            </a:extLst>
          </p:cNvPr>
          <p:cNvSpPr txBox="1"/>
          <p:nvPr/>
        </p:nvSpPr>
        <p:spPr>
          <a:xfrm>
            <a:off x="9759276" y="6068433"/>
            <a:ext cx="254908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75.4%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6BCAF2-26F2-43EF-9B37-42BDE1C6D102}"/>
              </a:ext>
            </a:extLst>
          </p:cNvPr>
          <p:cNvCxnSpPr>
            <a:cxnSpLocks/>
          </p:cNvCxnSpPr>
          <p:nvPr/>
        </p:nvCxnSpPr>
        <p:spPr>
          <a:xfrm>
            <a:off x="9549712" y="6378452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D80EDF-07DB-4F7C-8326-C09EE866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09" y="7549353"/>
            <a:ext cx="2097017" cy="20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istic regression - Free computer icons">
            <a:extLst>
              <a:ext uri="{FF2B5EF4-FFF2-40B4-BE49-F238E27FC236}">
                <a16:creationId xmlns:a16="http://schemas.microsoft.com/office/drawing/2014/main" id="{EC8DD559-6127-4747-B590-08F02C9B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365" y="363003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70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5508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14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783556" y="789503"/>
            <a:ext cx="428514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CONCLUSION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89130-CCD0-4629-81A4-832506EC907D}"/>
              </a:ext>
            </a:extLst>
          </p:cNvPr>
          <p:cNvSpPr txBox="1"/>
          <p:nvPr/>
        </p:nvSpPr>
        <p:spPr>
          <a:xfrm>
            <a:off x="472492" y="2764276"/>
            <a:ext cx="15775607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In conclusion, we can thus infer that Logistics Regression classifier performed best both in the training and validation phase with an accuracy score.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FACF38-ED0C-472F-9124-2885131633D9}"/>
              </a:ext>
            </a:extLst>
          </p:cNvPr>
          <p:cNvGrpSpPr/>
          <p:nvPr/>
        </p:nvGrpSpPr>
        <p:grpSpPr>
          <a:xfrm>
            <a:off x="17961304" y="5628441"/>
            <a:ext cx="3905315" cy="6255681"/>
            <a:chOff x="12718575" y="3730149"/>
            <a:chExt cx="3905315" cy="6255681"/>
          </a:xfrm>
        </p:grpSpPr>
        <p:sp>
          <p:nvSpPr>
            <p:cNvPr id="19" name="Shape 62489">
              <a:extLst>
                <a:ext uri="{FF2B5EF4-FFF2-40B4-BE49-F238E27FC236}">
                  <a16:creationId xmlns:a16="http://schemas.microsoft.com/office/drawing/2014/main" id="{21369F7B-2233-4051-84B4-0A2DEBE0900B}"/>
                </a:ext>
              </a:extLst>
            </p:cNvPr>
            <p:cNvSpPr/>
            <p:nvPr/>
          </p:nvSpPr>
          <p:spPr>
            <a:xfrm>
              <a:off x="12718575" y="3730149"/>
              <a:ext cx="3905311" cy="625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17350" y="3"/>
                  </a:moveTo>
                  <a:cubicBezTo>
                    <a:pt x="15346" y="-43"/>
                    <a:pt x="12892" y="407"/>
                    <a:pt x="12142" y="2712"/>
                  </a:cubicBezTo>
                  <a:cubicBezTo>
                    <a:pt x="13403" y="1976"/>
                    <a:pt x="14593" y="1643"/>
                    <a:pt x="15673" y="1563"/>
                  </a:cubicBezTo>
                  <a:cubicBezTo>
                    <a:pt x="16754" y="1483"/>
                    <a:pt x="17728" y="1658"/>
                    <a:pt x="18560" y="1940"/>
                  </a:cubicBezTo>
                  <a:cubicBezTo>
                    <a:pt x="18857" y="1746"/>
                    <a:pt x="19144" y="1520"/>
                    <a:pt x="19418" y="1261"/>
                  </a:cubicBezTo>
                  <a:cubicBezTo>
                    <a:pt x="19693" y="1001"/>
                    <a:pt x="19955" y="707"/>
                    <a:pt x="20196" y="373"/>
                  </a:cubicBezTo>
                  <a:cubicBezTo>
                    <a:pt x="20196" y="373"/>
                    <a:pt x="18909" y="38"/>
                    <a:pt x="17350" y="3"/>
                  </a:cubicBezTo>
                  <a:close/>
                  <a:moveTo>
                    <a:pt x="16116" y="1858"/>
                  </a:moveTo>
                  <a:cubicBezTo>
                    <a:pt x="15193" y="1842"/>
                    <a:pt x="14154" y="1956"/>
                    <a:pt x="13208" y="2435"/>
                  </a:cubicBezTo>
                  <a:cubicBezTo>
                    <a:pt x="12911" y="2585"/>
                    <a:pt x="12488" y="2818"/>
                    <a:pt x="11866" y="3314"/>
                  </a:cubicBezTo>
                  <a:cubicBezTo>
                    <a:pt x="10772" y="4187"/>
                    <a:pt x="10079" y="5293"/>
                    <a:pt x="9563" y="6476"/>
                  </a:cubicBezTo>
                  <a:cubicBezTo>
                    <a:pt x="9329" y="7014"/>
                    <a:pt x="9144" y="7557"/>
                    <a:pt x="9002" y="8102"/>
                  </a:cubicBezTo>
                  <a:cubicBezTo>
                    <a:pt x="8810" y="7849"/>
                    <a:pt x="8584" y="7612"/>
                    <a:pt x="8305" y="7409"/>
                  </a:cubicBezTo>
                  <a:cubicBezTo>
                    <a:pt x="7856" y="7083"/>
                    <a:pt x="7316" y="6845"/>
                    <a:pt x="6707" y="6746"/>
                  </a:cubicBezTo>
                  <a:cubicBezTo>
                    <a:pt x="6538" y="6719"/>
                    <a:pt x="6361" y="6703"/>
                    <a:pt x="6183" y="6694"/>
                  </a:cubicBezTo>
                  <a:cubicBezTo>
                    <a:pt x="6010" y="6686"/>
                    <a:pt x="5836" y="6684"/>
                    <a:pt x="5667" y="6688"/>
                  </a:cubicBezTo>
                  <a:cubicBezTo>
                    <a:pt x="5065" y="6699"/>
                    <a:pt x="4451" y="6801"/>
                    <a:pt x="3907" y="6971"/>
                  </a:cubicBezTo>
                  <a:cubicBezTo>
                    <a:pt x="3657" y="7049"/>
                    <a:pt x="3420" y="7140"/>
                    <a:pt x="3213" y="7258"/>
                  </a:cubicBezTo>
                  <a:cubicBezTo>
                    <a:pt x="3017" y="7369"/>
                    <a:pt x="2850" y="7501"/>
                    <a:pt x="2703" y="7639"/>
                  </a:cubicBezTo>
                  <a:cubicBezTo>
                    <a:pt x="2561" y="7772"/>
                    <a:pt x="2437" y="7912"/>
                    <a:pt x="2327" y="8056"/>
                  </a:cubicBezTo>
                  <a:cubicBezTo>
                    <a:pt x="2223" y="8194"/>
                    <a:pt x="2131" y="8336"/>
                    <a:pt x="2055" y="8481"/>
                  </a:cubicBezTo>
                  <a:cubicBezTo>
                    <a:pt x="1986" y="8611"/>
                    <a:pt x="1930" y="8744"/>
                    <a:pt x="1885" y="8878"/>
                  </a:cubicBezTo>
                  <a:cubicBezTo>
                    <a:pt x="1849" y="8983"/>
                    <a:pt x="1822" y="9089"/>
                    <a:pt x="1801" y="9195"/>
                  </a:cubicBezTo>
                  <a:cubicBezTo>
                    <a:pt x="1788" y="9261"/>
                    <a:pt x="1777" y="9327"/>
                    <a:pt x="1769" y="9393"/>
                  </a:cubicBezTo>
                  <a:cubicBezTo>
                    <a:pt x="1768" y="9400"/>
                    <a:pt x="1758" y="9497"/>
                    <a:pt x="1758" y="9497"/>
                  </a:cubicBezTo>
                  <a:cubicBezTo>
                    <a:pt x="3834" y="9489"/>
                    <a:pt x="5068" y="9031"/>
                    <a:pt x="5802" y="8496"/>
                  </a:cubicBezTo>
                  <a:cubicBezTo>
                    <a:pt x="6554" y="7948"/>
                    <a:pt x="6785" y="7321"/>
                    <a:pt x="6853" y="7011"/>
                  </a:cubicBezTo>
                  <a:cubicBezTo>
                    <a:pt x="7476" y="7189"/>
                    <a:pt x="8003" y="7479"/>
                    <a:pt x="8365" y="7842"/>
                  </a:cubicBezTo>
                  <a:cubicBezTo>
                    <a:pt x="8631" y="8109"/>
                    <a:pt x="8797" y="8408"/>
                    <a:pt x="8859" y="8717"/>
                  </a:cubicBezTo>
                  <a:cubicBezTo>
                    <a:pt x="8628" y="9882"/>
                    <a:pt x="8604" y="11055"/>
                    <a:pt x="8794" y="12213"/>
                  </a:cubicBezTo>
                  <a:cubicBezTo>
                    <a:pt x="8950" y="13169"/>
                    <a:pt x="9252" y="14113"/>
                    <a:pt x="9690" y="15035"/>
                  </a:cubicBezTo>
                  <a:cubicBezTo>
                    <a:pt x="8324" y="15042"/>
                    <a:pt x="6972" y="15117"/>
                    <a:pt x="5929" y="15268"/>
                  </a:cubicBezTo>
                  <a:cubicBezTo>
                    <a:pt x="4837" y="15426"/>
                    <a:pt x="4287" y="15635"/>
                    <a:pt x="4285" y="15842"/>
                  </a:cubicBezTo>
                  <a:lnTo>
                    <a:pt x="4285" y="15844"/>
                  </a:lnTo>
                  <a:cubicBezTo>
                    <a:pt x="4285" y="15844"/>
                    <a:pt x="4285" y="15845"/>
                    <a:pt x="4285" y="15845"/>
                  </a:cubicBezTo>
                  <a:lnTo>
                    <a:pt x="4369" y="16491"/>
                  </a:lnTo>
                  <a:cubicBezTo>
                    <a:pt x="4650" y="16612"/>
                    <a:pt x="5047" y="16728"/>
                    <a:pt x="5567" y="16832"/>
                  </a:cubicBezTo>
                  <a:cubicBezTo>
                    <a:pt x="5523" y="16824"/>
                    <a:pt x="5486" y="16813"/>
                    <a:pt x="5443" y="16805"/>
                  </a:cubicBezTo>
                  <a:lnTo>
                    <a:pt x="5835" y="20880"/>
                  </a:lnTo>
                  <a:cubicBezTo>
                    <a:pt x="5835" y="21038"/>
                    <a:pt x="6233" y="21195"/>
                    <a:pt x="7025" y="21316"/>
                  </a:cubicBezTo>
                  <a:cubicBezTo>
                    <a:pt x="8610" y="21557"/>
                    <a:pt x="11178" y="21557"/>
                    <a:pt x="12763" y="21316"/>
                  </a:cubicBezTo>
                  <a:cubicBezTo>
                    <a:pt x="13555" y="21195"/>
                    <a:pt x="13954" y="21038"/>
                    <a:pt x="13954" y="20880"/>
                  </a:cubicBezTo>
                  <a:lnTo>
                    <a:pt x="14342" y="16806"/>
                  </a:lnTo>
                  <a:cubicBezTo>
                    <a:pt x="14300" y="16815"/>
                    <a:pt x="14262" y="16824"/>
                    <a:pt x="14218" y="16832"/>
                  </a:cubicBezTo>
                  <a:cubicBezTo>
                    <a:pt x="14740" y="16728"/>
                    <a:pt x="15136" y="16613"/>
                    <a:pt x="15417" y="16491"/>
                  </a:cubicBezTo>
                  <a:lnTo>
                    <a:pt x="15501" y="15844"/>
                  </a:lnTo>
                  <a:cubicBezTo>
                    <a:pt x="15501" y="15636"/>
                    <a:pt x="14951" y="15427"/>
                    <a:pt x="13856" y="15268"/>
                  </a:cubicBezTo>
                  <a:cubicBezTo>
                    <a:pt x="12826" y="15119"/>
                    <a:pt x="11494" y="15044"/>
                    <a:pt x="10144" y="15035"/>
                  </a:cubicBezTo>
                  <a:cubicBezTo>
                    <a:pt x="9832" y="14409"/>
                    <a:pt x="9571" y="13774"/>
                    <a:pt x="9393" y="13129"/>
                  </a:cubicBezTo>
                  <a:cubicBezTo>
                    <a:pt x="9574" y="12937"/>
                    <a:pt x="9800" y="12764"/>
                    <a:pt x="10071" y="12618"/>
                  </a:cubicBezTo>
                  <a:cubicBezTo>
                    <a:pt x="10190" y="12553"/>
                    <a:pt x="10319" y="12494"/>
                    <a:pt x="10452" y="12442"/>
                  </a:cubicBezTo>
                  <a:cubicBezTo>
                    <a:pt x="10955" y="12623"/>
                    <a:pt x="12065" y="12913"/>
                    <a:pt x="13362" y="12760"/>
                  </a:cubicBezTo>
                  <a:cubicBezTo>
                    <a:pt x="14459" y="12631"/>
                    <a:pt x="15649" y="12185"/>
                    <a:pt x="16535" y="11125"/>
                  </a:cubicBezTo>
                  <a:cubicBezTo>
                    <a:pt x="16403" y="11076"/>
                    <a:pt x="15269" y="10706"/>
                    <a:pt x="14029" y="10678"/>
                  </a:cubicBezTo>
                  <a:cubicBezTo>
                    <a:pt x="13686" y="10671"/>
                    <a:pt x="13336" y="10689"/>
                    <a:pt x="12992" y="10740"/>
                  </a:cubicBezTo>
                  <a:cubicBezTo>
                    <a:pt x="12058" y="10881"/>
                    <a:pt x="11175" y="11289"/>
                    <a:pt x="10438" y="12128"/>
                  </a:cubicBezTo>
                  <a:cubicBezTo>
                    <a:pt x="10253" y="12204"/>
                    <a:pt x="10077" y="12289"/>
                    <a:pt x="9912" y="12381"/>
                  </a:cubicBezTo>
                  <a:cubicBezTo>
                    <a:pt x="9690" y="12504"/>
                    <a:pt x="9493" y="12642"/>
                    <a:pt x="9312" y="12789"/>
                  </a:cubicBezTo>
                  <a:cubicBezTo>
                    <a:pt x="9290" y="12694"/>
                    <a:pt x="9264" y="12600"/>
                    <a:pt x="9245" y="12505"/>
                  </a:cubicBezTo>
                  <a:cubicBezTo>
                    <a:pt x="8826" y="10488"/>
                    <a:pt x="9060" y="8422"/>
                    <a:pt x="9960" y="6424"/>
                  </a:cubicBezTo>
                  <a:cubicBezTo>
                    <a:pt x="10219" y="5849"/>
                    <a:pt x="10525" y="5281"/>
                    <a:pt x="10919" y="4752"/>
                  </a:cubicBezTo>
                  <a:cubicBezTo>
                    <a:pt x="11302" y="4236"/>
                    <a:pt x="11767" y="3758"/>
                    <a:pt x="12307" y="3337"/>
                  </a:cubicBezTo>
                  <a:cubicBezTo>
                    <a:pt x="12737" y="3662"/>
                    <a:pt x="13720" y="4290"/>
                    <a:pt x="15204" y="4633"/>
                  </a:cubicBezTo>
                  <a:cubicBezTo>
                    <a:pt x="16781" y="4997"/>
                    <a:pt x="18911" y="5034"/>
                    <a:pt x="21600" y="4114"/>
                  </a:cubicBezTo>
                  <a:cubicBezTo>
                    <a:pt x="21577" y="4087"/>
                    <a:pt x="20437" y="2874"/>
                    <a:pt x="18527" y="2252"/>
                  </a:cubicBezTo>
                  <a:cubicBezTo>
                    <a:pt x="17814" y="2020"/>
                    <a:pt x="17002" y="1873"/>
                    <a:pt x="16116" y="1858"/>
                  </a:cubicBezTo>
                  <a:close/>
                  <a:moveTo>
                    <a:pt x="4001" y="6845"/>
                  </a:moveTo>
                  <a:cubicBezTo>
                    <a:pt x="3390" y="6903"/>
                    <a:pt x="2552" y="7046"/>
                    <a:pt x="1785" y="7385"/>
                  </a:cubicBezTo>
                  <a:cubicBezTo>
                    <a:pt x="1017" y="7724"/>
                    <a:pt x="322" y="8260"/>
                    <a:pt x="0" y="9110"/>
                  </a:cubicBezTo>
                  <a:cubicBezTo>
                    <a:pt x="0" y="9110"/>
                    <a:pt x="157" y="9124"/>
                    <a:pt x="413" y="9128"/>
                  </a:cubicBezTo>
                  <a:cubicBezTo>
                    <a:pt x="670" y="9132"/>
                    <a:pt x="1026" y="9127"/>
                    <a:pt x="1428" y="9088"/>
                  </a:cubicBezTo>
                  <a:cubicBezTo>
                    <a:pt x="1507" y="8765"/>
                    <a:pt x="1684" y="8293"/>
                    <a:pt x="2074" y="7857"/>
                  </a:cubicBezTo>
                  <a:cubicBezTo>
                    <a:pt x="2464" y="7421"/>
                    <a:pt x="3066" y="7019"/>
                    <a:pt x="4001" y="68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891F1F-266A-4536-BDD4-B7BC2C13490A}"/>
                </a:ext>
              </a:extLst>
            </p:cNvPr>
            <p:cNvSpPr/>
            <p:nvPr/>
          </p:nvSpPr>
          <p:spPr>
            <a:xfrm>
              <a:off x="12718577" y="3937000"/>
              <a:ext cx="3905311" cy="60488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584A1B43-8DB8-421E-8967-EED193AD7008}"/>
                </a:ext>
              </a:extLst>
            </p:cNvPr>
            <p:cNvSpPr/>
            <p:nvPr/>
          </p:nvSpPr>
          <p:spPr>
            <a:xfrm>
              <a:off x="12718578" y="3730149"/>
              <a:ext cx="3905312" cy="6255681"/>
            </a:xfrm>
            <a:custGeom>
              <a:avLst/>
              <a:gdLst>
                <a:gd name="connsiteX0" fmla="*/ 723388 w 3905312"/>
                <a:gd name="connsiteY0" fmla="*/ 1991927 h 6255681"/>
                <a:gd name="connsiteX1" fmla="*/ 322732 w 3905312"/>
                <a:gd name="connsiteY1" fmla="*/ 2149067 h 6255681"/>
                <a:gd name="connsiteX2" fmla="*/ 1 w 3905312"/>
                <a:gd name="connsiteY2" fmla="*/ 2651045 h 6255681"/>
                <a:gd name="connsiteX3" fmla="*/ 74672 w 3905312"/>
                <a:gd name="connsiteY3" fmla="*/ 2656283 h 6255681"/>
                <a:gd name="connsiteX4" fmla="*/ 258185 w 3905312"/>
                <a:gd name="connsiteY4" fmla="*/ 2644643 h 6255681"/>
                <a:gd name="connsiteX5" fmla="*/ 374983 w 3905312"/>
                <a:gd name="connsiteY5" fmla="*/ 2286420 h 6255681"/>
                <a:gd name="connsiteX6" fmla="*/ 723388 w 3905312"/>
                <a:gd name="connsiteY6" fmla="*/ 1991927 h 6255681"/>
                <a:gd name="connsiteX7" fmla="*/ 3136906 w 3905312"/>
                <a:gd name="connsiteY7" fmla="*/ 894 h 6255681"/>
                <a:gd name="connsiteX8" fmla="*/ 2195292 w 3905312"/>
                <a:gd name="connsiteY8" fmla="*/ 789217 h 6255681"/>
                <a:gd name="connsiteX9" fmla="*/ 2833702 w 3905312"/>
                <a:gd name="connsiteY9" fmla="*/ 454857 h 6255681"/>
                <a:gd name="connsiteX10" fmla="*/ 3355676 w 3905312"/>
                <a:gd name="connsiteY10" fmla="*/ 564564 h 6255681"/>
                <a:gd name="connsiteX11" fmla="*/ 3510803 w 3905312"/>
                <a:gd name="connsiteY11" fmla="*/ 366974 h 6255681"/>
                <a:gd name="connsiteX12" fmla="*/ 3651467 w 3905312"/>
                <a:gd name="connsiteY12" fmla="*/ 108565 h 6255681"/>
                <a:gd name="connsiteX13" fmla="*/ 3136906 w 3905312"/>
                <a:gd name="connsiteY13" fmla="*/ 894 h 6255681"/>
                <a:gd name="connsiteX14" fmla="*/ 0 w 3905312"/>
                <a:gd name="connsiteY14" fmla="*/ 21 h 6255681"/>
                <a:gd name="connsiteX15" fmla="*/ 3905312 w 3905312"/>
                <a:gd name="connsiteY15" fmla="*/ 21 h 6255681"/>
                <a:gd name="connsiteX16" fmla="*/ 3905312 w 3905312"/>
                <a:gd name="connsiteY16" fmla="*/ 1197202 h 6255681"/>
                <a:gd name="connsiteX17" fmla="*/ 3349709 w 3905312"/>
                <a:gd name="connsiteY17" fmla="*/ 655357 h 6255681"/>
                <a:gd name="connsiteX18" fmla="*/ 2913797 w 3905312"/>
                <a:gd name="connsiteY18" fmla="*/ 540702 h 6255681"/>
                <a:gd name="connsiteX19" fmla="*/ 2388026 w 3905312"/>
                <a:gd name="connsiteY19" fmla="*/ 708610 h 6255681"/>
                <a:gd name="connsiteX20" fmla="*/ 2145391 w 3905312"/>
                <a:gd name="connsiteY20" fmla="*/ 964400 h 6255681"/>
                <a:gd name="connsiteX21" fmla="*/ 1729005 w 3905312"/>
                <a:gd name="connsiteY21" fmla="*/ 1884547 h 6255681"/>
                <a:gd name="connsiteX22" fmla="*/ 1627576 w 3905312"/>
                <a:gd name="connsiteY22" fmla="*/ 2357716 h 6255681"/>
                <a:gd name="connsiteX23" fmla="*/ 1501557 w 3905312"/>
                <a:gd name="connsiteY23" fmla="*/ 2156051 h 6255681"/>
                <a:gd name="connsiteX24" fmla="*/ 1212636 w 3905312"/>
                <a:gd name="connsiteY24" fmla="*/ 1963118 h 6255681"/>
                <a:gd name="connsiteX25" fmla="*/ 1117896 w 3905312"/>
                <a:gd name="connsiteY25" fmla="*/ 1947985 h 6255681"/>
                <a:gd name="connsiteX26" fmla="*/ 1024603 w 3905312"/>
                <a:gd name="connsiteY26" fmla="*/ 1946239 h 6255681"/>
                <a:gd name="connsiteX27" fmla="*/ 706392 w 3905312"/>
                <a:gd name="connsiteY27" fmla="*/ 2028593 h 6255681"/>
                <a:gd name="connsiteX28" fmla="*/ 580916 w 3905312"/>
                <a:gd name="connsiteY28" fmla="*/ 2112110 h 6255681"/>
                <a:gd name="connsiteX29" fmla="*/ 488707 w 3905312"/>
                <a:gd name="connsiteY29" fmla="*/ 2222982 h 6255681"/>
                <a:gd name="connsiteX30" fmla="*/ 420726 w 3905312"/>
                <a:gd name="connsiteY30" fmla="*/ 2344329 h 6255681"/>
                <a:gd name="connsiteX31" fmla="*/ 371548 w 3905312"/>
                <a:gd name="connsiteY31" fmla="*/ 2468005 h 6255681"/>
                <a:gd name="connsiteX32" fmla="*/ 340812 w 3905312"/>
                <a:gd name="connsiteY32" fmla="*/ 2583533 h 6255681"/>
                <a:gd name="connsiteX33" fmla="*/ 325624 w 3905312"/>
                <a:gd name="connsiteY33" fmla="*/ 2675780 h 6255681"/>
                <a:gd name="connsiteX34" fmla="*/ 319839 w 3905312"/>
                <a:gd name="connsiteY34" fmla="*/ 2733399 h 6255681"/>
                <a:gd name="connsiteX35" fmla="*/ 317850 w 3905312"/>
                <a:gd name="connsiteY35" fmla="*/ 2763663 h 6255681"/>
                <a:gd name="connsiteX36" fmla="*/ 1049011 w 3905312"/>
                <a:gd name="connsiteY36" fmla="*/ 2472370 h 6255681"/>
                <a:gd name="connsiteX37" fmla="*/ 1239033 w 3905312"/>
                <a:gd name="connsiteY37" fmla="*/ 2040233 h 6255681"/>
                <a:gd name="connsiteX38" fmla="*/ 1512405 w 3905312"/>
                <a:gd name="connsiteY38" fmla="*/ 2282055 h 6255681"/>
                <a:gd name="connsiteX39" fmla="*/ 1601721 w 3905312"/>
                <a:gd name="connsiteY39" fmla="*/ 2536682 h 6255681"/>
                <a:gd name="connsiteX40" fmla="*/ 1589969 w 3905312"/>
                <a:gd name="connsiteY40" fmla="*/ 3554023 h 6255681"/>
                <a:gd name="connsiteX41" fmla="*/ 1751967 w 3905312"/>
                <a:gd name="connsiteY41" fmla="*/ 4375229 h 6255681"/>
                <a:gd name="connsiteX42" fmla="*/ 1071973 w 3905312"/>
                <a:gd name="connsiteY42" fmla="*/ 4443033 h 6255681"/>
                <a:gd name="connsiteX43" fmla="*/ 774735 w 3905312"/>
                <a:gd name="connsiteY43" fmla="*/ 4610068 h 6255681"/>
                <a:gd name="connsiteX44" fmla="*/ 774735 w 3905312"/>
                <a:gd name="connsiteY44" fmla="*/ 4610650 h 6255681"/>
                <a:gd name="connsiteX45" fmla="*/ 774735 w 3905312"/>
                <a:gd name="connsiteY45" fmla="*/ 4610941 h 6255681"/>
                <a:gd name="connsiteX46" fmla="*/ 789922 w 3905312"/>
                <a:gd name="connsiteY46" fmla="*/ 4798927 h 6255681"/>
                <a:gd name="connsiteX47" fmla="*/ 1006523 w 3905312"/>
                <a:gd name="connsiteY47" fmla="*/ 4898159 h 6255681"/>
                <a:gd name="connsiteX48" fmla="*/ 984103 w 3905312"/>
                <a:gd name="connsiteY48" fmla="*/ 4890302 h 6255681"/>
                <a:gd name="connsiteX49" fmla="*/ 1054977 w 3905312"/>
                <a:gd name="connsiteY49" fmla="*/ 6076133 h 6255681"/>
                <a:gd name="connsiteX50" fmla="*/ 1270131 w 3905312"/>
                <a:gd name="connsiteY50" fmla="*/ 6203009 h 6255681"/>
                <a:gd name="connsiteX51" fmla="*/ 2307570 w 3905312"/>
                <a:gd name="connsiteY51" fmla="*/ 6203009 h 6255681"/>
                <a:gd name="connsiteX52" fmla="*/ 2522904 w 3905312"/>
                <a:gd name="connsiteY52" fmla="*/ 6076133 h 6255681"/>
                <a:gd name="connsiteX53" fmla="*/ 2593055 w 3905312"/>
                <a:gd name="connsiteY53" fmla="*/ 4890593 h 6255681"/>
                <a:gd name="connsiteX54" fmla="*/ 2570636 w 3905312"/>
                <a:gd name="connsiteY54" fmla="*/ 4898159 h 6255681"/>
                <a:gd name="connsiteX55" fmla="*/ 2787417 w 3905312"/>
                <a:gd name="connsiteY55" fmla="*/ 4798927 h 6255681"/>
                <a:gd name="connsiteX56" fmla="*/ 2802604 w 3905312"/>
                <a:gd name="connsiteY56" fmla="*/ 4610650 h 6255681"/>
                <a:gd name="connsiteX57" fmla="*/ 2505186 w 3905312"/>
                <a:gd name="connsiteY57" fmla="*/ 4443033 h 6255681"/>
                <a:gd name="connsiteX58" fmla="*/ 1834051 w 3905312"/>
                <a:gd name="connsiteY58" fmla="*/ 4375229 h 6255681"/>
                <a:gd name="connsiteX59" fmla="*/ 1698269 w 3905312"/>
                <a:gd name="connsiteY59" fmla="*/ 3820580 h 6255681"/>
                <a:gd name="connsiteX60" fmla="*/ 1820852 w 3905312"/>
                <a:gd name="connsiteY60" fmla="*/ 3671878 h 6255681"/>
                <a:gd name="connsiteX61" fmla="*/ 1889738 w 3905312"/>
                <a:gd name="connsiteY61" fmla="*/ 3620662 h 6255681"/>
                <a:gd name="connsiteX62" fmla="*/ 2415870 w 3905312"/>
                <a:gd name="connsiteY62" fmla="*/ 3713201 h 6255681"/>
                <a:gd name="connsiteX63" fmla="*/ 2989553 w 3905312"/>
                <a:gd name="connsiteY63" fmla="*/ 3237413 h 6255681"/>
                <a:gd name="connsiteX64" fmla="*/ 2536464 w 3905312"/>
                <a:gd name="connsiteY64" fmla="*/ 3107336 h 6255681"/>
                <a:gd name="connsiteX65" fmla="*/ 2348973 w 3905312"/>
                <a:gd name="connsiteY65" fmla="*/ 3125378 h 6255681"/>
                <a:gd name="connsiteX66" fmla="*/ 1887206 w 3905312"/>
                <a:gd name="connsiteY66" fmla="*/ 3529288 h 6255681"/>
                <a:gd name="connsiteX67" fmla="*/ 1792105 w 3905312"/>
                <a:gd name="connsiteY67" fmla="*/ 3602911 h 6255681"/>
                <a:gd name="connsiteX68" fmla="*/ 1683624 w 3905312"/>
                <a:gd name="connsiteY68" fmla="*/ 3721640 h 6255681"/>
                <a:gd name="connsiteX69" fmla="*/ 1671510 w 3905312"/>
                <a:gd name="connsiteY69" fmla="*/ 3638995 h 6255681"/>
                <a:gd name="connsiteX70" fmla="*/ 1800783 w 3905312"/>
                <a:gd name="connsiteY70" fmla="*/ 1869415 h 6255681"/>
                <a:gd name="connsiteX71" fmla="*/ 1974172 w 3905312"/>
                <a:gd name="connsiteY71" fmla="*/ 1382860 h 6255681"/>
                <a:gd name="connsiteX72" fmla="*/ 2225124 w 3905312"/>
                <a:gd name="connsiteY72" fmla="*/ 971093 h 6255681"/>
                <a:gd name="connsiteX73" fmla="*/ 2748906 w 3905312"/>
                <a:gd name="connsiteY73" fmla="*/ 1348231 h 6255681"/>
                <a:gd name="connsiteX74" fmla="*/ 3905312 w 3905312"/>
                <a:gd name="connsiteY74" fmla="*/ 1197202 h 6255681"/>
                <a:gd name="connsiteX75" fmla="*/ 3905312 w 3905312"/>
                <a:gd name="connsiteY75" fmla="*/ 6255681 h 6255681"/>
                <a:gd name="connsiteX76" fmla="*/ 0 w 3905312"/>
                <a:gd name="connsiteY76" fmla="*/ 6255681 h 625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312" h="6255681">
                  <a:moveTo>
                    <a:pt x="723388" y="1991927"/>
                  </a:moveTo>
                  <a:cubicBezTo>
                    <a:pt x="612918" y="2008805"/>
                    <a:pt x="461406" y="2050418"/>
                    <a:pt x="322732" y="2149067"/>
                  </a:cubicBezTo>
                  <a:cubicBezTo>
                    <a:pt x="183876" y="2247717"/>
                    <a:pt x="58219" y="2403694"/>
                    <a:pt x="1" y="2651045"/>
                  </a:cubicBezTo>
                  <a:cubicBezTo>
                    <a:pt x="1" y="2651045"/>
                    <a:pt x="28387" y="2655119"/>
                    <a:pt x="74672" y="2656283"/>
                  </a:cubicBezTo>
                  <a:cubicBezTo>
                    <a:pt x="121138" y="2657447"/>
                    <a:pt x="185503" y="2655992"/>
                    <a:pt x="258185" y="2644643"/>
                  </a:cubicBezTo>
                  <a:cubicBezTo>
                    <a:pt x="272469" y="2550650"/>
                    <a:pt x="304471" y="2413297"/>
                    <a:pt x="374983" y="2286420"/>
                  </a:cubicBezTo>
                  <a:cubicBezTo>
                    <a:pt x="445496" y="2159544"/>
                    <a:pt x="554338" y="2042561"/>
                    <a:pt x="723388" y="1991927"/>
                  </a:cubicBezTo>
                  <a:close/>
                  <a:moveTo>
                    <a:pt x="3136906" y="894"/>
                  </a:moveTo>
                  <a:cubicBezTo>
                    <a:pt x="2774580" y="-12492"/>
                    <a:pt x="2330893" y="118459"/>
                    <a:pt x="2195292" y="789217"/>
                  </a:cubicBezTo>
                  <a:cubicBezTo>
                    <a:pt x="2423283" y="575040"/>
                    <a:pt x="2638436" y="478137"/>
                    <a:pt x="2833702" y="454857"/>
                  </a:cubicBezTo>
                  <a:cubicBezTo>
                    <a:pt x="3029148" y="431576"/>
                    <a:pt x="3205249" y="482502"/>
                    <a:pt x="3355676" y="564564"/>
                  </a:cubicBezTo>
                  <a:cubicBezTo>
                    <a:pt x="3409374" y="508110"/>
                    <a:pt x="3461264" y="442343"/>
                    <a:pt x="3510803" y="366974"/>
                  </a:cubicBezTo>
                  <a:cubicBezTo>
                    <a:pt x="3560524" y="291314"/>
                    <a:pt x="3607894" y="205759"/>
                    <a:pt x="3651467" y="108565"/>
                  </a:cubicBezTo>
                  <a:cubicBezTo>
                    <a:pt x="3651467" y="108565"/>
                    <a:pt x="3418775" y="11079"/>
                    <a:pt x="3136906" y="894"/>
                  </a:cubicBezTo>
                  <a:close/>
                  <a:moveTo>
                    <a:pt x="0" y="21"/>
                  </a:moveTo>
                  <a:lnTo>
                    <a:pt x="3905312" y="21"/>
                  </a:lnTo>
                  <a:lnTo>
                    <a:pt x="3905312" y="1197202"/>
                  </a:lnTo>
                  <a:cubicBezTo>
                    <a:pt x="3901154" y="1189344"/>
                    <a:pt x="3695040" y="836360"/>
                    <a:pt x="3349709" y="655357"/>
                  </a:cubicBezTo>
                  <a:cubicBezTo>
                    <a:pt x="3220798" y="587844"/>
                    <a:pt x="3073987" y="545067"/>
                    <a:pt x="2913797" y="540702"/>
                  </a:cubicBezTo>
                  <a:cubicBezTo>
                    <a:pt x="2746917" y="536046"/>
                    <a:pt x="2559064" y="569220"/>
                    <a:pt x="2388026" y="708610"/>
                  </a:cubicBezTo>
                  <a:cubicBezTo>
                    <a:pt x="2334328" y="752260"/>
                    <a:pt x="2257849" y="820064"/>
                    <a:pt x="2145391" y="964400"/>
                  </a:cubicBezTo>
                  <a:cubicBezTo>
                    <a:pt x="1947594" y="1218445"/>
                    <a:pt x="1822299" y="1540292"/>
                    <a:pt x="1729005" y="1884547"/>
                  </a:cubicBezTo>
                  <a:cubicBezTo>
                    <a:pt x="1686698" y="2041106"/>
                    <a:pt x="1653249" y="2199120"/>
                    <a:pt x="1627576" y="2357716"/>
                  </a:cubicBezTo>
                  <a:cubicBezTo>
                    <a:pt x="1592862" y="2284092"/>
                    <a:pt x="1552000" y="2215125"/>
                    <a:pt x="1501557" y="2156051"/>
                  </a:cubicBezTo>
                  <a:cubicBezTo>
                    <a:pt x="1420377" y="2061185"/>
                    <a:pt x="1322744" y="1991927"/>
                    <a:pt x="1212636" y="1963118"/>
                  </a:cubicBezTo>
                  <a:cubicBezTo>
                    <a:pt x="1182081" y="1955261"/>
                    <a:pt x="1150079" y="1950604"/>
                    <a:pt x="1117896" y="1947985"/>
                  </a:cubicBezTo>
                  <a:cubicBezTo>
                    <a:pt x="1086618" y="1945657"/>
                    <a:pt x="1055158" y="1945075"/>
                    <a:pt x="1024603" y="1946239"/>
                  </a:cubicBezTo>
                  <a:cubicBezTo>
                    <a:pt x="915760" y="1949440"/>
                    <a:pt x="804748" y="1979123"/>
                    <a:pt x="706392" y="2028593"/>
                  </a:cubicBezTo>
                  <a:cubicBezTo>
                    <a:pt x="661192" y="2051291"/>
                    <a:pt x="618342" y="2077772"/>
                    <a:pt x="580916" y="2112110"/>
                  </a:cubicBezTo>
                  <a:cubicBezTo>
                    <a:pt x="545479" y="2144411"/>
                    <a:pt x="515285" y="2182824"/>
                    <a:pt x="488707" y="2222982"/>
                  </a:cubicBezTo>
                  <a:cubicBezTo>
                    <a:pt x="463033" y="2261685"/>
                    <a:pt x="440614" y="2302425"/>
                    <a:pt x="420726" y="2344329"/>
                  </a:cubicBezTo>
                  <a:cubicBezTo>
                    <a:pt x="401923" y="2384488"/>
                    <a:pt x="385289" y="2425810"/>
                    <a:pt x="371548" y="2468005"/>
                  </a:cubicBezTo>
                  <a:cubicBezTo>
                    <a:pt x="359073" y="2505835"/>
                    <a:pt x="348948" y="2544539"/>
                    <a:pt x="340812" y="2583533"/>
                  </a:cubicBezTo>
                  <a:cubicBezTo>
                    <a:pt x="334303" y="2614088"/>
                    <a:pt x="329421" y="2644934"/>
                    <a:pt x="325624" y="2675780"/>
                  </a:cubicBezTo>
                  <a:cubicBezTo>
                    <a:pt x="323274" y="2694986"/>
                    <a:pt x="321285" y="2714192"/>
                    <a:pt x="319839" y="2733399"/>
                  </a:cubicBezTo>
                  <a:cubicBezTo>
                    <a:pt x="319658" y="2735436"/>
                    <a:pt x="317850" y="2763663"/>
                    <a:pt x="317850" y="2763663"/>
                  </a:cubicBezTo>
                  <a:cubicBezTo>
                    <a:pt x="693194" y="2761335"/>
                    <a:pt x="916303" y="2628056"/>
                    <a:pt x="1049011" y="2472370"/>
                  </a:cubicBezTo>
                  <a:cubicBezTo>
                    <a:pt x="1184974" y="2312901"/>
                    <a:pt x="1226739" y="2130443"/>
                    <a:pt x="1239033" y="2040233"/>
                  </a:cubicBezTo>
                  <a:cubicBezTo>
                    <a:pt x="1351672" y="2092031"/>
                    <a:pt x="1446955" y="2176422"/>
                    <a:pt x="1512405" y="2282055"/>
                  </a:cubicBezTo>
                  <a:cubicBezTo>
                    <a:pt x="1560498" y="2359753"/>
                    <a:pt x="1590511" y="2446762"/>
                    <a:pt x="1601721" y="2536682"/>
                  </a:cubicBezTo>
                  <a:cubicBezTo>
                    <a:pt x="1559956" y="2875698"/>
                    <a:pt x="1555616" y="3217043"/>
                    <a:pt x="1589969" y="3554023"/>
                  </a:cubicBezTo>
                  <a:cubicBezTo>
                    <a:pt x="1618174" y="3832220"/>
                    <a:pt x="1672776" y="4106926"/>
                    <a:pt x="1751967" y="4375229"/>
                  </a:cubicBezTo>
                  <a:cubicBezTo>
                    <a:pt x="1504992" y="4377266"/>
                    <a:pt x="1260549" y="4399091"/>
                    <a:pt x="1071973" y="4443033"/>
                  </a:cubicBezTo>
                  <a:cubicBezTo>
                    <a:pt x="874538" y="4489011"/>
                    <a:pt x="775097" y="4549830"/>
                    <a:pt x="774735" y="4610068"/>
                  </a:cubicBezTo>
                  <a:lnTo>
                    <a:pt x="774735" y="4610650"/>
                  </a:lnTo>
                  <a:cubicBezTo>
                    <a:pt x="774735" y="4610650"/>
                    <a:pt x="774735" y="4610941"/>
                    <a:pt x="774735" y="4610941"/>
                  </a:cubicBezTo>
                  <a:lnTo>
                    <a:pt x="789922" y="4798927"/>
                  </a:lnTo>
                  <a:cubicBezTo>
                    <a:pt x="840728" y="4834139"/>
                    <a:pt x="912506" y="4867895"/>
                    <a:pt x="1006523" y="4898159"/>
                  </a:cubicBezTo>
                  <a:cubicBezTo>
                    <a:pt x="998567" y="4895831"/>
                    <a:pt x="991878" y="4892630"/>
                    <a:pt x="984103" y="4890302"/>
                  </a:cubicBezTo>
                  <a:lnTo>
                    <a:pt x="1054977" y="6076133"/>
                  </a:lnTo>
                  <a:cubicBezTo>
                    <a:pt x="1054977" y="6122111"/>
                    <a:pt x="1126936" y="6167799"/>
                    <a:pt x="1270131" y="6203009"/>
                  </a:cubicBezTo>
                  <a:cubicBezTo>
                    <a:pt x="1556701" y="6273141"/>
                    <a:pt x="2021000" y="6273141"/>
                    <a:pt x="2307570" y="6203009"/>
                  </a:cubicBezTo>
                  <a:cubicBezTo>
                    <a:pt x="2450764" y="6167799"/>
                    <a:pt x="2522904" y="6122111"/>
                    <a:pt x="2522904" y="6076133"/>
                  </a:cubicBezTo>
                  <a:lnTo>
                    <a:pt x="2593055" y="4890593"/>
                  </a:lnTo>
                  <a:cubicBezTo>
                    <a:pt x="2585462" y="4893212"/>
                    <a:pt x="2578591" y="4895831"/>
                    <a:pt x="2570636" y="4898159"/>
                  </a:cubicBezTo>
                  <a:cubicBezTo>
                    <a:pt x="2665014" y="4867895"/>
                    <a:pt x="2736612" y="4834429"/>
                    <a:pt x="2787417" y="4798927"/>
                  </a:cubicBezTo>
                  <a:lnTo>
                    <a:pt x="2802604" y="4610650"/>
                  </a:lnTo>
                  <a:cubicBezTo>
                    <a:pt x="2802604" y="4550121"/>
                    <a:pt x="2703163" y="4489302"/>
                    <a:pt x="2505186" y="4443033"/>
                  </a:cubicBezTo>
                  <a:cubicBezTo>
                    <a:pt x="2318960" y="4399673"/>
                    <a:pt x="2078133" y="4377848"/>
                    <a:pt x="1834051" y="4375229"/>
                  </a:cubicBezTo>
                  <a:cubicBezTo>
                    <a:pt x="1777641" y="4193062"/>
                    <a:pt x="1730452" y="4008276"/>
                    <a:pt x="1698269" y="3820580"/>
                  </a:cubicBezTo>
                  <a:cubicBezTo>
                    <a:pt x="1730994" y="3764708"/>
                    <a:pt x="1771855" y="3714365"/>
                    <a:pt x="1820852" y="3671878"/>
                  </a:cubicBezTo>
                  <a:cubicBezTo>
                    <a:pt x="1842368" y="3652963"/>
                    <a:pt x="1865691" y="3635794"/>
                    <a:pt x="1889738" y="3620662"/>
                  </a:cubicBezTo>
                  <a:cubicBezTo>
                    <a:pt x="1980681" y="3673334"/>
                    <a:pt x="2181370" y="3757724"/>
                    <a:pt x="2415870" y="3713201"/>
                  </a:cubicBezTo>
                  <a:cubicBezTo>
                    <a:pt x="2614209" y="3675662"/>
                    <a:pt x="2829363" y="3545875"/>
                    <a:pt x="2989553" y="3237413"/>
                  </a:cubicBezTo>
                  <a:cubicBezTo>
                    <a:pt x="2965687" y="3223154"/>
                    <a:pt x="2760658" y="3115484"/>
                    <a:pt x="2536464" y="3107336"/>
                  </a:cubicBezTo>
                  <a:cubicBezTo>
                    <a:pt x="2474450" y="3105299"/>
                    <a:pt x="2411169" y="3110537"/>
                    <a:pt x="2348973" y="3125378"/>
                  </a:cubicBezTo>
                  <a:cubicBezTo>
                    <a:pt x="2180105" y="3166409"/>
                    <a:pt x="2020457" y="3285137"/>
                    <a:pt x="1887206" y="3529288"/>
                  </a:cubicBezTo>
                  <a:cubicBezTo>
                    <a:pt x="1853758" y="3551404"/>
                    <a:pt x="1821937" y="3576139"/>
                    <a:pt x="1792105" y="3602911"/>
                  </a:cubicBezTo>
                  <a:cubicBezTo>
                    <a:pt x="1751967" y="3638704"/>
                    <a:pt x="1716349" y="3678863"/>
                    <a:pt x="1683624" y="3721640"/>
                  </a:cubicBezTo>
                  <a:cubicBezTo>
                    <a:pt x="1679646" y="3693995"/>
                    <a:pt x="1674946" y="3666640"/>
                    <a:pt x="1671510" y="3638995"/>
                  </a:cubicBezTo>
                  <a:cubicBezTo>
                    <a:pt x="1595754" y="3052045"/>
                    <a:pt x="1638062" y="2450836"/>
                    <a:pt x="1800783" y="1869415"/>
                  </a:cubicBezTo>
                  <a:cubicBezTo>
                    <a:pt x="1847611" y="1702089"/>
                    <a:pt x="1902936" y="1536800"/>
                    <a:pt x="1974172" y="1382860"/>
                  </a:cubicBezTo>
                  <a:cubicBezTo>
                    <a:pt x="2043419" y="1232704"/>
                    <a:pt x="2127492" y="1093605"/>
                    <a:pt x="2225124" y="971093"/>
                  </a:cubicBezTo>
                  <a:cubicBezTo>
                    <a:pt x="2302869" y="1065669"/>
                    <a:pt x="2480597" y="1248418"/>
                    <a:pt x="2748906" y="1348231"/>
                  </a:cubicBezTo>
                  <a:cubicBezTo>
                    <a:pt x="3034030" y="1454156"/>
                    <a:pt x="3419137" y="1464923"/>
                    <a:pt x="3905312" y="1197202"/>
                  </a:cubicBezTo>
                  <a:lnTo>
                    <a:pt x="3905312" y="6255681"/>
                  </a:lnTo>
                  <a:lnTo>
                    <a:pt x="0" y="6255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1D06D2-7050-466A-94E8-22E30D9E8A48}"/>
              </a:ext>
            </a:extLst>
          </p:cNvPr>
          <p:cNvSpPr txBox="1"/>
          <p:nvPr/>
        </p:nvSpPr>
        <p:spPr>
          <a:xfrm>
            <a:off x="342898" y="1791950"/>
            <a:ext cx="428873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91494-D258-4DDD-933D-CA2B602930E5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88CE5-3EC4-4588-95C3-5CE9545B1B06}"/>
              </a:ext>
            </a:extLst>
          </p:cNvPr>
          <p:cNvSpPr txBox="1"/>
          <p:nvPr/>
        </p:nvSpPr>
        <p:spPr>
          <a:xfrm>
            <a:off x="472492" y="6358711"/>
            <a:ext cx="16746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The marketing team(s) for Eco-Friendly Companies can move into integrating this model to their focused market domain, gain insight on market </a:t>
            </a:r>
            <a:r>
              <a:rPr lang="en-US" spc="-20" dirty="0" smtClean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behavior, 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maximise productivity, driving profitability by knowledge of the demand &amp; Supply on her goods &amp; Services.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20BC8F-28EF-41C7-9402-DE762DE24743}"/>
              </a:ext>
            </a:extLst>
          </p:cNvPr>
          <p:cNvSpPr txBox="1"/>
          <p:nvPr/>
        </p:nvSpPr>
        <p:spPr>
          <a:xfrm>
            <a:off x="317500" y="5777431"/>
            <a:ext cx="1051063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Recommendation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F366A0-C5EF-40BE-A76A-DAE85DD813C1}"/>
              </a:ext>
            </a:extLst>
          </p:cNvPr>
          <p:cNvSpPr/>
          <p:nvPr/>
        </p:nvSpPr>
        <p:spPr>
          <a:xfrm>
            <a:off x="-12698" y="5828851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335491-D99E-43A1-AB29-54558CC12AC5}"/>
              </a:ext>
            </a:extLst>
          </p:cNvPr>
          <p:cNvSpPr txBox="1"/>
          <p:nvPr/>
        </p:nvSpPr>
        <p:spPr>
          <a:xfrm>
            <a:off x="7898987" y="11308325"/>
            <a:ext cx="8579676" cy="82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Click here for a demonstration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33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FE01FD3-1CBD-475A-9AB2-984BC5C7C38D}"/>
              </a:ext>
            </a:extLst>
          </p:cNvPr>
          <p:cNvSpPr txBox="1"/>
          <p:nvPr/>
        </p:nvSpPr>
        <p:spPr>
          <a:xfrm>
            <a:off x="11018906" y="9096771"/>
            <a:ext cx="4265911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Thank you!</a:t>
            </a:r>
            <a:endParaRPr lang="en-US" sz="3200" b="1" spc="-29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7" name="Google Shape;338;p35">
            <a:extLst>
              <a:ext uri="{FF2B5EF4-FFF2-40B4-BE49-F238E27FC236}">
                <a16:creationId xmlns:a16="http://schemas.microsoft.com/office/drawing/2014/main" id="{3E130521-231B-452C-B93B-675071662008}"/>
              </a:ext>
            </a:extLst>
          </p:cNvPr>
          <p:cNvSpPr txBox="1">
            <a:spLocks/>
          </p:cNvSpPr>
          <p:nvPr/>
        </p:nvSpPr>
        <p:spPr>
          <a:xfrm>
            <a:off x="10823332" y="10184169"/>
            <a:ext cx="4657058" cy="104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600" b="1" dirty="0">
                <a:solidFill>
                  <a:srgbClr val="00B050"/>
                </a:solidFill>
              </a:rPr>
              <a:t>Questions?</a:t>
            </a:r>
          </a:p>
        </p:txBody>
      </p:sp>
      <p:sp>
        <p:nvSpPr>
          <p:cNvPr id="28" name="Google Shape;104;p14">
            <a:extLst>
              <a:ext uri="{FF2B5EF4-FFF2-40B4-BE49-F238E27FC236}">
                <a16:creationId xmlns:a16="http://schemas.microsoft.com/office/drawing/2014/main" id="{4C54987E-325C-4CA4-9627-956F6BBB5BAC}"/>
              </a:ext>
            </a:extLst>
          </p:cNvPr>
          <p:cNvSpPr txBox="1">
            <a:spLocks/>
          </p:cNvSpPr>
          <p:nvPr/>
        </p:nvSpPr>
        <p:spPr>
          <a:xfrm>
            <a:off x="2379316" y="8433940"/>
            <a:ext cx="10601187" cy="359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www.data-ware.io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hello@data-ware.io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http://</a:t>
            </a:r>
            <a:r>
              <a:rPr lang="en-US" sz="3200" b="1" kern="0" dirty="0" err="1">
                <a:solidFill>
                  <a:schemeClr val="tx2"/>
                </a:solidFill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Streamlit</a:t>
            </a:r>
            <a:r>
              <a:rPr lang="en-US" sz="3200" b="1" kern="0" dirty="0">
                <a:solidFill>
                  <a:schemeClr val="tx2"/>
                </a:solidFill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 page (hyper link)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endParaRPr lang="en-US" sz="3200" b="1" kern="0" dirty="0">
              <a:solidFill>
                <a:schemeClr val="tx2"/>
              </a:solidFill>
              <a:latin typeface="Poppins" panose="00000500000000000000" pitchFamily="2" charset="0"/>
              <a:ea typeface="Lato"/>
              <a:cs typeface="Poppins" panose="00000500000000000000" pitchFamily="2" charset="0"/>
              <a:sym typeface="Lato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C31B71B-741E-49E0-B933-82E36E706B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89" y="8742655"/>
            <a:ext cx="569968" cy="56996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FD1BD1F-6F2E-4187-A48D-15727C6DE7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9604603"/>
            <a:ext cx="522389" cy="52238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7E6010D-F291-4C75-AC37-97874FA388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10353429"/>
            <a:ext cx="523781" cy="523781"/>
          </a:xfrm>
          <a:prstGeom prst="rect">
            <a:avLst/>
          </a:prstGeom>
        </p:spPr>
      </p:pic>
      <p:sp>
        <p:nvSpPr>
          <p:cNvPr id="29" name="Freeform 76">
            <a:extLst>
              <a:ext uri="{FF2B5EF4-FFF2-40B4-BE49-F238E27FC236}">
                <a16:creationId xmlns:a16="http://schemas.microsoft.com/office/drawing/2014/main" id="{06FA1FEA-8698-4323-9EE5-86F2B3E5E9A3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0" name="Shape 14565">
            <a:extLst>
              <a:ext uri="{FF2B5EF4-FFF2-40B4-BE49-F238E27FC236}">
                <a16:creationId xmlns:a16="http://schemas.microsoft.com/office/drawing/2014/main" id="{C36DCB25-3180-4E46-A551-337578907583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1" name="Shape 14579">
            <a:extLst>
              <a:ext uri="{FF2B5EF4-FFF2-40B4-BE49-F238E27FC236}">
                <a16:creationId xmlns:a16="http://schemas.microsoft.com/office/drawing/2014/main" id="{B3711711-E40E-4006-B301-8D98BF38763F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43C2B9-E13C-42A0-B048-06C7723BAD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75FA22-77D9-403F-8D21-17149E967D32}"/>
              </a:ext>
            </a:extLst>
          </p:cNvPr>
          <p:cNvSpPr txBox="1"/>
          <p:nvPr/>
        </p:nvSpPr>
        <p:spPr>
          <a:xfrm>
            <a:off x="23517824" y="12948933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15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id="{260E2AD3-2116-47D0-8518-2D5AD56AC7EB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5EBC93-E2F1-4B39-AD69-976770A4ED7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7BA78483-0A97-4790-B52A-8A1F51EB2E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8C93340-545B-4BBD-9AE6-9EA629883D7B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9"/>
          <a:stretch/>
        </p:blipFill>
        <p:spPr>
          <a:xfrm>
            <a:off x="9265661" y="930313"/>
            <a:ext cx="7772400" cy="7258500"/>
          </a:xfrm>
          <a:prstGeom prst="rect">
            <a:avLst/>
          </a:prstGeom>
        </p:spPr>
      </p:pic>
      <p:sp>
        <p:nvSpPr>
          <p:cNvPr id="21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7359175" y="815677"/>
            <a:ext cx="670952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TRIDENT APP REVIEW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0972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36">
            <a:extLst>
              <a:ext uri="{FF2B5EF4-FFF2-40B4-BE49-F238E27FC236}">
                <a16:creationId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5266341" y="2848919"/>
            <a:ext cx="4292043" cy="685855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499804" y="2878438"/>
            <a:ext cx="4292043" cy="68290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4" name="Rectangle: Rounded Corners 36">
            <a:extLst>
              <a:ext uri="{FF2B5EF4-FFF2-40B4-BE49-F238E27FC236}">
                <a16:creationId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10032879" y="2819400"/>
            <a:ext cx="4292043" cy="68880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5" name="Rectangle: Rounded Corners 36">
            <a:extLst>
              <a:ext uri="{FF2B5EF4-FFF2-40B4-BE49-F238E27FC236}">
                <a16:creationId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14799417" y="2907957"/>
            <a:ext cx="4292043" cy="679951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6" name="Rectangle: Rounded Corners 36">
            <a:extLst>
              <a:ext uri="{FF2B5EF4-FFF2-40B4-BE49-F238E27FC236}">
                <a16:creationId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19565954" y="2937475"/>
            <a:ext cx="4292043" cy="6770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18952560" y="792709"/>
            <a:ext cx="511614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MEET THE TEAM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Freeform 76">
            <a:extLst>
              <a:ext uri="{FF2B5EF4-FFF2-40B4-BE49-F238E27FC236}">
                <a16:creationId xmlns:a16="http://schemas.microsoft.com/office/drawing/2014/main" id="{A04EEA4E-6D63-4C50-A0DD-0658D20E551D}"/>
              </a:ext>
            </a:extLst>
          </p:cNvPr>
          <p:cNvSpPr/>
          <p:nvPr/>
        </p:nvSpPr>
        <p:spPr>
          <a:xfrm>
            <a:off x="1048387" y="11175374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7" name="Shape 14579">
            <a:extLst>
              <a:ext uri="{FF2B5EF4-FFF2-40B4-BE49-F238E27FC236}">
                <a16:creationId xmlns:a16="http://schemas.microsoft.com/office/drawing/2014/main" id="{2C2CDA45-1D8B-4B35-B8C1-62F8B0539661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9707AF-BDA3-445A-B022-39FEB1B6E1E8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8924B-38F9-4388-8932-C57948B7090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0" name="Google Shape;260;p29">
            <a:extLst>
              <a:ext uri="{FF2B5EF4-FFF2-40B4-BE49-F238E27FC236}">
                <a16:creationId xmlns:a16="http://schemas.microsoft.com/office/drawing/2014/main" id="{131E8824-9956-49FB-A7CC-F51F9219DBF0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F297C2-406A-45DD-B99A-D56E0C05382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A16C16C6-0FC4-4465-AC28-4A44FB9D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F148AF-0F50-44F9-BD2B-9C7550818E62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8BA27F-3EB7-402C-AC2E-5260B6A62992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82B28A-74ED-4127-9AD0-3CACA9C187CC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76">
            <a:extLst>
              <a:ext uri="{FF2B5EF4-FFF2-40B4-BE49-F238E27FC236}">
                <a16:creationId xmlns:a16="http://schemas.microsoft.com/office/drawing/2014/main" id="{A04EEA4E-6D63-4C50-A0DD-0658D20E551D}"/>
              </a:ext>
            </a:extLst>
          </p:cNvPr>
          <p:cNvSpPr/>
          <p:nvPr/>
        </p:nvSpPr>
        <p:spPr>
          <a:xfrm>
            <a:off x="22776738" y="111387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 rot="21017620">
            <a:off x="589156" y="3148867"/>
            <a:ext cx="4113337" cy="4113337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5365218" y="310124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5355693" y="3148867"/>
            <a:ext cx="4113337" cy="4113337"/>
          </a:xfrm>
          <a:prstGeom prst="ellipse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0103181" y="315839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10122231" y="3148867"/>
            <a:ext cx="4113337" cy="4113337"/>
          </a:xfrm>
          <a:prstGeom prst="ellipse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14898293" y="3129817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14888768" y="3148867"/>
            <a:ext cx="4113337" cy="4113337"/>
          </a:xfrm>
          <a:prstGeom prst="ellipse">
            <a:avLst/>
          </a:prstGeom>
          <a:blipFill dpi="0"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9693406" y="3158392"/>
            <a:ext cx="4113337" cy="411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19655306" y="3148867"/>
            <a:ext cx="4113337" cy="4113337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flipH="1">
            <a:off x="922117" y="7379808"/>
            <a:ext cx="3447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Jennifer Mukami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Project Manager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3716" y="7415050"/>
            <a:ext cx="341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Falalu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Barde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UI/UX Designer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31024" y="7379808"/>
            <a:ext cx="3689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Israel </a:t>
            </a:r>
            <a:r>
              <a:rPr lang="en-US" b="1" dirty="0" err="1" smtClean="0">
                <a:solidFill>
                  <a:schemeClr val="bg1"/>
                </a:solidFill>
              </a:rPr>
              <a:t>Ezeama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AI/ ML Developer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15254270" y="7478314"/>
            <a:ext cx="340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Edward </a:t>
            </a:r>
            <a:r>
              <a:rPr lang="en-US" b="1" dirty="0" err="1" smtClean="0">
                <a:solidFill>
                  <a:schemeClr val="bg1"/>
                </a:solidFill>
              </a:rPr>
              <a:t>Ogbei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QA Analyst/ Tester</a:t>
            </a:r>
            <a:endParaRPr lang="en-GB" sz="2800" b="1" i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928877" y="7579514"/>
            <a:ext cx="358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Gabriel Asiegbu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Business Analyst</a:t>
            </a:r>
            <a:endParaRPr lang="en-GB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14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6">
            <a:extLst>
              <a:ext uri="{FF2B5EF4-FFF2-40B4-BE49-F238E27FC236}">
                <a16:creationId xmlns:a16="http://schemas.microsoft.com/office/drawing/2014/main" id="{82B21EA3-7A70-464E-9F31-7BE83E077625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14565">
            <a:extLst>
              <a:ext uri="{FF2B5EF4-FFF2-40B4-BE49-F238E27FC236}">
                <a16:creationId xmlns:a16="http://schemas.microsoft.com/office/drawing/2014/main" id="{A417D25E-63D1-4C36-8FB9-9237C1E7753F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7AFB1E6-BEE7-451C-BC5F-757CC53C1660}"/>
              </a:ext>
            </a:extLst>
          </p:cNvPr>
          <p:cNvSpPr/>
          <p:nvPr/>
        </p:nvSpPr>
        <p:spPr>
          <a:xfrm>
            <a:off x="18921225" y="12991104"/>
            <a:ext cx="5986274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0" name="Shape 14579">
            <a:extLst>
              <a:ext uri="{FF2B5EF4-FFF2-40B4-BE49-F238E27FC236}">
                <a16:creationId xmlns:a16="http://schemas.microsoft.com/office/drawing/2014/main" id="{CB34AE00-A4DD-4866-9B6B-DA0E5D4CBFFD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1A5336-E40A-4BED-B899-CABE9E2099E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B3E825-D0EF-4702-97C7-A5B19943350A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454994" y="2176063"/>
            <a:ext cx="4130300" cy="1234077"/>
            <a:chOff x="10454994" y="2176063"/>
            <a:chExt cx="4130300" cy="1234077"/>
          </a:xfrm>
        </p:grpSpPr>
        <p:sp>
          <p:nvSpPr>
            <p:cNvPr id="22" name="Oval 21"/>
            <p:cNvSpPr/>
            <p:nvPr/>
          </p:nvSpPr>
          <p:spPr>
            <a:xfrm>
              <a:off x="10454994" y="2182653"/>
              <a:ext cx="848006" cy="9181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Google Shape;260;p29">
              <a:extLst>
                <a:ext uri="{FF2B5EF4-FFF2-40B4-BE49-F238E27FC236}">
                  <a16:creationId xmlns:a16="http://schemas.microsoft.com/office/drawing/2014/main" id="{8F0CB39E-CE46-432D-8D58-0BEF6761A952}"/>
                </a:ext>
              </a:extLst>
            </p:cNvPr>
            <p:cNvSpPr txBox="1">
              <a:spLocks/>
            </p:cNvSpPr>
            <p:nvPr/>
          </p:nvSpPr>
          <p:spPr>
            <a:xfrm>
              <a:off x="11487453" y="2176063"/>
              <a:ext cx="3097841" cy="123407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Introduction</a:t>
              </a:r>
              <a:endParaRPr lang="en-US" sz="3200" b="1" dirty="0">
                <a:solidFill>
                  <a:srgbClr val="080808"/>
                </a:solidFill>
              </a:endParaRPr>
            </a:p>
          </p:txBody>
        </p:sp>
        <p:pic>
          <p:nvPicPr>
            <p:cNvPr id="140" name="Picture 3" descr="C:\Users\user\Desktop\Select.jpg">
              <a:extLst>
                <a:ext uri="{FF2B5EF4-FFF2-40B4-BE49-F238E27FC236}">
                  <a16:creationId xmlns:a16="http://schemas.microsoft.com/office/drawing/2014/main" id="{6350DFE9-A1E5-4F90-AD0A-5F7ED4B49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18837" y="2294051"/>
              <a:ext cx="720320" cy="695325"/>
            </a:xfrm>
            <a:prstGeom prst="rect">
              <a:avLst/>
            </a:prstGeom>
            <a:noFill/>
          </p:spPr>
        </p:pic>
      </p:grpSp>
      <p:sp>
        <p:nvSpPr>
          <p:cNvPr id="150" name="Google Shape;272;p29">
            <a:extLst>
              <a:ext uri="{FF2B5EF4-FFF2-40B4-BE49-F238E27FC236}">
                <a16:creationId xmlns:a16="http://schemas.microsoft.com/office/drawing/2014/main" id="{B83DB155-046C-4B88-B8D8-0441A73AAB76}"/>
              </a:ext>
            </a:extLst>
          </p:cNvPr>
          <p:cNvSpPr/>
          <p:nvPr/>
        </p:nvSpPr>
        <p:spPr>
          <a:xfrm>
            <a:off x="7200088" y="7500778"/>
            <a:ext cx="870343" cy="800139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id="{624C0EF4-DB62-41C3-8C24-319349FBC07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48122B-5D3B-4E2B-A85E-EE7F1AE8D808}"/>
              </a:ext>
            </a:extLst>
          </p:cNvPr>
          <p:cNvSpPr txBox="1"/>
          <p:nvPr/>
        </p:nvSpPr>
        <p:spPr>
          <a:xfrm>
            <a:off x="20462841" y="843660"/>
            <a:ext cx="350672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CONTENTS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2CC3EFA-9076-4239-8544-5767F9C90EE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8086E07D-370B-4CFC-837F-A265D0A48A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7B2735B-D3B8-4E08-B189-11B8626B3697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23FEA0-E86C-4A19-AD61-3401D9B46C00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D23723-87D4-42BB-81D0-51E9528657F1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0">
            <a:extLst>
              <a:ext uri="{FF2B5EF4-FFF2-40B4-BE49-F238E27FC236}">
                <a16:creationId xmlns:a16="http://schemas.microsoft.com/office/drawing/2014/main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34" y="2924818"/>
            <a:ext cx="7351075" cy="7351071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8">
            <a:extLst>
              <a:ext uri="{FF2B5EF4-FFF2-40B4-BE49-F238E27FC236}">
                <a16:creationId xmlns:a16="http://schemas.microsoft.com/office/drawing/2014/main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654" y="3040105"/>
            <a:ext cx="7308778" cy="6662956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65">
            <a:extLst>
              <a:ext uri="{FF2B5EF4-FFF2-40B4-BE49-F238E27FC236}">
                <a16:creationId xmlns:a16="http://schemas.microsoft.com/office/drawing/2014/main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98" y="2924818"/>
            <a:ext cx="6410492" cy="7351071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781" y="2924818"/>
            <a:ext cx="4982829" cy="7351071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9" name="Block Arc 18"/>
          <p:cNvSpPr/>
          <p:nvPr/>
        </p:nvSpPr>
        <p:spPr>
          <a:xfrm rot="5400000">
            <a:off x="1050939" y="2394316"/>
            <a:ext cx="8485245" cy="8412074"/>
          </a:xfrm>
          <a:prstGeom prst="blockArc">
            <a:avLst>
              <a:gd name="adj1" fmla="val 10607896"/>
              <a:gd name="adj2" fmla="val 15165012"/>
              <a:gd name="adj3" fmla="val 672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8" name="Block Arc 67"/>
          <p:cNvSpPr/>
          <p:nvPr/>
        </p:nvSpPr>
        <p:spPr>
          <a:xfrm rot="5400000">
            <a:off x="1050939" y="2394317"/>
            <a:ext cx="8485245" cy="8412074"/>
          </a:xfrm>
          <a:prstGeom prst="blockArc">
            <a:avLst>
              <a:gd name="adj1" fmla="val 14399598"/>
              <a:gd name="adj2" fmla="val 18377460"/>
              <a:gd name="adj3" fmla="val 69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69" name="Block Arc 68"/>
          <p:cNvSpPr/>
          <p:nvPr/>
        </p:nvSpPr>
        <p:spPr>
          <a:xfrm rot="5400000">
            <a:off x="1050939" y="2370325"/>
            <a:ext cx="8485245" cy="8412074"/>
          </a:xfrm>
          <a:prstGeom prst="blockArc">
            <a:avLst>
              <a:gd name="adj1" fmla="val 18098382"/>
              <a:gd name="adj2" fmla="val 159883"/>
              <a:gd name="adj3" fmla="val 6721"/>
            </a:avLst>
          </a:prstGeom>
          <a:solidFill>
            <a:srgbClr val="19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944167" y="406400"/>
            <a:ext cx="45719" cy="55265"/>
          </a:xfrm>
          <a:prstGeom prst="ellipse">
            <a:avLst/>
          </a:prstGeom>
          <a:gradFill flip="none" rotWithShape="1">
            <a:gsLst>
              <a:gs pos="0">
                <a:srgbClr val="6FBFFF"/>
              </a:gs>
              <a:gs pos="98000">
                <a:srgbClr val="3C8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11556371" y="5708002"/>
            <a:ext cx="7769685" cy="1252176"/>
            <a:chOff x="11556371" y="5708002"/>
            <a:chExt cx="7769685" cy="1252176"/>
          </a:xfrm>
        </p:grpSpPr>
        <p:sp>
          <p:nvSpPr>
            <p:cNvPr id="72" name="Oval 71"/>
            <p:cNvSpPr/>
            <p:nvPr/>
          </p:nvSpPr>
          <p:spPr>
            <a:xfrm>
              <a:off x="11556371" y="5708002"/>
              <a:ext cx="918120" cy="918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Google Shape;260;p29">
              <a:extLst>
                <a:ext uri="{FF2B5EF4-FFF2-40B4-BE49-F238E27FC236}">
                  <a16:creationId xmlns:a16="http://schemas.microsoft.com/office/drawing/2014/main" id="{11CE73E5-8E5D-4E90-8A1D-D457A931460A}"/>
                </a:ext>
              </a:extLst>
            </p:cNvPr>
            <p:cNvSpPr txBox="1">
              <a:spLocks/>
            </p:cNvSpPr>
            <p:nvPr/>
          </p:nvSpPr>
          <p:spPr>
            <a:xfrm>
              <a:off x="12582178" y="5757831"/>
              <a:ext cx="6743878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80808"/>
                  </a:solidFill>
                </a:rPr>
                <a:t>Data </a:t>
              </a:r>
              <a:r>
                <a:rPr lang="en-US" sz="3200" b="1" dirty="0" smtClean="0">
                  <a:solidFill>
                    <a:srgbClr val="080808"/>
                  </a:solidFill>
                </a:rPr>
                <a:t>Processing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6752" y="5849603"/>
              <a:ext cx="627361" cy="627361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1239157" y="4046766"/>
            <a:ext cx="6134443" cy="1240651"/>
            <a:chOff x="11239157" y="4046766"/>
            <a:chExt cx="6134443" cy="1240651"/>
          </a:xfrm>
        </p:grpSpPr>
        <p:sp>
          <p:nvSpPr>
            <p:cNvPr id="76" name="Oval 75"/>
            <p:cNvSpPr/>
            <p:nvPr/>
          </p:nvSpPr>
          <p:spPr>
            <a:xfrm>
              <a:off x="11239157" y="4046766"/>
              <a:ext cx="918120" cy="91812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Google Shape;260;p29">
              <a:extLst>
                <a:ext uri="{FF2B5EF4-FFF2-40B4-BE49-F238E27FC236}">
                  <a16:creationId xmlns:a16="http://schemas.microsoft.com/office/drawing/2014/main" id="{3AD0C0FC-1471-4AAC-A08C-98C3C30C9CC6}"/>
                </a:ext>
              </a:extLst>
            </p:cNvPr>
            <p:cNvSpPr txBox="1">
              <a:spLocks/>
            </p:cNvSpPr>
            <p:nvPr/>
          </p:nvSpPr>
          <p:spPr>
            <a:xfrm>
              <a:off x="12277696" y="4085070"/>
              <a:ext cx="5095904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>
                  <a:solidFill>
                    <a:srgbClr val="080808"/>
                  </a:solidFill>
                </a:rPr>
                <a:t>Exploratory Data </a:t>
              </a:r>
              <a:r>
                <a:rPr lang="en-US" sz="3200" b="1" dirty="0" smtClean="0">
                  <a:solidFill>
                    <a:srgbClr val="080808"/>
                  </a:solidFill>
                </a:rPr>
                <a:t>Analysis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6017" y="4184755"/>
              <a:ext cx="581023" cy="58102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1461549" y="7359967"/>
            <a:ext cx="7748928" cy="1244460"/>
            <a:chOff x="11461549" y="7359967"/>
            <a:chExt cx="7748928" cy="1244460"/>
          </a:xfrm>
        </p:grpSpPr>
        <p:sp>
          <p:nvSpPr>
            <p:cNvPr id="70" name="Oval 69"/>
            <p:cNvSpPr/>
            <p:nvPr/>
          </p:nvSpPr>
          <p:spPr>
            <a:xfrm>
              <a:off x="11461549" y="7359967"/>
              <a:ext cx="918120" cy="9181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Google Shape;260;p29">
              <a:extLst>
                <a:ext uri="{FF2B5EF4-FFF2-40B4-BE49-F238E27FC236}">
                  <a16:creationId xmlns:a16="http://schemas.microsoft.com/office/drawing/2014/main" id="{3D1ABA7C-B567-48CC-95BC-60CAE910DC51}"/>
                </a:ext>
              </a:extLst>
            </p:cNvPr>
            <p:cNvSpPr txBox="1">
              <a:spLocks/>
            </p:cNvSpPr>
            <p:nvPr/>
          </p:nvSpPr>
          <p:spPr>
            <a:xfrm>
              <a:off x="12466599" y="7402080"/>
              <a:ext cx="6743878" cy="120234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Modelling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2439" y="7471187"/>
              <a:ext cx="744810" cy="74481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0007366" y="11242770"/>
            <a:ext cx="7301343" cy="1086237"/>
            <a:chOff x="10986657" y="9022197"/>
            <a:chExt cx="7301343" cy="1086237"/>
          </a:xfrm>
        </p:grpSpPr>
        <p:sp>
          <p:nvSpPr>
            <p:cNvPr id="73" name="Oval 72"/>
            <p:cNvSpPr/>
            <p:nvPr/>
          </p:nvSpPr>
          <p:spPr>
            <a:xfrm>
              <a:off x="10986657" y="9022197"/>
              <a:ext cx="918120" cy="918120"/>
            </a:xfrm>
            <a:prstGeom prst="ellipse">
              <a:avLst/>
            </a:prstGeom>
            <a:solidFill>
              <a:srgbClr val="00D8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Google Shape;260;p29">
              <a:extLst>
                <a:ext uri="{FF2B5EF4-FFF2-40B4-BE49-F238E27FC236}">
                  <a16:creationId xmlns:a16="http://schemas.microsoft.com/office/drawing/2014/main" id="{99DFF2A9-252A-461A-978D-84CAFB66F30B}"/>
                </a:ext>
              </a:extLst>
            </p:cNvPr>
            <p:cNvSpPr txBox="1">
              <a:spLocks/>
            </p:cNvSpPr>
            <p:nvPr/>
          </p:nvSpPr>
          <p:spPr>
            <a:xfrm>
              <a:off x="11990433" y="9046329"/>
              <a:ext cx="6297567" cy="1062105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Trident AI</a:t>
              </a:r>
              <a:r>
                <a:rPr lang="en-US" sz="3200" b="1" dirty="0" smtClean="0">
                  <a:solidFill>
                    <a:srgbClr val="080808"/>
                  </a:solidFill>
                </a:rPr>
                <a:t> </a:t>
              </a:r>
              <a:r>
                <a:rPr lang="en-US" sz="3200" b="1" dirty="0" smtClean="0">
                  <a:solidFill>
                    <a:srgbClr val="080808"/>
                  </a:solidFill>
                </a:rPr>
                <a:t>Application Review 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2991" y="9159805"/>
              <a:ext cx="642904" cy="64290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1116168" y="9382189"/>
            <a:ext cx="7418959" cy="1254841"/>
            <a:chOff x="9743221" y="10635298"/>
            <a:chExt cx="7418959" cy="1254841"/>
          </a:xfrm>
        </p:grpSpPr>
        <p:sp>
          <p:nvSpPr>
            <p:cNvPr id="71" name="Oval 70"/>
            <p:cNvSpPr/>
            <p:nvPr/>
          </p:nvSpPr>
          <p:spPr>
            <a:xfrm>
              <a:off x="9743221" y="10635298"/>
              <a:ext cx="918120" cy="918120"/>
            </a:xfrm>
            <a:prstGeom prst="ellipse">
              <a:avLst/>
            </a:prstGeom>
            <a:solidFill>
              <a:srgbClr val="00D8E2"/>
            </a:solidFill>
            <a:ln>
              <a:solidFill>
                <a:srgbClr val="00D8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Google Shape;260;p29">
              <a:extLst>
                <a:ext uri="{FF2B5EF4-FFF2-40B4-BE49-F238E27FC236}">
                  <a16:creationId xmlns:a16="http://schemas.microsoft.com/office/drawing/2014/main" id="{F9BFBE70-7F9F-4696-962F-5AF7D505CAB9}"/>
                </a:ext>
              </a:extLst>
            </p:cNvPr>
            <p:cNvSpPr txBox="1">
              <a:spLocks/>
            </p:cNvSpPr>
            <p:nvPr/>
          </p:nvSpPr>
          <p:spPr>
            <a:xfrm>
              <a:off x="10798832" y="10635298"/>
              <a:ext cx="6363348" cy="1254841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457109" indent="-457109" algn="l" defTabSz="1828434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Char char="•"/>
                <a:defRPr lang="en-US" sz="40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1pPr>
              <a:lvl2pPr marL="137132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32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2pPr>
              <a:lvl3pPr marL="2285543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8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3pPr>
              <a:lvl4pPr marL="3199760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 smtClean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4pPr>
              <a:lvl5pPr marL="4113977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lang="en-US" sz="2400" b="0" i="0" kern="1200" spc="-30" baseline="0" dirty="0">
                  <a:solidFill>
                    <a:schemeClr val="tx1"/>
                  </a:solidFill>
                  <a:effectLst/>
                  <a:latin typeface="Poppins" pitchFamily="2" charset="77"/>
                  <a:ea typeface="Open Sans Light" panose="020B0306030504020204" pitchFamily="34" charset="0"/>
                  <a:cs typeface="Poppins" pitchFamily="2" charset="77"/>
                </a:defRPr>
              </a:lvl5pPr>
              <a:lvl6pPr marL="5028194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2411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6628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0846" indent="-457109" algn="l" defTabSz="182843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None/>
              </a:pPr>
              <a:r>
                <a:rPr lang="en-US" sz="3200" b="1" dirty="0" smtClean="0">
                  <a:solidFill>
                    <a:srgbClr val="080808"/>
                  </a:solidFill>
                </a:rPr>
                <a:t>Conclusion</a:t>
              </a:r>
              <a:endParaRPr lang="en-US" sz="3200" dirty="0">
                <a:solidFill>
                  <a:srgbClr val="080808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850" y="10773723"/>
              <a:ext cx="686861" cy="68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094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038801" y="815677"/>
            <a:ext cx="502990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6548D01A-40D2-4411-9EFB-F0E28367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7918868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id="{BB657952-0209-4016-B3D0-22E98E71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659" y="5928578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id="{98808B3F-6439-44AB-8E69-2D928F94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4813902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:a16="http://schemas.microsoft.com/office/drawing/2014/main" id="{C36123A1-B1A6-4456-A666-C8053290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38" y="4577717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9" name="Freeform 60">
            <a:extLst>
              <a:ext uri="{FF2B5EF4-FFF2-40B4-BE49-F238E27FC236}">
                <a16:creationId xmlns:a16="http://schemas.microsoft.com/office/drawing/2014/main" id="{65852D10-53C1-43D1-AAC1-A0D846A8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30735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BB6489BC-9288-4591-A125-5880064E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50895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3801F073-04A1-476F-86EF-2E1414F6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29" y="5130735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3FA41963-E698-4E8D-A6AA-5DFE12F3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826" y="5130735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9891E1C-CE0B-4A88-B03E-6D5ACE15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87" y="4111107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1479A6-4F52-4EAB-9B48-B5679AC69F42}"/>
              </a:ext>
            </a:extLst>
          </p:cNvPr>
          <p:cNvGrpSpPr/>
          <p:nvPr/>
        </p:nvGrpSpPr>
        <p:grpSpPr>
          <a:xfrm>
            <a:off x="2087082" y="9851549"/>
            <a:ext cx="2013332" cy="1235651"/>
            <a:chOff x="2187575" y="5753100"/>
            <a:chExt cx="1109663" cy="681038"/>
          </a:xfrm>
        </p:grpSpPr>
        <p:sp>
          <p:nvSpPr>
            <p:cNvPr id="45" name="Freeform 93">
              <a:extLst>
                <a:ext uri="{FF2B5EF4-FFF2-40B4-BE49-F238E27FC236}">
                  <a16:creationId xmlns:a16="http://schemas.microsoft.com/office/drawing/2014/main" id="{3F5CBB65-51D3-4B2B-B460-8A694BF6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88950" cy="488950"/>
            </a:xfrm>
            <a:custGeom>
              <a:avLst/>
              <a:gdLst>
                <a:gd name="T0" fmla="*/ 105 w 1358"/>
                <a:gd name="T1" fmla="*/ 489 h 1357"/>
                <a:gd name="T2" fmla="*/ 105 w 1358"/>
                <a:gd name="T3" fmla="*/ 489 h 1357"/>
                <a:gd name="T4" fmla="*/ 867 w 1358"/>
                <a:gd name="T5" fmla="*/ 104 h 1357"/>
                <a:gd name="T6" fmla="*/ 867 w 1358"/>
                <a:gd name="T7" fmla="*/ 104 h 1357"/>
                <a:gd name="T8" fmla="*/ 1252 w 1358"/>
                <a:gd name="T9" fmla="*/ 867 h 1357"/>
                <a:gd name="T10" fmla="*/ 1252 w 1358"/>
                <a:gd name="T11" fmla="*/ 867 h 1357"/>
                <a:gd name="T12" fmla="*/ 490 w 1358"/>
                <a:gd name="T13" fmla="*/ 1252 h 1357"/>
                <a:gd name="T14" fmla="*/ 490 w 1358"/>
                <a:gd name="T15" fmla="*/ 1252 h 1357"/>
                <a:gd name="T16" fmla="*/ 105 w 1358"/>
                <a:gd name="T17" fmla="*/ 489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8" h="1357">
                  <a:moveTo>
                    <a:pt x="105" y="489"/>
                  </a:moveTo>
                  <a:lnTo>
                    <a:pt x="105" y="489"/>
                  </a:lnTo>
                  <a:cubicBezTo>
                    <a:pt x="210" y="172"/>
                    <a:pt x="551" y="0"/>
                    <a:pt x="867" y="104"/>
                  </a:cubicBezTo>
                  <a:lnTo>
                    <a:pt x="867" y="104"/>
                  </a:lnTo>
                  <a:cubicBezTo>
                    <a:pt x="1184" y="209"/>
                    <a:pt x="1357" y="550"/>
                    <a:pt x="1252" y="867"/>
                  </a:cubicBezTo>
                  <a:lnTo>
                    <a:pt x="1252" y="867"/>
                  </a:lnTo>
                  <a:cubicBezTo>
                    <a:pt x="1148" y="1184"/>
                    <a:pt x="806" y="1356"/>
                    <a:pt x="490" y="1252"/>
                  </a:cubicBezTo>
                  <a:lnTo>
                    <a:pt x="490" y="1252"/>
                  </a:lnTo>
                  <a:cubicBezTo>
                    <a:pt x="173" y="1147"/>
                    <a:pt x="0" y="806"/>
                    <a:pt x="105" y="4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94">
              <a:extLst>
                <a:ext uri="{FF2B5EF4-FFF2-40B4-BE49-F238E27FC236}">
                  <a16:creationId xmlns:a16="http://schemas.microsoft.com/office/drawing/2014/main" id="{EBCB274C-B5A5-4AB8-84CE-1CF7F577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60375" cy="460375"/>
            </a:xfrm>
            <a:custGeom>
              <a:avLst/>
              <a:gdLst>
                <a:gd name="T0" fmla="*/ 490 w 1277"/>
                <a:gd name="T1" fmla="*/ 1252 h 1277"/>
                <a:gd name="T2" fmla="*/ 490 w 1277"/>
                <a:gd name="T3" fmla="*/ 1252 h 1277"/>
                <a:gd name="T4" fmla="*/ 598 w 1277"/>
                <a:gd name="T5" fmla="*/ 1276 h 1277"/>
                <a:gd name="T6" fmla="*/ 598 w 1277"/>
                <a:gd name="T7" fmla="*/ 1276 h 1277"/>
                <a:gd name="T8" fmla="*/ 348 w 1277"/>
                <a:gd name="T9" fmla="*/ 667 h 1277"/>
                <a:gd name="T10" fmla="*/ 348 w 1277"/>
                <a:gd name="T11" fmla="*/ 667 h 1277"/>
                <a:gd name="T12" fmla="*/ 988 w 1277"/>
                <a:gd name="T13" fmla="*/ 345 h 1277"/>
                <a:gd name="T14" fmla="*/ 988 w 1277"/>
                <a:gd name="T15" fmla="*/ 345 h 1277"/>
                <a:gd name="T16" fmla="*/ 1276 w 1277"/>
                <a:gd name="T17" fmla="*/ 587 h 1277"/>
                <a:gd name="T18" fmla="*/ 1276 w 1277"/>
                <a:gd name="T19" fmla="*/ 587 h 1277"/>
                <a:gd name="T20" fmla="*/ 867 w 1277"/>
                <a:gd name="T21" fmla="*/ 104 h 1277"/>
                <a:gd name="T22" fmla="*/ 867 w 1277"/>
                <a:gd name="T23" fmla="*/ 104 h 1277"/>
                <a:gd name="T24" fmla="*/ 105 w 1277"/>
                <a:gd name="T25" fmla="*/ 489 h 1277"/>
                <a:gd name="T26" fmla="*/ 105 w 1277"/>
                <a:gd name="T27" fmla="*/ 489 h 1277"/>
                <a:gd name="T28" fmla="*/ 490 w 1277"/>
                <a:gd name="T29" fmla="*/ 1252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7" h="1277">
                  <a:moveTo>
                    <a:pt x="490" y="1252"/>
                  </a:moveTo>
                  <a:lnTo>
                    <a:pt x="490" y="1252"/>
                  </a:lnTo>
                  <a:cubicBezTo>
                    <a:pt x="525" y="1264"/>
                    <a:pt x="562" y="1271"/>
                    <a:pt x="598" y="1276"/>
                  </a:cubicBezTo>
                  <a:lnTo>
                    <a:pt x="598" y="1276"/>
                  </a:lnTo>
                  <a:cubicBezTo>
                    <a:pt x="379" y="1165"/>
                    <a:pt x="269" y="908"/>
                    <a:pt x="348" y="667"/>
                  </a:cubicBezTo>
                  <a:lnTo>
                    <a:pt x="348" y="667"/>
                  </a:lnTo>
                  <a:cubicBezTo>
                    <a:pt x="436" y="402"/>
                    <a:pt x="722" y="258"/>
                    <a:pt x="988" y="345"/>
                  </a:cubicBezTo>
                  <a:lnTo>
                    <a:pt x="988" y="345"/>
                  </a:lnTo>
                  <a:cubicBezTo>
                    <a:pt x="1117" y="387"/>
                    <a:pt x="1216" y="477"/>
                    <a:pt x="1276" y="587"/>
                  </a:cubicBezTo>
                  <a:lnTo>
                    <a:pt x="1276" y="587"/>
                  </a:lnTo>
                  <a:cubicBezTo>
                    <a:pt x="1242" y="370"/>
                    <a:pt x="1090" y="178"/>
                    <a:pt x="867" y="104"/>
                  </a:cubicBezTo>
                  <a:lnTo>
                    <a:pt x="867" y="104"/>
                  </a:lnTo>
                  <a:cubicBezTo>
                    <a:pt x="551" y="0"/>
                    <a:pt x="210" y="172"/>
                    <a:pt x="105" y="489"/>
                  </a:cubicBezTo>
                  <a:lnTo>
                    <a:pt x="105" y="489"/>
                  </a:lnTo>
                  <a:cubicBezTo>
                    <a:pt x="0" y="806"/>
                    <a:pt x="173" y="1147"/>
                    <a:pt x="490" y="125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DD0AE8EA-39EC-4E33-B565-1279DE72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1375"/>
              <a:ext cx="512763" cy="512763"/>
            </a:xfrm>
            <a:custGeom>
              <a:avLst/>
              <a:gdLst>
                <a:gd name="T0" fmla="*/ 29 w 1424"/>
                <a:gd name="T1" fmla="*/ 763 h 1424"/>
                <a:gd name="T2" fmla="*/ 29 w 1424"/>
                <a:gd name="T3" fmla="*/ 763 h 1424"/>
                <a:gd name="T4" fmla="*/ 660 w 1424"/>
                <a:gd name="T5" fmla="*/ 29 h 1424"/>
                <a:gd name="T6" fmla="*/ 660 w 1424"/>
                <a:gd name="T7" fmla="*/ 29 h 1424"/>
                <a:gd name="T8" fmla="*/ 1394 w 1424"/>
                <a:gd name="T9" fmla="*/ 659 h 1424"/>
                <a:gd name="T10" fmla="*/ 1394 w 1424"/>
                <a:gd name="T11" fmla="*/ 659 h 1424"/>
                <a:gd name="T12" fmla="*/ 763 w 1424"/>
                <a:gd name="T13" fmla="*/ 1394 h 1424"/>
                <a:gd name="T14" fmla="*/ 763 w 1424"/>
                <a:gd name="T15" fmla="*/ 1394 h 1424"/>
                <a:gd name="T16" fmla="*/ 29 w 1424"/>
                <a:gd name="T17" fmla="*/ 76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4" h="1424">
                  <a:moveTo>
                    <a:pt x="29" y="763"/>
                  </a:moveTo>
                  <a:lnTo>
                    <a:pt x="29" y="763"/>
                  </a:lnTo>
                  <a:cubicBezTo>
                    <a:pt x="0" y="386"/>
                    <a:pt x="283" y="58"/>
                    <a:pt x="660" y="29"/>
                  </a:cubicBezTo>
                  <a:lnTo>
                    <a:pt x="660" y="29"/>
                  </a:lnTo>
                  <a:cubicBezTo>
                    <a:pt x="1037" y="0"/>
                    <a:pt x="1365" y="283"/>
                    <a:pt x="1394" y="659"/>
                  </a:cubicBezTo>
                  <a:lnTo>
                    <a:pt x="1394" y="659"/>
                  </a:lnTo>
                  <a:cubicBezTo>
                    <a:pt x="1423" y="1037"/>
                    <a:pt x="1141" y="1365"/>
                    <a:pt x="763" y="1394"/>
                  </a:cubicBezTo>
                  <a:lnTo>
                    <a:pt x="763" y="1394"/>
                  </a:lnTo>
                  <a:cubicBezTo>
                    <a:pt x="386" y="1423"/>
                    <a:pt x="58" y="1140"/>
                    <a:pt x="29" y="7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98">
              <a:extLst>
                <a:ext uri="{FF2B5EF4-FFF2-40B4-BE49-F238E27FC236}">
                  <a16:creationId xmlns:a16="http://schemas.microsoft.com/office/drawing/2014/main" id="{4013AFA3-59CE-441A-A619-5CE6269F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4550"/>
              <a:ext cx="466725" cy="509588"/>
            </a:xfrm>
            <a:custGeom>
              <a:avLst/>
              <a:gdLst>
                <a:gd name="T0" fmla="*/ 763 w 1298"/>
                <a:gd name="T1" fmla="*/ 1385 h 1415"/>
                <a:gd name="T2" fmla="*/ 763 w 1298"/>
                <a:gd name="T3" fmla="*/ 1385 h 1415"/>
                <a:gd name="T4" fmla="*/ 887 w 1298"/>
                <a:gd name="T5" fmla="*/ 1364 h 1415"/>
                <a:gd name="T6" fmla="*/ 887 w 1298"/>
                <a:gd name="T7" fmla="*/ 1364 h 1415"/>
                <a:gd name="T8" fmla="*/ 361 w 1298"/>
                <a:gd name="T9" fmla="*/ 835 h 1415"/>
                <a:gd name="T10" fmla="*/ 361 w 1298"/>
                <a:gd name="T11" fmla="*/ 835 h 1415"/>
                <a:gd name="T12" fmla="*/ 890 w 1298"/>
                <a:gd name="T13" fmla="*/ 220 h 1415"/>
                <a:gd name="T14" fmla="*/ 890 w 1298"/>
                <a:gd name="T15" fmla="*/ 220 h 1415"/>
                <a:gd name="T16" fmla="*/ 1297 w 1298"/>
                <a:gd name="T17" fmla="*/ 347 h 1415"/>
                <a:gd name="T18" fmla="*/ 1297 w 1298"/>
                <a:gd name="T19" fmla="*/ 347 h 1415"/>
                <a:gd name="T20" fmla="*/ 660 w 1298"/>
                <a:gd name="T21" fmla="*/ 20 h 1415"/>
                <a:gd name="T22" fmla="*/ 660 w 1298"/>
                <a:gd name="T23" fmla="*/ 20 h 1415"/>
                <a:gd name="T24" fmla="*/ 29 w 1298"/>
                <a:gd name="T25" fmla="*/ 754 h 1415"/>
                <a:gd name="T26" fmla="*/ 29 w 1298"/>
                <a:gd name="T27" fmla="*/ 754 h 1415"/>
                <a:gd name="T28" fmla="*/ 763 w 1298"/>
                <a:gd name="T29" fmla="*/ 138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8" h="1415">
                  <a:moveTo>
                    <a:pt x="763" y="1385"/>
                  </a:moveTo>
                  <a:lnTo>
                    <a:pt x="763" y="1385"/>
                  </a:lnTo>
                  <a:cubicBezTo>
                    <a:pt x="806" y="1382"/>
                    <a:pt x="847" y="1375"/>
                    <a:pt x="887" y="1364"/>
                  </a:cubicBezTo>
                  <a:lnTo>
                    <a:pt x="887" y="1364"/>
                  </a:lnTo>
                  <a:cubicBezTo>
                    <a:pt x="611" y="1342"/>
                    <a:pt x="383" y="1121"/>
                    <a:pt x="361" y="835"/>
                  </a:cubicBezTo>
                  <a:lnTo>
                    <a:pt x="361" y="835"/>
                  </a:lnTo>
                  <a:cubicBezTo>
                    <a:pt x="338" y="519"/>
                    <a:pt x="574" y="243"/>
                    <a:pt x="890" y="220"/>
                  </a:cubicBezTo>
                  <a:lnTo>
                    <a:pt x="890" y="220"/>
                  </a:lnTo>
                  <a:cubicBezTo>
                    <a:pt x="1043" y="208"/>
                    <a:pt x="1187" y="258"/>
                    <a:pt x="1297" y="347"/>
                  </a:cubicBezTo>
                  <a:lnTo>
                    <a:pt x="1297" y="347"/>
                  </a:lnTo>
                  <a:cubicBezTo>
                    <a:pt x="1168" y="134"/>
                    <a:pt x="926" y="0"/>
                    <a:pt x="660" y="20"/>
                  </a:cubicBezTo>
                  <a:lnTo>
                    <a:pt x="660" y="20"/>
                  </a:lnTo>
                  <a:cubicBezTo>
                    <a:pt x="283" y="49"/>
                    <a:pt x="0" y="377"/>
                    <a:pt x="29" y="754"/>
                  </a:cubicBezTo>
                  <a:lnTo>
                    <a:pt x="29" y="754"/>
                  </a:lnTo>
                  <a:cubicBezTo>
                    <a:pt x="58" y="1131"/>
                    <a:pt x="386" y="1414"/>
                    <a:pt x="763" y="138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9" name="Freeform 17">
            <a:extLst>
              <a:ext uri="{FF2B5EF4-FFF2-40B4-BE49-F238E27FC236}">
                <a16:creationId xmlns:a16="http://schemas.microsoft.com/office/drawing/2014/main" id="{A8EAFEF9-4B7A-4C35-9F2C-4BF8C33E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2" y="4940632"/>
            <a:ext cx="912404" cy="1465418"/>
          </a:xfrm>
          <a:custGeom>
            <a:avLst/>
            <a:gdLst>
              <a:gd name="connsiteX0" fmla="*/ 66299 w 502878"/>
              <a:gd name="connsiteY0" fmla="*/ 0 h 807676"/>
              <a:gd name="connsiteX1" fmla="*/ 295103 w 502878"/>
              <a:gd name="connsiteY1" fmla="*/ 300195 h 807676"/>
              <a:gd name="connsiteX2" fmla="*/ 377526 w 502878"/>
              <a:gd name="connsiteY2" fmla="*/ 468920 h 807676"/>
              <a:gd name="connsiteX3" fmla="*/ 407516 w 502878"/>
              <a:gd name="connsiteY3" fmla="*/ 558528 h 807676"/>
              <a:gd name="connsiteX4" fmla="*/ 502878 w 502878"/>
              <a:gd name="connsiteY4" fmla="*/ 533400 h 807676"/>
              <a:gd name="connsiteX5" fmla="*/ 465133 w 502878"/>
              <a:gd name="connsiteY5" fmla="*/ 670538 h 807676"/>
              <a:gd name="connsiteX6" fmla="*/ 427748 w 502878"/>
              <a:gd name="connsiteY6" fmla="*/ 807676 h 807676"/>
              <a:gd name="connsiteX7" fmla="*/ 328174 w 502878"/>
              <a:gd name="connsiteY7" fmla="*/ 706266 h 807676"/>
              <a:gd name="connsiteX8" fmla="*/ 228600 w 502878"/>
              <a:gd name="connsiteY8" fmla="*/ 605217 h 807676"/>
              <a:gd name="connsiteX9" fmla="*/ 317117 w 502878"/>
              <a:gd name="connsiteY9" fmla="*/ 582186 h 807676"/>
              <a:gd name="connsiteX10" fmla="*/ 291094 w 502878"/>
              <a:gd name="connsiteY10" fmla="*/ 504240 h 807676"/>
              <a:gd name="connsiteX11" fmla="*/ 214030 w 502878"/>
              <a:gd name="connsiteY11" fmla="*/ 346268 h 807676"/>
              <a:gd name="connsiteX12" fmla="*/ 0 w 502878"/>
              <a:gd name="connsiteY12" fmla="*/ 65870 h 8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878" h="807676">
                <a:moveTo>
                  <a:pt x="66299" y="0"/>
                </a:moveTo>
                <a:cubicBezTo>
                  <a:pt x="154938" y="89267"/>
                  <a:pt x="232047" y="190052"/>
                  <a:pt x="295103" y="300195"/>
                </a:cubicBezTo>
                <a:cubicBezTo>
                  <a:pt x="326091" y="354367"/>
                  <a:pt x="353655" y="410699"/>
                  <a:pt x="377526" y="468920"/>
                </a:cubicBezTo>
                <a:lnTo>
                  <a:pt x="407516" y="558528"/>
                </a:lnTo>
                <a:lnTo>
                  <a:pt x="502878" y="533400"/>
                </a:lnTo>
                <a:lnTo>
                  <a:pt x="465133" y="670538"/>
                </a:lnTo>
                <a:lnTo>
                  <a:pt x="427748" y="807676"/>
                </a:lnTo>
                <a:lnTo>
                  <a:pt x="328174" y="706266"/>
                </a:lnTo>
                <a:lnTo>
                  <a:pt x="228600" y="605217"/>
                </a:lnTo>
                <a:lnTo>
                  <a:pt x="317117" y="582186"/>
                </a:lnTo>
                <a:lnTo>
                  <a:pt x="291094" y="504240"/>
                </a:lnTo>
                <a:cubicBezTo>
                  <a:pt x="268799" y="449753"/>
                  <a:pt x="243037" y="397021"/>
                  <a:pt x="214030" y="346268"/>
                </a:cubicBezTo>
                <a:cubicBezTo>
                  <a:pt x="154938" y="243684"/>
                  <a:pt x="83234" y="149378"/>
                  <a:pt x="0" y="6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53D6D7DE-ABD1-4520-A4BE-1AAFF0CB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4" y="7671162"/>
            <a:ext cx="661818" cy="1471182"/>
          </a:xfrm>
          <a:custGeom>
            <a:avLst/>
            <a:gdLst>
              <a:gd name="connsiteX0" fmla="*/ 271743 w 364766"/>
              <a:gd name="connsiteY0" fmla="*/ 0 h 810853"/>
              <a:gd name="connsiteX1" fmla="*/ 364766 w 364766"/>
              <a:gd name="connsiteY1" fmla="*/ 6121 h 810853"/>
              <a:gd name="connsiteX2" fmla="*/ 291497 w 364766"/>
              <a:gd name="connsiteY2" fmla="*/ 376271 h 810853"/>
              <a:gd name="connsiteX3" fmla="*/ 219934 w 364766"/>
              <a:gd name="connsiteY3" fmla="*/ 549734 h 810853"/>
              <a:gd name="connsiteX4" fmla="*/ 172932 w 364766"/>
              <a:gd name="connsiteY4" fmla="*/ 631246 h 810853"/>
              <a:gd name="connsiteX5" fmla="*/ 255227 w 364766"/>
              <a:gd name="connsiteY5" fmla="*/ 686462 h 810853"/>
              <a:gd name="connsiteX6" fmla="*/ 127614 w 364766"/>
              <a:gd name="connsiteY6" fmla="*/ 748657 h 810853"/>
              <a:gd name="connsiteX7" fmla="*/ 0 w 364766"/>
              <a:gd name="connsiteY7" fmla="*/ 810853 h 810853"/>
              <a:gd name="connsiteX8" fmla="*/ 9733 w 364766"/>
              <a:gd name="connsiteY8" fmla="*/ 669925 h 810853"/>
              <a:gd name="connsiteX9" fmla="*/ 19466 w 364766"/>
              <a:gd name="connsiteY9" fmla="*/ 528637 h 810853"/>
              <a:gd name="connsiteX10" fmla="*/ 95348 w 364766"/>
              <a:gd name="connsiteY10" fmla="*/ 579319 h 810853"/>
              <a:gd name="connsiteX11" fmla="*/ 136473 w 364766"/>
              <a:gd name="connsiteY11" fmla="*/ 508236 h 810853"/>
              <a:gd name="connsiteX12" fmla="*/ 203502 w 364766"/>
              <a:gd name="connsiteY12" fmla="*/ 346026 h 810853"/>
              <a:gd name="connsiteX13" fmla="*/ 271743 w 364766"/>
              <a:gd name="connsiteY13" fmla="*/ 0 h 81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766" h="810853">
                <a:moveTo>
                  <a:pt x="271743" y="0"/>
                </a:moveTo>
                <a:lnTo>
                  <a:pt x="364766" y="6121"/>
                </a:lnTo>
                <a:cubicBezTo>
                  <a:pt x="356505" y="131785"/>
                  <a:pt x="332082" y="256369"/>
                  <a:pt x="291497" y="376271"/>
                </a:cubicBezTo>
                <a:cubicBezTo>
                  <a:pt x="271563" y="435323"/>
                  <a:pt x="247679" y="493294"/>
                  <a:pt x="219934" y="549734"/>
                </a:cubicBezTo>
                <a:lnTo>
                  <a:pt x="172932" y="631246"/>
                </a:lnTo>
                <a:lnTo>
                  <a:pt x="255227" y="686462"/>
                </a:lnTo>
                <a:lnTo>
                  <a:pt x="127614" y="748657"/>
                </a:lnTo>
                <a:lnTo>
                  <a:pt x="0" y="810853"/>
                </a:lnTo>
                <a:lnTo>
                  <a:pt x="9733" y="669925"/>
                </a:lnTo>
                <a:lnTo>
                  <a:pt x="19466" y="528637"/>
                </a:lnTo>
                <a:lnTo>
                  <a:pt x="95348" y="579319"/>
                </a:lnTo>
                <a:lnTo>
                  <a:pt x="136473" y="508236"/>
                </a:lnTo>
                <a:cubicBezTo>
                  <a:pt x="162468" y="455487"/>
                  <a:pt x="184826" y="401296"/>
                  <a:pt x="203502" y="346026"/>
                </a:cubicBezTo>
                <a:cubicBezTo>
                  <a:pt x="241573" y="233684"/>
                  <a:pt x="264200" y="117382"/>
                  <a:pt x="2717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3" name="Freeform 21">
            <a:extLst>
              <a:ext uri="{FF2B5EF4-FFF2-40B4-BE49-F238E27FC236}">
                <a16:creationId xmlns:a16="http://schemas.microsoft.com/office/drawing/2014/main" id="{F10F0A27-753B-404D-8970-39E8DDF7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708" y="5858216"/>
            <a:ext cx="3612297" cy="2173561"/>
          </a:xfrm>
          <a:custGeom>
            <a:avLst/>
            <a:gdLst>
              <a:gd name="connsiteX0" fmla="*/ 1429350 w 1990944"/>
              <a:gd name="connsiteY0" fmla="*/ 62403 h 1197974"/>
              <a:gd name="connsiteX1" fmla="*/ 1123664 w 1990944"/>
              <a:gd name="connsiteY1" fmla="*/ 131972 h 1197974"/>
              <a:gd name="connsiteX2" fmla="*/ 924683 w 1990944"/>
              <a:gd name="connsiteY2" fmla="*/ 863848 h 1197974"/>
              <a:gd name="connsiteX3" fmla="*/ 1656919 w 1990944"/>
              <a:gd name="connsiteY3" fmla="*/ 1062469 h 1197974"/>
              <a:gd name="connsiteX4" fmla="*/ 1855900 w 1990944"/>
              <a:gd name="connsiteY4" fmla="*/ 330593 h 1197974"/>
              <a:gd name="connsiteX5" fmla="*/ 1429350 w 1990944"/>
              <a:gd name="connsiteY5" fmla="*/ 62403 h 1197974"/>
              <a:gd name="connsiteX6" fmla="*/ 1348868 w 1990944"/>
              <a:gd name="connsiteY6" fmla="*/ 1499 h 1197974"/>
              <a:gd name="connsiteX7" fmla="*/ 1435605 w 1990944"/>
              <a:gd name="connsiteY7" fmla="*/ 1652 h 1197974"/>
              <a:gd name="connsiteX8" fmla="*/ 1911519 w 1990944"/>
              <a:gd name="connsiteY8" fmla="*/ 301457 h 1197974"/>
              <a:gd name="connsiteX9" fmla="*/ 1689330 w 1990944"/>
              <a:gd name="connsiteY9" fmla="*/ 1118766 h 1197974"/>
              <a:gd name="connsiteX10" fmla="*/ 872596 w 1990944"/>
              <a:gd name="connsiteY10" fmla="*/ 896518 h 1197974"/>
              <a:gd name="connsiteX11" fmla="*/ 797513 w 1990944"/>
              <a:gd name="connsiteY11" fmla="*/ 670849 h 1197974"/>
              <a:gd name="connsiteX12" fmla="*/ 797137 w 1990944"/>
              <a:gd name="connsiteY12" fmla="*/ 654438 h 1197974"/>
              <a:gd name="connsiteX13" fmla="*/ 34904 w 1990944"/>
              <a:gd name="connsiteY13" fmla="*/ 651979 h 1197974"/>
              <a:gd name="connsiteX14" fmla="*/ 0 w 1990944"/>
              <a:gd name="connsiteY14" fmla="*/ 591230 h 1197974"/>
              <a:gd name="connsiteX15" fmla="*/ 795752 w 1990944"/>
              <a:gd name="connsiteY15" fmla="*/ 593953 h 1197974"/>
              <a:gd name="connsiteX16" fmla="*/ 794863 w 1990944"/>
              <a:gd name="connsiteY16" fmla="*/ 555161 h 1197974"/>
              <a:gd name="connsiteX17" fmla="*/ 1094065 w 1990944"/>
              <a:gd name="connsiteY17" fmla="*/ 79209 h 1197974"/>
              <a:gd name="connsiteX18" fmla="*/ 1348868 w 1990944"/>
              <a:gd name="connsiteY18" fmla="*/ 1499 h 11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0944" h="1197974">
                <a:moveTo>
                  <a:pt x="1429350" y="62403"/>
                </a:moveTo>
                <a:cubicBezTo>
                  <a:pt x="1326316" y="54790"/>
                  <a:pt x="1220006" y="76784"/>
                  <a:pt x="1123664" y="131972"/>
                </a:cubicBezTo>
                <a:cubicBezTo>
                  <a:pt x="867112" y="279139"/>
                  <a:pt x="777876" y="606576"/>
                  <a:pt x="924683" y="863848"/>
                </a:cubicBezTo>
                <a:cubicBezTo>
                  <a:pt x="1071850" y="1120760"/>
                  <a:pt x="1399647" y="1209995"/>
                  <a:pt x="1656919" y="1062469"/>
                </a:cubicBezTo>
                <a:cubicBezTo>
                  <a:pt x="1913831" y="915302"/>
                  <a:pt x="2003066" y="587505"/>
                  <a:pt x="1855900" y="330593"/>
                </a:cubicBezTo>
                <a:cubicBezTo>
                  <a:pt x="1763696" y="170023"/>
                  <a:pt x="1601073" y="75092"/>
                  <a:pt x="1429350" y="62403"/>
                </a:cubicBezTo>
                <a:close/>
                <a:moveTo>
                  <a:pt x="1348868" y="1499"/>
                </a:moveTo>
                <a:cubicBezTo>
                  <a:pt x="1377860" y="-559"/>
                  <a:pt x="1406849" y="-487"/>
                  <a:pt x="1435605" y="1652"/>
                </a:cubicBezTo>
                <a:cubicBezTo>
                  <a:pt x="1627312" y="15909"/>
                  <a:pt x="1808662" y="122029"/>
                  <a:pt x="1911519" y="301457"/>
                </a:cubicBezTo>
                <a:cubicBezTo>
                  <a:pt x="2076090" y="588181"/>
                  <a:pt x="1976699" y="954512"/>
                  <a:pt x="1689330" y="1118766"/>
                </a:cubicBezTo>
                <a:cubicBezTo>
                  <a:pt x="1402321" y="1283020"/>
                  <a:pt x="1036447" y="1183603"/>
                  <a:pt x="872596" y="896518"/>
                </a:cubicBezTo>
                <a:cubicBezTo>
                  <a:pt x="831454" y="824747"/>
                  <a:pt x="806831" y="748068"/>
                  <a:pt x="797513" y="670849"/>
                </a:cubicBezTo>
                <a:lnTo>
                  <a:pt x="797137" y="654438"/>
                </a:lnTo>
                <a:lnTo>
                  <a:pt x="34904" y="651979"/>
                </a:lnTo>
                <a:lnTo>
                  <a:pt x="0" y="591230"/>
                </a:lnTo>
                <a:lnTo>
                  <a:pt x="795752" y="593953"/>
                </a:lnTo>
                <a:lnTo>
                  <a:pt x="794863" y="555161"/>
                </a:lnTo>
                <a:cubicBezTo>
                  <a:pt x="809070" y="363491"/>
                  <a:pt x="915135" y="182093"/>
                  <a:pt x="1094065" y="79209"/>
                </a:cubicBezTo>
                <a:cubicBezTo>
                  <a:pt x="1174888" y="33013"/>
                  <a:pt x="1261892" y="7673"/>
                  <a:pt x="1348868" y="14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6" name="Freeform 24">
            <a:extLst>
              <a:ext uri="{FF2B5EF4-FFF2-40B4-BE49-F238E27FC236}">
                <a16:creationId xmlns:a16="http://schemas.microsoft.com/office/drawing/2014/main" id="{C602F7D4-C222-43CF-AE49-4BD31E56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403" y="8856406"/>
            <a:ext cx="2218618" cy="3045266"/>
          </a:xfrm>
          <a:custGeom>
            <a:avLst/>
            <a:gdLst>
              <a:gd name="connsiteX0" fmla="*/ 623274 w 1222808"/>
              <a:gd name="connsiteY0" fmla="*/ 543719 h 1678421"/>
              <a:gd name="connsiteX1" fmla="*/ 86519 w 1222808"/>
              <a:gd name="connsiteY1" fmla="*/ 1080114 h 1678421"/>
              <a:gd name="connsiteX2" fmla="*/ 623274 w 1222808"/>
              <a:gd name="connsiteY2" fmla="*/ 1616509 h 1678421"/>
              <a:gd name="connsiteX3" fmla="*/ 1159309 w 1222808"/>
              <a:gd name="connsiteY3" fmla="*/ 1080114 h 1678421"/>
              <a:gd name="connsiteX4" fmla="*/ 623274 w 1222808"/>
              <a:gd name="connsiteY4" fmla="*/ 543719 h 1678421"/>
              <a:gd name="connsiteX5" fmla="*/ 0 w 1222808"/>
              <a:gd name="connsiteY5" fmla="*/ 0 h 1678421"/>
              <a:gd name="connsiteX6" fmla="*/ 69760 w 1222808"/>
              <a:gd name="connsiteY6" fmla="*/ 0 h 1678421"/>
              <a:gd name="connsiteX7" fmla="*/ 378511 w 1222808"/>
              <a:gd name="connsiteY7" fmla="*/ 535412 h 1678421"/>
              <a:gd name="connsiteX8" fmla="*/ 390620 w 1222808"/>
              <a:gd name="connsiteY8" fmla="*/ 528847 h 1678421"/>
              <a:gd name="connsiteX9" fmla="*/ 623887 w 1222808"/>
              <a:gd name="connsiteY9" fmla="*/ 481806 h 1678421"/>
              <a:gd name="connsiteX10" fmla="*/ 1222808 w 1222808"/>
              <a:gd name="connsiteY10" fmla="*/ 1080114 h 1678421"/>
              <a:gd name="connsiteX11" fmla="*/ 623887 w 1222808"/>
              <a:gd name="connsiteY11" fmla="*/ 1678421 h 1678421"/>
              <a:gd name="connsiteX12" fmla="*/ 24606 w 1222808"/>
              <a:gd name="connsiteY12" fmla="*/ 1080114 h 1678421"/>
              <a:gd name="connsiteX13" fmla="*/ 288824 w 1222808"/>
              <a:gd name="connsiteY13" fmla="*/ 584030 h 1678421"/>
              <a:gd name="connsiteX14" fmla="*/ 325289 w 1222808"/>
              <a:gd name="connsiteY14" fmla="*/ 564263 h 167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2808" h="1678421">
                <a:moveTo>
                  <a:pt x="623274" y="543719"/>
                </a:moveTo>
                <a:cubicBezTo>
                  <a:pt x="326836" y="543719"/>
                  <a:pt x="86519" y="784036"/>
                  <a:pt x="86519" y="1080114"/>
                </a:cubicBezTo>
                <a:cubicBezTo>
                  <a:pt x="86519" y="1376553"/>
                  <a:pt x="326836" y="1616509"/>
                  <a:pt x="623274" y="1616509"/>
                </a:cubicBezTo>
                <a:cubicBezTo>
                  <a:pt x="919353" y="1616509"/>
                  <a:pt x="1159309" y="1376553"/>
                  <a:pt x="1159309" y="1080114"/>
                </a:cubicBezTo>
                <a:cubicBezTo>
                  <a:pt x="1159309" y="784036"/>
                  <a:pt x="919353" y="543719"/>
                  <a:pt x="623274" y="543719"/>
                </a:cubicBezTo>
                <a:close/>
                <a:moveTo>
                  <a:pt x="0" y="0"/>
                </a:moveTo>
                <a:lnTo>
                  <a:pt x="69760" y="0"/>
                </a:lnTo>
                <a:lnTo>
                  <a:pt x="378511" y="535412"/>
                </a:lnTo>
                <a:lnTo>
                  <a:pt x="390620" y="528847"/>
                </a:lnTo>
                <a:cubicBezTo>
                  <a:pt x="462317" y="498558"/>
                  <a:pt x="541144" y="481806"/>
                  <a:pt x="623887" y="481806"/>
                </a:cubicBezTo>
                <a:cubicBezTo>
                  <a:pt x="954500" y="481806"/>
                  <a:pt x="1222808" y="749839"/>
                  <a:pt x="1222808" y="1080114"/>
                </a:cubicBezTo>
                <a:cubicBezTo>
                  <a:pt x="1222808" y="1410748"/>
                  <a:pt x="954500" y="1678421"/>
                  <a:pt x="623887" y="1678421"/>
                </a:cubicBezTo>
                <a:cubicBezTo>
                  <a:pt x="292914" y="1678421"/>
                  <a:pt x="24606" y="1410748"/>
                  <a:pt x="24606" y="1080114"/>
                </a:cubicBezTo>
                <a:cubicBezTo>
                  <a:pt x="24606" y="873692"/>
                  <a:pt x="129414" y="691584"/>
                  <a:pt x="288824" y="584030"/>
                </a:cubicBezTo>
                <a:lnTo>
                  <a:pt x="325289" y="564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91B856DC-9E0B-4948-9025-B2A879A9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696" y="2230267"/>
            <a:ext cx="2269025" cy="3133116"/>
          </a:xfrm>
          <a:custGeom>
            <a:avLst/>
            <a:gdLst>
              <a:gd name="connsiteX0" fmla="*/ 652283 w 1250590"/>
              <a:gd name="connsiteY0" fmla="*/ 61914 h 1726840"/>
              <a:gd name="connsiteX1" fmla="*/ 115888 w 1250590"/>
              <a:gd name="connsiteY1" fmla="*/ 598489 h 1726840"/>
              <a:gd name="connsiteX2" fmla="*/ 652283 w 1250590"/>
              <a:gd name="connsiteY2" fmla="*/ 1134704 h 1726840"/>
              <a:gd name="connsiteX3" fmla="*/ 1188678 w 1250590"/>
              <a:gd name="connsiteY3" fmla="*/ 598489 h 1726840"/>
              <a:gd name="connsiteX4" fmla="*/ 652283 w 1250590"/>
              <a:gd name="connsiteY4" fmla="*/ 61914 h 1726840"/>
              <a:gd name="connsiteX5" fmla="*/ 652283 w 1250590"/>
              <a:gd name="connsiteY5" fmla="*/ 0 h 1726840"/>
              <a:gd name="connsiteX6" fmla="*/ 1250590 w 1250590"/>
              <a:gd name="connsiteY6" fmla="*/ 598308 h 1726840"/>
              <a:gd name="connsiteX7" fmla="*/ 652283 w 1250590"/>
              <a:gd name="connsiteY7" fmla="*/ 1196615 h 1726840"/>
              <a:gd name="connsiteX8" fmla="*/ 419463 w 1250590"/>
              <a:gd name="connsiteY8" fmla="*/ 1149625 h 1726840"/>
              <a:gd name="connsiteX9" fmla="*/ 406531 w 1250590"/>
              <a:gd name="connsiteY9" fmla="*/ 1142609 h 1726840"/>
              <a:gd name="connsiteX10" fmla="*/ 69439 w 1250590"/>
              <a:gd name="connsiteY10" fmla="*/ 1726840 h 1726840"/>
              <a:gd name="connsiteX11" fmla="*/ 0 w 1250590"/>
              <a:gd name="connsiteY11" fmla="*/ 1726840 h 1726840"/>
              <a:gd name="connsiteX12" fmla="*/ 353565 w 1250590"/>
              <a:gd name="connsiteY12" fmla="*/ 1113872 h 1726840"/>
              <a:gd name="connsiteX13" fmla="*/ 317834 w 1250590"/>
              <a:gd name="connsiteY13" fmla="*/ 1094486 h 1726840"/>
              <a:gd name="connsiteX14" fmla="*/ 53975 w 1250590"/>
              <a:gd name="connsiteY14" fmla="*/ 598308 h 1726840"/>
              <a:gd name="connsiteX15" fmla="*/ 652283 w 1250590"/>
              <a:gd name="connsiteY15" fmla="*/ 0 h 172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0590" h="1726840">
                <a:moveTo>
                  <a:pt x="652283" y="61914"/>
                </a:moveTo>
                <a:cubicBezTo>
                  <a:pt x="356205" y="61914"/>
                  <a:pt x="115888" y="302311"/>
                  <a:pt x="115888" y="598489"/>
                </a:cubicBezTo>
                <a:cubicBezTo>
                  <a:pt x="115888" y="894667"/>
                  <a:pt x="356205" y="1134704"/>
                  <a:pt x="652283" y="1134704"/>
                </a:cubicBezTo>
                <a:cubicBezTo>
                  <a:pt x="948362" y="1134704"/>
                  <a:pt x="1188678" y="894667"/>
                  <a:pt x="1188678" y="598489"/>
                </a:cubicBezTo>
                <a:cubicBezTo>
                  <a:pt x="1188678" y="302311"/>
                  <a:pt x="948362" y="61914"/>
                  <a:pt x="652283" y="61914"/>
                </a:cubicBezTo>
                <a:close/>
                <a:moveTo>
                  <a:pt x="652283" y="0"/>
                </a:moveTo>
                <a:cubicBezTo>
                  <a:pt x="982917" y="0"/>
                  <a:pt x="1250590" y="267673"/>
                  <a:pt x="1250590" y="598308"/>
                </a:cubicBezTo>
                <a:cubicBezTo>
                  <a:pt x="1250590" y="928942"/>
                  <a:pt x="982917" y="1196615"/>
                  <a:pt x="652283" y="1196615"/>
                </a:cubicBezTo>
                <a:cubicBezTo>
                  <a:pt x="569714" y="1196615"/>
                  <a:pt x="491036" y="1179886"/>
                  <a:pt x="419463" y="1149625"/>
                </a:cubicBezTo>
                <a:lnTo>
                  <a:pt x="406531" y="1142609"/>
                </a:lnTo>
                <a:lnTo>
                  <a:pt x="69439" y="1726840"/>
                </a:lnTo>
                <a:lnTo>
                  <a:pt x="0" y="1726840"/>
                </a:lnTo>
                <a:lnTo>
                  <a:pt x="353565" y="1113872"/>
                </a:lnTo>
                <a:lnTo>
                  <a:pt x="317834" y="1094486"/>
                </a:lnTo>
                <a:cubicBezTo>
                  <a:pt x="158676" y="987006"/>
                  <a:pt x="53975" y="804954"/>
                  <a:pt x="53975" y="598308"/>
                </a:cubicBezTo>
                <a:cubicBezTo>
                  <a:pt x="53975" y="267673"/>
                  <a:pt x="322008" y="0"/>
                  <a:pt x="6522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0" name="Freeform 28">
            <a:extLst>
              <a:ext uri="{FF2B5EF4-FFF2-40B4-BE49-F238E27FC236}">
                <a16:creationId xmlns:a16="http://schemas.microsoft.com/office/drawing/2014/main" id="{21A36541-6392-4F1A-A6E5-DD996AAC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18" y="3402553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" name="Freeform 29">
            <a:extLst>
              <a:ext uri="{FF2B5EF4-FFF2-40B4-BE49-F238E27FC236}">
                <a16:creationId xmlns:a16="http://schemas.microsoft.com/office/drawing/2014/main" id="{6ABB6CE2-377E-40EB-8A3B-34417B09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0" y="3390875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2" name="Freeform 30">
            <a:extLst>
              <a:ext uri="{FF2B5EF4-FFF2-40B4-BE49-F238E27FC236}">
                <a16:creationId xmlns:a16="http://schemas.microsoft.com/office/drawing/2014/main" id="{7CD0BD19-201D-4DCC-92F7-8537CCAD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id="{F2DF9E0A-2D65-4369-88FD-3C90873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id="{917FFB3C-51CE-47CA-B235-AAEC1E41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69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id="{CC8A39C7-F021-4770-990A-AB6BCF7A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71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36820203-7FE3-472A-93A0-09B21A54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319" y="2767444"/>
            <a:ext cx="1088099" cy="1085222"/>
          </a:xfrm>
          <a:custGeom>
            <a:avLst/>
            <a:gdLst>
              <a:gd name="connsiteX0" fmla="*/ 135553 w 599714"/>
              <a:gd name="connsiteY0" fmla="*/ 206401 h 598128"/>
              <a:gd name="connsiteX1" fmla="*/ 158928 w 599714"/>
              <a:gd name="connsiteY1" fmla="*/ 372574 h 598128"/>
              <a:gd name="connsiteX2" fmla="*/ 174032 w 599714"/>
              <a:gd name="connsiteY2" fmla="*/ 434799 h 598128"/>
              <a:gd name="connsiteX3" fmla="*/ 231210 w 599714"/>
              <a:gd name="connsiteY3" fmla="*/ 460336 h 598128"/>
              <a:gd name="connsiteX4" fmla="*/ 135553 w 599714"/>
              <a:gd name="connsiteY4" fmla="*/ 206401 h 598128"/>
              <a:gd name="connsiteX5" fmla="*/ 155332 w 599714"/>
              <a:gd name="connsiteY5" fmla="*/ 199208 h 598128"/>
              <a:gd name="connsiteX6" fmla="*/ 249550 w 599714"/>
              <a:gd name="connsiteY6" fmla="*/ 457458 h 598128"/>
              <a:gd name="connsiteX7" fmla="*/ 312483 w 599714"/>
              <a:gd name="connsiteY7" fmla="*/ 406024 h 598128"/>
              <a:gd name="connsiteX8" fmla="*/ 306369 w 599714"/>
              <a:gd name="connsiteY8" fmla="*/ 311788 h 598128"/>
              <a:gd name="connsiteX9" fmla="*/ 155332 w 599714"/>
              <a:gd name="connsiteY9" fmla="*/ 199208 h 598128"/>
              <a:gd name="connsiteX10" fmla="*/ 111100 w 599714"/>
              <a:gd name="connsiteY10" fmla="*/ 168275 h 598128"/>
              <a:gd name="connsiteX11" fmla="*/ 113617 w 599714"/>
              <a:gd name="connsiteY11" fmla="*/ 168275 h 598128"/>
              <a:gd name="connsiteX12" fmla="*/ 113977 w 599714"/>
              <a:gd name="connsiteY12" fmla="*/ 168275 h 598128"/>
              <a:gd name="connsiteX13" fmla="*/ 114336 w 599714"/>
              <a:gd name="connsiteY13" fmla="*/ 168275 h 598128"/>
              <a:gd name="connsiteX14" fmla="*/ 323271 w 599714"/>
              <a:gd name="connsiteY14" fmla="*/ 303875 h 598128"/>
              <a:gd name="connsiteX15" fmla="*/ 329025 w 599714"/>
              <a:gd name="connsiteY15" fmla="*/ 414656 h 598128"/>
              <a:gd name="connsiteX16" fmla="*/ 248831 w 599714"/>
              <a:gd name="connsiteY16" fmla="*/ 477241 h 598128"/>
              <a:gd name="connsiteX17" fmla="*/ 245954 w 599714"/>
              <a:gd name="connsiteY17" fmla="*/ 508893 h 598128"/>
              <a:gd name="connsiteX18" fmla="*/ 236604 w 599714"/>
              <a:gd name="connsiteY18" fmla="*/ 517165 h 598128"/>
              <a:gd name="connsiteX19" fmla="*/ 235526 w 599714"/>
              <a:gd name="connsiteY19" fmla="*/ 517165 h 598128"/>
              <a:gd name="connsiteX20" fmla="*/ 227614 w 599714"/>
              <a:gd name="connsiteY20" fmla="*/ 506735 h 598128"/>
              <a:gd name="connsiteX21" fmla="*/ 230131 w 599714"/>
              <a:gd name="connsiteY21" fmla="*/ 478680 h 598128"/>
              <a:gd name="connsiteX22" fmla="*/ 160726 w 599714"/>
              <a:gd name="connsiteY22" fmla="*/ 447387 h 598128"/>
              <a:gd name="connsiteX23" fmla="*/ 140947 w 599714"/>
              <a:gd name="connsiteY23" fmla="*/ 370056 h 598128"/>
              <a:gd name="connsiteX24" fmla="*/ 104267 w 599714"/>
              <a:gd name="connsiteY24" fmla="*/ 181943 h 598128"/>
              <a:gd name="connsiteX25" fmla="*/ 103548 w 599714"/>
              <a:gd name="connsiteY25" fmla="*/ 179425 h 598128"/>
              <a:gd name="connsiteX26" fmla="*/ 103188 w 599714"/>
              <a:gd name="connsiteY26" fmla="*/ 176548 h 598128"/>
              <a:gd name="connsiteX27" fmla="*/ 103548 w 599714"/>
              <a:gd name="connsiteY27" fmla="*/ 175469 h 598128"/>
              <a:gd name="connsiteX28" fmla="*/ 104627 w 599714"/>
              <a:gd name="connsiteY28" fmla="*/ 172951 h 598128"/>
              <a:gd name="connsiteX29" fmla="*/ 104627 w 599714"/>
              <a:gd name="connsiteY29" fmla="*/ 172591 h 598128"/>
              <a:gd name="connsiteX30" fmla="*/ 104627 w 599714"/>
              <a:gd name="connsiteY30" fmla="*/ 172232 h 598128"/>
              <a:gd name="connsiteX31" fmla="*/ 104986 w 599714"/>
              <a:gd name="connsiteY31" fmla="*/ 171872 h 598128"/>
              <a:gd name="connsiteX32" fmla="*/ 107144 w 599714"/>
              <a:gd name="connsiteY32" fmla="*/ 170074 h 598128"/>
              <a:gd name="connsiteX33" fmla="*/ 107863 w 599714"/>
              <a:gd name="connsiteY33" fmla="*/ 169714 h 598128"/>
              <a:gd name="connsiteX34" fmla="*/ 110021 w 599714"/>
              <a:gd name="connsiteY34" fmla="*/ 168635 h 598128"/>
              <a:gd name="connsiteX35" fmla="*/ 111100 w 599714"/>
              <a:gd name="connsiteY35" fmla="*/ 168275 h 598128"/>
              <a:gd name="connsiteX36" fmla="*/ 304988 w 599714"/>
              <a:gd name="connsiteY36" fmla="*/ 87912 h 598128"/>
              <a:gd name="connsiteX37" fmla="*/ 403427 w 599714"/>
              <a:gd name="connsiteY37" fmla="*/ 478549 h 598128"/>
              <a:gd name="connsiteX38" fmla="*/ 475904 w 599714"/>
              <a:gd name="connsiteY38" fmla="*/ 333948 h 598128"/>
              <a:gd name="connsiteX39" fmla="*/ 304988 w 599714"/>
              <a:gd name="connsiteY39" fmla="*/ 87912 h 598128"/>
              <a:gd name="connsiteX40" fmla="*/ 273617 w 599714"/>
              <a:gd name="connsiteY40" fmla="*/ 47625 h 598128"/>
              <a:gd name="connsiteX41" fmla="*/ 275060 w 599714"/>
              <a:gd name="connsiteY41" fmla="*/ 47625 h 598128"/>
              <a:gd name="connsiteX42" fmla="*/ 276502 w 599714"/>
              <a:gd name="connsiteY42" fmla="*/ 48344 h 598128"/>
              <a:gd name="connsiteX43" fmla="*/ 278305 w 599714"/>
              <a:gd name="connsiteY43" fmla="*/ 49064 h 598128"/>
              <a:gd name="connsiteX44" fmla="*/ 278665 w 599714"/>
              <a:gd name="connsiteY44" fmla="*/ 49064 h 598128"/>
              <a:gd name="connsiteX45" fmla="*/ 494294 w 599714"/>
              <a:gd name="connsiteY45" fmla="*/ 332869 h 598128"/>
              <a:gd name="connsiteX46" fmla="*/ 401624 w 599714"/>
              <a:gd name="connsiteY46" fmla="*/ 500491 h 598128"/>
              <a:gd name="connsiteX47" fmla="*/ 391888 w 599714"/>
              <a:gd name="connsiteY47" fmla="*/ 562000 h 598128"/>
              <a:gd name="connsiteX48" fmla="*/ 382874 w 599714"/>
              <a:gd name="connsiteY48" fmla="*/ 569553 h 598128"/>
              <a:gd name="connsiteX49" fmla="*/ 381071 w 599714"/>
              <a:gd name="connsiteY49" fmla="*/ 569194 h 598128"/>
              <a:gd name="connsiteX50" fmla="*/ 373859 w 599714"/>
              <a:gd name="connsiteY50" fmla="*/ 558043 h 598128"/>
              <a:gd name="connsiteX51" fmla="*/ 382874 w 599714"/>
              <a:gd name="connsiteY51" fmla="*/ 501570 h 598128"/>
              <a:gd name="connsiteX52" fmla="*/ 332392 w 599714"/>
              <a:gd name="connsiteY52" fmla="*/ 473513 h 598128"/>
              <a:gd name="connsiteX53" fmla="*/ 332032 w 599714"/>
              <a:gd name="connsiteY53" fmla="*/ 460564 h 598128"/>
              <a:gd name="connsiteX54" fmla="*/ 345013 w 599714"/>
              <a:gd name="connsiteY54" fmla="*/ 459844 h 598128"/>
              <a:gd name="connsiteX55" fmla="*/ 385037 w 599714"/>
              <a:gd name="connsiteY55" fmla="*/ 482505 h 598128"/>
              <a:gd name="connsiteX56" fmla="*/ 280108 w 599714"/>
              <a:gd name="connsiteY56" fmla="*/ 82516 h 598128"/>
              <a:gd name="connsiteX57" fmla="*/ 273978 w 599714"/>
              <a:gd name="connsiteY57" fmla="*/ 186111 h 598128"/>
              <a:gd name="connsiteX58" fmla="*/ 264963 w 599714"/>
              <a:gd name="connsiteY58" fmla="*/ 195103 h 598128"/>
              <a:gd name="connsiteX59" fmla="*/ 255588 w 599714"/>
              <a:gd name="connsiteY59" fmla="*/ 185751 h 598128"/>
              <a:gd name="connsiteX60" fmla="*/ 264603 w 599714"/>
              <a:gd name="connsiteY60" fmla="*/ 55538 h 598128"/>
              <a:gd name="connsiteX61" fmla="*/ 264963 w 599714"/>
              <a:gd name="connsiteY61" fmla="*/ 54459 h 598128"/>
              <a:gd name="connsiteX62" fmla="*/ 265684 w 599714"/>
              <a:gd name="connsiteY62" fmla="*/ 52301 h 598128"/>
              <a:gd name="connsiteX63" fmla="*/ 266045 w 599714"/>
              <a:gd name="connsiteY63" fmla="*/ 52301 h 598128"/>
              <a:gd name="connsiteX64" fmla="*/ 266045 w 599714"/>
              <a:gd name="connsiteY64" fmla="*/ 51941 h 598128"/>
              <a:gd name="connsiteX65" fmla="*/ 266766 w 599714"/>
              <a:gd name="connsiteY65" fmla="*/ 50862 h 598128"/>
              <a:gd name="connsiteX66" fmla="*/ 267487 w 599714"/>
              <a:gd name="connsiteY66" fmla="*/ 50502 h 598128"/>
              <a:gd name="connsiteX67" fmla="*/ 268209 w 599714"/>
              <a:gd name="connsiteY67" fmla="*/ 49783 h 598128"/>
              <a:gd name="connsiteX68" fmla="*/ 268209 w 599714"/>
              <a:gd name="connsiteY68" fmla="*/ 49423 h 598128"/>
              <a:gd name="connsiteX69" fmla="*/ 270372 w 599714"/>
              <a:gd name="connsiteY69" fmla="*/ 48344 h 598128"/>
              <a:gd name="connsiteX70" fmla="*/ 271454 w 599714"/>
              <a:gd name="connsiteY70" fmla="*/ 47985 h 598128"/>
              <a:gd name="connsiteX71" fmla="*/ 273617 w 599714"/>
              <a:gd name="connsiteY71" fmla="*/ 47625 h 598128"/>
              <a:gd name="connsiteX72" fmla="*/ 185594 w 599714"/>
              <a:gd name="connsiteY72" fmla="*/ 26988 h 598128"/>
              <a:gd name="connsiteX73" fmla="*/ 152439 w 599714"/>
              <a:gd name="connsiteY73" fmla="*/ 92446 h 598128"/>
              <a:gd name="connsiteX74" fmla="*/ 137664 w 599714"/>
              <a:gd name="connsiteY74" fmla="*/ 69787 h 598128"/>
              <a:gd name="connsiteX75" fmla="*/ 18379 w 599714"/>
              <a:gd name="connsiteY75" fmla="*/ 298891 h 598128"/>
              <a:gd name="connsiteX76" fmla="*/ 299833 w 599714"/>
              <a:gd name="connsiteY76" fmla="*/ 579786 h 598128"/>
              <a:gd name="connsiteX77" fmla="*/ 309203 w 599714"/>
              <a:gd name="connsiteY77" fmla="*/ 588777 h 598128"/>
              <a:gd name="connsiteX78" fmla="*/ 299833 w 599714"/>
              <a:gd name="connsiteY78" fmla="*/ 598128 h 598128"/>
              <a:gd name="connsiteX79" fmla="*/ 0 w 599714"/>
              <a:gd name="connsiteY79" fmla="*/ 298891 h 598128"/>
              <a:gd name="connsiteX80" fmla="*/ 127213 w 599714"/>
              <a:gd name="connsiteY80" fmla="*/ 54322 h 598128"/>
              <a:gd name="connsiteX81" fmla="*/ 112077 w 599714"/>
              <a:gd name="connsiteY81" fmla="*/ 30944 h 598128"/>
              <a:gd name="connsiteX82" fmla="*/ 299533 w 599714"/>
              <a:gd name="connsiteY82" fmla="*/ 0 h 598128"/>
              <a:gd name="connsiteX83" fmla="*/ 599714 w 599714"/>
              <a:gd name="connsiteY83" fmla="*/ 299237 h 598128"/>
              <a:gd name="connsiteX84" fmla="*/ 472354 w 599714"/>
              <a:gd name="connsiteY84" fmla="*/ 543806 h 598128"/>
              <a:gd name="connsiteX85" fmla="*/ 487868 w 599714"/>
              <a:gd name="connsiteY85" fmla="*/ 567184 h 598128"/>
              <a:gd name="connsiteX86" fmla="*/ 414266 w 599714"/>
              <a:gd name="connsiteY86" fmla="*/ 571140 h 598128"/>
              <a:gd name="connsiteX87" fmla="*/ 447459 w 599714"/>
              <a:gd name="connsiteY87" fmla="*/ 505682 h 598128"/>
              <a:gd name="connsiteX88" fmla="*/ 462612 w 599714"/>
              <a:gd name="connsiteY88" fmla="*/ 528341 h 598128"/>
              <a:gd name="connsiteX89" fmla="*/ 581314 w 599714"/>
              <a:gd name="connsiteY89" fmla="*/ 299237 h 598128"/>
              <a:gd name="connsiteX90" fmla="*/ 299533 w 599714"/>
              <a:gd name="connsiteY90" fmla="*/ 18702 h 598128"/>
              <a:gd name="connsiteX91" fmla="*/ 290513 w 599714"/>
              <a:gd name="connsiteY91" fmla="*/ 9351 h 598128"/>
              <a:gd name="connsiteX92" fmla="*/ 299533 w 599714"/>
              <a:gd name="connsiteY92" fmla="*/ 0 h 59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9714" h="598128">
                <a:moveTo>
                  <a:pt x="135553" y="206401"/>
                </a:moveTo>
                <a:cubicBezTo>
                  <a:pt x="149578" y="242729"/>
                  <a:pt x="167199" y="304594"/>
                  <a:pt x="158928" y="372574"/>
                </a:cubicBezTo>
                <a:cubicBezTo>
                  <a:pt x="155692" y="398830"/>
                  <a:pt x="161086" y="420052"/>
                  <a:pt x="174032" y="434799"/>
                </a:cubicBezTo>
                <a:cubicBezTo>
                  <a:pt x="191293" y="453502"/>
                  <a:pt x="217545" y="458897"/>
                  <a:pt x="231210" y="460336"/>
                </a:cubicBezTo>
                <a:cubicBezTo>
                  <a:pt x="233008" y="387321"/>
                  <a:pt x="219343" y="278337"/>
                  <a:pt x="135553" y="206401"/>
                </a:cubicBezTo>
                <a:close/>
                <a:moveTo>
                  <a:pt x="155332" y="199208"/>
                </a:moveTo>
                <a:cubicBezTo>
                  <a:pt x="236604" y="274741"/>
                  <a:pt x="250989" y="383364"/>
                  <a:pt x="249550" y="457458"/>
                </a:cubicBezTo>
                <a:cubicBezTo>
                  <a:pt x="266452" y="450984"/>
                  <a:pt x="297739" y="435878"/>
                  <a:pt x="312483" y="406024"/>
                </a:cubicBezTo>
                <a:cubicBezTo>
                  <a:pt x="325069" y="380487"/>
                  <a:pt x="322911" y="348475"/>
                  <a:pt x="306369" y="311788"/>
                </a:cubicBezTo>
                <a:cubicBezTo>
                  <a:pt x="278679" y="250282"/>
                  <a:pt x="203880" y="215753"/>
                  <a:pt x="155332" y="199208"/>
                </a:cubicBezTo>
                <a:close/>
                <a:moveTo>
                  <a:pt x="111100" y="168275"/>
                </a:moveTo>
                <a:cubicBezTo>
                  <a:pt x="111819" y="168275"/>
                  <a:pt x="112898" y="168275"/>
                  <a:pt x="113617" y="168275"/>
                </a:cubicBezTo>
                <a:cubicBezTo>
                  <a:pt x="113977" y="168275"/>
                  <a:pt x="113977" y="168275"/>
                  <a:pt x="113977" y="168275"/>
                </a:cubicBezTo>
                <a:lnTo>
                  <a:pt x="114336" y="168275"/>
                </a:lnTo>
                <a:cubicBezTo>
                  <a:pt x="120809" y="170074"/>
                  <a:pt x="276881" y="201725"/>
                  <a:pt x="323271" y="303875"/>
                </a:cubicBezTo>
                <a:cubicBezTo>
                  <a:pt x="341971" y="346677"/>
                  <a:pt x="344129" y="383364"/>
                  <a:pt x="329025" y="414656"/>
                </a:cubicBezTo>
                <a:cubicBezTo>
                  <a:pt x="308886" y="454941"/>
                  <a:pt x="265373" y="471846"/>
                  <a:pt x="248831" y="477241"/>
                </a:cubicBezTo>
                <a:cubicBezTo>
                  <a:pt x="248112" y="489110"/>
                  <a:pt x="247033" y="499901"/>
                  <a:pt x="245954" y="508893"/>
                </a:cubicBezTo>
                <a:cubicBezTo>
                  <a:pt x="245595" y="513569"/>
                  <a:pt x="241279" y="517165"/>
                  <a:pt x="236604" y="517165"/>
                </a:cubicBezTo>
                <a:cubicBezTo>
                  <a:pt x="236245" y="517165"/>
                  <a:pt x="236245" y="517165"/>
                  <a:pt x="235526" y="517165"/>
                </a:cubicBezTo>
                <a:cubicBezTo>
                  <a:pt x="230851" y="516446"/>
                  <a:pt x="227254" y="511770"/>
                  <a:pt x="227614" y="506735"/>
                </a:cubicBezTo>
                <a:cubicBezTo>
                  <a:pt x="228693" y="498822"/>
                  <a:pt x="229412" y="489110"/>
                  <a:pt x="230131" y="478680"/>
                </a:cubicBezTo>
                <a:cubicBezTo>
                  <a:pt x="214308" y="477241"/>
                  <a:pt x="182303" y="471126"/>
                  <a:pt x="160726" y="447387"/>
                </a:cubicBezTo>
                <a:cubicBezTo>
                  <a:pt x="143824" y="428324"/>
                  <a:pt x="136992" y="402427"/>
                  <a:pt x="140947" y="370056"/>
                </a:cubicBezTo>
                <a:cubicBezTo>
                  <a:pt x="152815" y="271863"/>
                  <a:pt x="104627" y="182662"/>
                  <a:pt x="104267" y="181943"/>
                </a:cubicBezTo>
                <a:cubicBezTo>
                  <a:pt x="103907" y="181224"/>
                  <a:pt x="103907" y="180504"/>
                  <a:pt x="103548" y="179425"/>
                </a:cubicBezTo>
                <a:cubicBezTo>
                  <a:pt x="103188" y="178346"/>
                  <a:pt x="103188" y="177267"/>
                  <a:pt x="103188" y="176548"/>
                </a:cubicBezTo>
                <a:cubicBezTo>
                  <a:pt x="103548" y="175828"/>
                  <a:pt x="103548" y="175828"/>
                  <a:pt x="103548" y="175469"/>
                </a:cubicBezTo>
                <a:cubicBezTo>
                  <a:pt x="103907" y="174749"/>
                  <a:pt x="104267" y="174030"/>
                  <a:pt x="104627" y="172951"/>
                </a:cubicBezTo>
                <a:lnTo>
                  <a:pt x="104627" y="172591"/>
                </a:lnTo>
                <a:cubicBezTo>
                  <a:pt x="104627" y="172232"/>
                  <a:pt x="104627" y="172232"/>
                  <a:pt x="104627" y="172232"/>
                </a:cubicBezTo>
                <a:cubicBezTo>
                  <a:pt x="104986" y="172232"/>
                  <a:pt x="104986" y="172232"/>
                  <a:pt x="104986" y="171872"/>
                </a:cubicBezTo>
                <a:cubicBezTo>
                  <a:pt x="105705" y="171512"/>
                  <a:pt x="106065" y="170793"/>
                  <a:pt x="107144" y="170074"/>
                </a:cubicBezTo>
                <a:cubicBezTo>
                  <a:pt x="107503" y="170074"/>
                  <a:pt x="107503" y="170074"/>
                  <a:pt x="107863" y="169714"/>
                </a:cubicBezTo>
                <a:cubicBezTo>
                  <a:pt x="108223" y="169354"/>
                  <a:pt x="109302" y="168994"/>
                  <a:pt x="110021" y="168635"/>
                </a:cubicBezTo>
                <a:cubicBezTo>
                  <a:pt x="110380" y="168635"/>
                  <a:pt x="110740" y="168635"/>
                  <a:pt x="111100" y="168275"/>
                </a:cubicBezTo>
                <a:close/>
                <a:moveTo>
                  <a:pt x="304988" y="87912"/>
                </a:moveTo>
                <a:cubicBezTo>
                  <a:pt x="343570" y="153018"/>
                  <a:pt x="415687" y="299777"/>
                  <a:pt x="403427" y="478549"/>
                </a:cubicBezTo>
                <a:cubicBezTo>
                  <a:pt x="429028" y="463082"/>
                  <a:pt x="480592" y="420277"/>
                  <a:pt x="475904" y="333948"/>
                </a:cubicBezTo>
                <a:cubicBezTo>
                  <a:pt x="471217" y="236829"/>
                  <a:pt x="423980" y="167406"/>
                  <a:pt x="304988" y="87912"/>
                </a:cubicBezTo>
                <a:close/>
                <a:moveTo>
                  <a:pt x="273617" y="47625"/>
                </a:moveTo>
                <a:cubicBezTo>
                  <a:pt x="273978" y="47625"/>
                  <a:pt x="274338" y="47625"/>
                  <a:pt x="275060" y="47625"/>
                </a:cubicBezTo>
                <a:cubicBezTo>
                  <a:pt x="275420" y="47985"/>
                  <a:pt x="275781" y="48344"/>
                  <a:pt x="276502" y="48344"/>
                </a:cubicBezTo>
                <a:cubicBezTo>
                  <a:pt x="277223" y="48344"/>
                  <a:pt x="277584" y="48704"/>
                  <a:pt x="278305" y="49064"/>
                </a:cubicBezTo>
                <a:cubicBezTo>
                  <a:pt x="278665" y="49064"/>
                  <a:pt x="278665" y="49064"/>
                  <a:pt x="278665" y="49064"/>
                </a:cubicBezTo>
                <a:cubicBezTo>
                  <a:pt x="428307" y="141507"/>
                  <a:pt x="488885" y="221002"/>
                  <a:pt x="494294" y="332869"/>
                </a:cubicBezTo>
                <a:cubicBezTo>
                  <a:pt x="499703" y="442578"/>
                  <a:pt x="422177" y="490059"/>
                  <a:pt x="401624" y="500491"/>
                </a:cubicBezTo>
                <a:cubicBezTo>
                  <a:pt x="399461" y="520994"/>
                  <a:pt x="396576" y="541137"/>
                  <a:pt x="391888" y="562000"/>
                </a:cubicBezTo>
                <a:cubicBezTo>
                  <a:pt x="391167" y="566316"/>
                  <a:pt x="387201" y="569553"/>
                  <a:pt x="382874" y="569553"/>
                </a:cubicBezTo>
                <a:cubicBezTo>
                  <a:pt x="382513" y="569553"/>
                  <a:pt x="381792" y="569194"/>
                  <a:pt x="381071" y="569194"/>
                </a:cubicBezTo>
                <a:cubicBezTo>
                  <a:pt x="376023" y="568115"/>
                  <a:pt x="372777" y="563079"/>
                  <a:pt x="373859" y="558043"/>
                </a:cubicBezTo>
                <a:cubicBezTo>
                  <a:pt x="378186" y="538979"/>
                  <a:pt x="381071" y="520274"/>
                  <a:pt x="382874" y="501570"/>
                </a:cubicBezTo>
                <a:cubicBezTo>
                  <a:pt x="364484" y="496174"/>
                  <a:pt x="347537" y="487182"/>
                  <a:pt x="332392" y="473513"/>
                </a:cubicBezTo>
                <a:cubicBezTo>
                  <a:pt x="328786" y="470276"/>
                  <a:pt x="328426" y="464161"/>
                  <a:pt x="332032" y="460564"/>
                </a:cubicBezTo>
                <a:cubicBezTo>
                  <a:pt x="335637" y="456607"/>
                  <a:pt x="341407" y="456607"/>
                  <a:pt x="345013" y="459844"/>
                </a:cubicBezTo>
                <a:cubicBezTo>
                  <a:pt x="356912" y="470635"/>
                  <a:pt x="370253" y="478189"/>
                  <a:pt x="385037" y="482505"/>
                </a:cubicBezTo>
                <a:cubicBezTo>
                  <a:pt x="399821" y="290784"/>
                  <a:pt x="314003" y="136112"/>
                  <a:pt x="280108" y="82516"/>
                </a:cubicBezTo>
                <a:cubicBezTo>
                  <a:pt x="277584" y="105537"/>
                  <a:pt x="274699" y="142946"/>
                  <a:pt x="273978" y="186111"/>
                </a:cubicBezTo>
                <a:cubicBezTo>
                  <a:pt x="273978" y="191146"/>
                  <a:pt x="270011" y="195103"/>
                  <a:pt x="264963" y="195103"/>
                </a:cubicBezTo>
                <a:cubicBezTo>
                  <a:pt x="259555" y="195103"/>
                  <a:pt x="255588" y="190787"/>
                  <a:pt x="255588" y="185751"/>
                </a:cubicBezTo>
                <a:cubicBezTo>
                  <a:pt x="256309" y="113450"/>
                  <a:pt x="264603" y="56258"/>
                  <a:pt x="264603" y="55538"/>
                </a:cubicBezTo>
                <a:cubicBezTo>
                  <a:pt x="264603" y="55179"/>
                  <a:pt x="264963" y="54819"/>
                  <a:pt x="264963" y="54459"/>
                </a:cubicBezTo>
                <a:cubicBezTo>
                  <a:pt x="265324" y="53740"/>
                  <a:pt x="265324" y="52661"/>
                  <a:pt x="265684" y="52301"/>
                </a:cubicBezTo>
                <a:cubicBezTo>
                  <a:pt x="265684" y="52301"/>
                  <a:pt x="265684" y="52301"/>
                  <a:pt x="266045" y="52301"/>
                </a:cubicBezTo>
                <a:lnTo>
                  <a:pt x="266045" y="51941"/>
                </a:lnTo>
                <a:cubicBezTo>
                  <a:pt x="266045" y="51582"/>
                  <a:pt x="266406" y="51222"/>
                  <a:pt x="266766" y="50862"/>
                </a:cubicBezTo>
                <a:cubicBezTo>
                  <a:pt x="266766" y="50862"/>
                  <a:pt x="267127" y="50502"/>
                  <a:pt x="267487" y="50502"/>
                </a:cubicBezTo>
                <a:cubicBezTo>
                  <a:pt x="267487" y="50502"/>
                  <a:pt x="267848" y="49783"/>
                  <a:pt x="268209" y="49783"/>
                </a:cubicBezTo>
                <a:cubicBezTo>
                  <a:pt x="268209" y="49783"/>
                  <a:pt x="268209" y="49783"/>
                  <a:pt x="268209" y="49423"/>
                </a:cubicBezTo>
                <a:cubicBezTo>
                  <a:pt x="268930" y="49064"/>
                  <a:pt x="269290" y="48704"/>
                  <a:pt x="270372" y="48344"/>
                </a:cubicBezTo>
                <a:cubicBezTo>
                  <a:pt x="270733" y="48344"/>
                  <a:pt x="271093" y="48344"/>
                  <a:pt x="271454" y="47985"/>
                </a:cubicBezTo>
                <a:cubicBezTo>
                  <a:pt x="272175" y="47625"/>
                  <a:pt x="272896" y="47985"/>
                  <a:pt x="273617" y="47625"/>
                </a:cubicBezTo>
                <a:close/>
                <a:moveTo>
                  <a:pt x="185594" y="26988"/>
                </a:moveTo>
                <a:lnTo>
                  <a:pt x="152439" y="92446"/>
                </a:lnTo>
                <a:lnTo>
                  <a:pt x="137664" y="69787"/>
                </a:lnTo>
                <a:cubicBezTo>
                  <a:pt x="63066" y="122657"/>
                  <a:pt x="18379" y="207178"/>
                  <a:pt x="18379" y="298891"/>
                </a:cubicBezTo>
                <a:cubicBezTo>
                  <a:pt x="18379" y="453545"/>
                  <a:pt x="144871" y="579786"/>
                  <a:pt x="299833" y="579786"/>
                </a:cubicBezTo>
                <a:cubicBezTo>
                  <a:pt x="305239" y="579786"/>
                  <a:pt x="309203" y="583742"/>
                  <a:pt x="309203" y="588777"/>
                </a:cubicBezTo>
                <a:cubicBezTo>
                  <a:pt x="309203" y="594172"/>
                  <a:pt x="305239" y="598128"/>
                  <a:pt x="299833" y="598128"/>
                </a:cubicBezTo>
                <a:cubicBezTo>
                  <a:pt x="134781" y="598128"/>
                  <a:pt x="0" y="463975"/>
                  <a:pt x="0" y="298891"/>
                </a:cubicBezTo>
                <a:cubicBezTo>
                  <a:pt x="0" y="201064"/>
                  <a:pt x="47570" y="110429"/>
                  <a:pt x="127213" y="54322"/>
                </a:cubicBezTo>
                <a:lnTo>
                  <a:pt x="112077" y="30944"/>
                </a:lnTo>
                <a:close/>
                <a:moveTo>
                  <a:pt x="299533" y="0"/>
                </a:moveTo>
                <a:cubicBezTo>
                  <a:pt x="465138" y="0"/>
                  <a:pt x="599714" y="134153"/>
                  <a:pt x="599714" y="299237"/>
                </a:cubicBezTo>
                <a:cubicBezTo>
                  <a:pt x="599714" y="397065"/>
                  <a:pt x="552450" y="487699"/>
                  <a:pt x="472354" y="543806"/>
                </a:cubicBezTo>
                <a:lnTo>
                  <a:pt x="487868" y="567184"/>
                </a:lnTo>
                <a:lnTo>
                  <a:pt x="414266" y="571140"/>
                </a:lnTo>
                <a:lnTo>
                  <a:pt x="447459" y="505682"/>
                </a:lnTo>
                <a:lnTo>
                  <a:pt x="462612" y="528341"/>
                </a:lnTo>
                <a:cubicBezTo>
                  <a:pt x="536936" y="475471"/>
                  <a:pt x="581314" y="390951"/>
                  <a:pt x="581314" y="299237"/>
                </a:cubicBezTo>
                <a:cubicBezTo>
                  <a:pt x="581314" y="144224"/>
                  <a:pt x="455036" y="18702"/>
                  <a:pt x="299533" y="18702"/>
                </a:cubicBezTo>
                <a:cubicBezTo>
                  <a:pt x="294482" y="18702"/>
                  <a:pt x="290513" y="14386"/>
                  <a:pt x="290513" y="9351"/>
                </a:cubicBezTo>
                <a:cubicBezTo>
                  <a:pt x="290513" y="4316"/>
                  <a:pt x="294482" y="0"/>
                  <a:pt x="299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37">
            <a:extLst>
              <a:ext uri="{FF2B5EF4-FFF2-40B4-BE49-F238E27FC236}">
                <a16:creationId xmlns:a16="http://schemas.microsoft.com/office/drawing/2014/main" id="{7009EF4F-4E4B-4348-B694-7C949C6A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474" y="10279152"/>
            <a:ext cx="854799" cy="1088101"/>
          </a:xfrm>
          <a:custGeom>
            <a:avLst/>
            <a:gdLst>
              <a:gd name="connsiteX0" fmla="*/ 336695 w 471129"/>
              <a:gd name="connsiteY0" fmla="*/ 458506 h 599715"/>
              <a:gd name="connsiteX1" fmla="*/ 349323 w 471129"/>
              <a:gd name="connsiteY1" fmla="*/ 461039 h 599715"/>
              <a:gd name="connsiteX2" fmla="*/ 359786 w 471129"/>
              <a:gd name="connsiteY2" fmla="*/ 476957 h 599715"/>
              <a:gd name="connsiteX3" fmla="*/ 361951 w 471129"/>
              <a:gd name="connsiteY3" fmla="*/ 520732 h 599715"/>
              <a:gd name="connsiteX4" fmla="*/ 324428 w 471129"/>
              <a:gd name="connsiteY4" fmla="*/ 543525 h 599715"/>
              <a:gd name="connsiteX5" fmla="*/ 273917 w 471129"/>
              <a:gd name="connsiteY5" fmla="*/ 543525 h 599715"/>
              <a:gd name="connsiteX6" fmla="*/ 273917 w 471129"/>
              <a:gd name="connsiteY6" fmla="*/ 561613 h 599715"/>
              <a:gd name="connsiteX7" fmla="*/ 227013 w 471129"/>
              <a:gd name="connsiteY7" fmla="*/ 534480 h 599715"/>
              <a:gd name="connsiteX8" fmla="*/ 273917 w 471129"/>
              <a:gd name="connsiteY8" fmla="*/ 506985 h 599715"/>
              <a:gd name="connsiteX9" fmla="*/ 273917 w 471129"/>
              <a:gd name="connsiteY9" fmla="*/ 525074 h 599715"/>
              <a:gd name="connsiteX10" fmla="*/ 324428 w 471129"/>
              <a:gd name="connsiteY10" fmla="*/ 525074 h 599715"/>
              <a:gd name="connsiteX11" fmla="*/ 346076 w 471129"/>
              <a:gd name="connsiteY11" fmla="*/ 512050 h 599715"/>
              <a:gd name="connsiteX12" fmla="*/ 344633 w 471129"/>
              <a:gd name="connsiteY12" fmla="*/ 487087 h 599715"/>
              <a:gd name="connsiteX13" fmla="*/ 334169 w 471129"/>
              <a:gd name="connsiteY13" fmla="*/ 471169 h 599715"/>
              <a:gd name="connsiteX14" fmla="*/ 336695 w 471129"/>
              <a:gd name="connsiteY14" fmla="*/ 458506 h 599715"/>
              <a:gd name="connsiteX15" fmla="*/ 159310 w 471129"/>
              <a:gd name="connsiteY15" fmla="*/ 423862 h 599715"/>
              <a:gd name="connsiteX16" fmla="*/ 155712 w 471129"/>
              <a:gd name="connsiteY16" fmla="*/ 478408 h 599715"/>
              <a:gd name="connsiteX17" fmla="*/ 140602 w 471129"/>
              <a:gd name="connsiteY17" fmla="*/ 468293 h 599715"/>
              <a:gd name="connsiteX18" fmla="*/ 128011 w 471129"/>
              <a:gd name="connsiteY18" fmla="*/ 487800 h 599715"/>
              <a:gd name="connsiteX19" fmla="*/ 126572 w 471129"/>
              <a:gd name="connsiteY19" fmla="*/ 512724 h 599715"/>
              <a:gd name="connsiteX20" fmla="*/ 148157 w 471129"/>
              <a:gd name="connsiteY20" fmla="*/ 525728 h 599715"/>
              <a:gd name="connsiteX21" fmla="*/ 193486 w 471129"/>
              <a:gd name="connsiteY21" fmla="*/ 525728 h 599715"/>
              <a:gd name="connsiteX22" fmla="*/ 202840 w 471129"/>
              <a:gd name="connsiteY22" fmla="*/ 535120 h 599715"/>
              <a:gd name="connsiteX23" fmla="*/ 193486 w 471129"/>
              <a:gd name="connsiteY23" fmla="*/ 544151 h 599715"/>
              <a:gd name="connsiteX24" fmla="*/ 148157 w 471129"/>
              <a:gd name="connsiteY24" fmla="*/ 544151 h 599715"/>
              <a:gd name="connsiteX25" fmla="*/ 110743 w 471129"/>
              <a:gd name="connsiteY25" fmla="*/ 521394 h 599715"/>
              <a:gd name="connsiteX26" fmla="*/ 112901 w 471129"/>
              <a:gd name="connsiteY26" fmla="*/ 477685 h 599715"/>
              <a:gd name="connsiteX27" fmla="*/ 125493 w 471129"/>
              <a:gd name="connsiteY27" fmla="*/ 458540 h 599715"/>
              <a:gd name="connsiteX28" fmla="*/ 110383 w 471129"/>
              <a:gd name="connsiteY28" fmla="*/ 448064 h 599715"/>
              <a:gd name="connsiteX29" fmla="*/ 236475 w 471129"/>
              <a:gd name="connsiteY29" fmla="*/ 325437 h 599715"/>
              <a:gd name="connsiteX30" fmla="*/ 271293 w 471129"/>
              <a:gd name="connsiteY30" fmla="*/ 344645 h 599715"/>
              <a:gd name="connsiteX31" fmla="*/ 303239 w 471129"/>
              <a:gd name="connsiteY31" fmla="*/ 393210 h 599715"/>
              <a:gd name="connsiteX32" fmla="*/ 318315 w 471129"/>
              <a:gd name="connsiteY32" fmla="*/ 383062 h 599715"/>
              <a:gd name="connsiteX33" fmla="*/ 321904 w 471129"/>
              <a:gd name="connsiteY33" fmla="*/ 437787 h 599715"/>
              <a:gd name="connsiteX34" fmla="*/ 273447 w 471129"/>
              <a:gd name="connsiteY34" fmla="*/ 413505 h 599715"/>
              <a:gd name="connsiteX35" fmla="*/ 288522 w 471129"/>
              <a:gd name="connsiteY35" fmla="*/ 403357 h 599715"/>
              <a:gd name="connsiteX36" fmla="*/ 256217 w 471129"/>
              <a:gd name="connsiteY36" fmla="*/ 354793 h 599715"/>
              <a:gd name="connsiteX37" fmla="*/ 236475 w 471129"/>
              <a:gd name="connsiteY37" fmla="*/ 343920 h 599715"/>
              <a:gd name="connsiteX38" fmla="*/ 216374 w 471129"/>
              <a:gd name="connsiteY38" fmla="*/ 354793 h 599715"/>
              <a:gd name="connsiteX39" fmla="*/ 186222 w 471129"/>
              <a:gd name="connsiteY39" fmla="*/ 399008 h 599715"/>
              <a:gd name="connsiteX40" fmla="*/ 173659 w 471129"/>
              <a:gd name="connsiteY40" fmla="*/ 401545 h 599715"/>
              <a:gd name="connsiteX41" fmla="*/ 171146 w 471129"/>
              <a:gd name="connsiteY41" fmla="*/ 388860 h 599715"/>
              <a:gd name="connsiteX42" fmla="*/ 200939 w 471129"/>
              <a:gd name="connsiteY42" fmla="*/ 344645 h 599715"/>
              <a:gd name="connsiteX43" fmla="*/ 236475 w 471129"/>
              <a:gd name="connsiteY43" fmla="*/ 325437 h 599715"/>
              <a:gd name="connsiteX44" fmla="*/ 19420 w 471129"/>
              <a:gd name="connsiteY44" fmla="*/ 252492 h 599715"/>
              <a:gd name="connsiteX45" fmla="*/ 44595 w 471129"/>
              <a:gd name="connsiteY45" fmla="*/ 531279 h 599715"/>
              <a:gd name="connsiteX46" fmla="*/ 426174 w 471129"/>
              <a:gd name="connsiteY46" fmla="*/ 531279 h 599715"/>
              <a:gd name="connsiteX47" fmla="*/ 451708 w 471129"/>
              <a:gd name="connsiteY47" fmla="*/ 252492 h 599715"/>
              <a:gd name="connsiteX48" fmla="*/ 19420 w 471129"/>
              <a:gd name="connsiteY48" fmla="*/ 252492 h 599715"/>
              <a:gd name="connsiteX49" fmla="*/ 236312 w 471129"/>
              <a:gd name="connsiteY49" fmla="*/ 76823 h 599715"/>
              <a:gd name="connsiteX50" fmla="*/ 143868 w 471129"/>
              <a:gd name="connsiteY50" fmla="*/ 101185 h 599715"/>
              <a:gd name="connsiteX51" fmla="*/ 143507 w 471129"/>
              <a:gd name="connsiteY51" fmla="*/ 222094 h 599715"/>
              <a:gd name="connsiteX52" fmla="*/ 328847 w 471129"/>
              <a:gd name="connsiteY52" fmla="*/ 222094 h 599715"/>
              <a:gd name="connsiteX53" fmla="*/ 328486 w 471129"/>
              <a:gd name="connsiteY53" fmla="*/ 101185 h 599715"/>
              <a:gd name="connsiteX54" fmla="*/ 236312 w 471129"/>
              <a:gd name="connsiteY54" fmla="*/ 76823 h 599715"/>
              <a:gd name="connsiteX55" fmla="*/ 236402 w 471129"/>
              <a:gd name="connsiteY55" fmla="*/ 58776 h 599715"/>
              <a:gd name="connsiteX56" fmla="*/ 341467 w 471129"/>
              <a:gd name="connsiteY56" fmla="*/ 87470 h 599715"/>
              <a:gd name="connsiteX57" fmla="*/ 344713 w 471129"/>
              <a:gd name="connsiteY57" fmla="*/ 92162 h 599715"/>
              <a:gd name="connsiteX58" fmla="*/ 344713 w 471129"/>
              <a:gd name="connsiteY58" fmla="*/ 232561 h 599715"/>
              <a:gd name="connsiteX59" fmla="*/ 339304 w 471129"/>
              <a:gd name="connsiteY59" fmla="*/ 237975 h 599715"/>
              <a:gd name="connsiteX60" fmla="*/ 236538 w 471129"/>
              <a:gd name="connsiteY60" fmla="*/ 252051 h 599715"/>
              <a:gd name="connsiteX61" fmla="*/ 133771 w 471129"/>
              <a:gd name="connsiteY61" fmla="*/ 237975 h 599715"/>
              <a:gd name="connsiteX62" fmla="*/ 128002 w 471129"/>
              <a:gd name="connsiteY62" fmla="*/ 232561 h 599715"/>
              <a:gd name="connsiteX63" fmla="*/ 128002 w 471129"/>
              <a:gd name="connsiteY63" fmla="*/ 92162 h 599715"/>
              <a:gd name="connsiteX64" fmla="*/ 131608 w 471129"/>
              <a:gd name="connsiteY64" fmla="*/ 87470 h 599715"/>
              <a:gd name="connsiteX65" fmla="*/ 236402 w 471129"/>
              <a:gd name="connsiteY65" fmla="*/ 58776 h 599715"/>
              <a:gd name="connsiteX66" fmla="*/ 235564 w 471129"/>
              <a:gd name="connsiteY66" fmla="*/ 18369 h 599715"/>
              <a:gd name="connsiteX67" fmla="*/ 18341 w 471129"/>
              <a:gd name="connsiteY67" fmla="*/ 230881 h 599715"/>
              <a:gd name="connsiteX68" fmla="*/ 452787 w 471129"/>
              <a:gd name="connsiteY68" fmla="*/ 230881 h 599715"/>
              <a:gd name="connsiteX69" fmla="*/ 235564 w 471129"/>
              <a:gd name="connsiteY69" fmla="*/ 18369 h 599715"/>
              <a:gd name="connsiteX70" fmla="*/ 235564 w 471129"/>
              <a:gd name="connsiteY70" fmla="*/ 0 h 599715"/>
              <a:gd name="connsiteX71" fmla="*/ 471129 w 471129"/>
              <a:gd name="connsiteY71" fmla="*/ 236284 h 599715"/>
              <a:gd name="connsiteX72" fmla="*/ 471129 w 471129"/>
              <a:gd name="connsiteY72" fmla="*/ 236644 h 599715"/>
              <a:gd name="connsiteX73" fmla="*/ 471129 w 471129"/>
              <a:gd name="connsiteY73" fmla="*/ 237364 h 599715"/>
              <a:gd name="connsiteX74" fmla="*/ 444156 w 471129"/>
              <a:gd name="connsiteY74" fmla="*/ 537042 h 599715"/>
              <a:gd name="connsiteX75" fmla="*/ 439840 w 471129"/>
              <a:gd name="connsiteY75" fmla="*/ 543886 h 599715"/>
              <a:gd name="connsiteX76" fmla="*/ 235564 w 471129"/>
              <a:gd name="connsiteY76" fmla="*/ 599715 h 599715"/>
              <a:gd name="connsiteX77" fmla="*/ 31288 w 471129"/>
              <a:gd name="connsiteY77" fmla="*/ 543886 h 599715"/>
              <a:gd name="connsiteX78" fmla="*/ 27332 w 471129"/>
              <a:gd name="connsiteY78" fmla="*/ 537042 h 599715"/>
              <a:gd name="connsiteX79" fmla="*/ 0 w 471129"/>
              <a:gd name="connsiteY79" fmla="*/ 237364 h 599715"/>
              <a:gd name="connsiteX80" fmla="*/ 0 w 471129"/>
              <a:gd name="connsiteY80" fmla="*/ 236644 h 599715"/>
              <a:gd name="connsiteX81" fmla="*/ 0 w 471129"/>
              <a:gd name="connsiteY81" fmla="*/ 236284 h 599715"/>
              <a:gd name="connsiteX82" fmla="*/ 235564 w 471129"/>
              <a:gd name="connsiteY82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71129" h="599715">
                <a:moveTo>
                  <a:pt x="336695" y="458506"/>
                </a:moveTo>
                <a:cubicBezTo>
                  <a:pt x="341025" y="455612"/>
                  <a:pt x="346437" y="457059"/>
                  <a:pt x="349323" y="461039"/>
                </a:cubicBezTo>
                <a:lnTo>
                  <a:pt x="359786" y="476957"/>
                </a:lnTo>
                <a:cubicBezTo>
                  <a:pt x="368806" y="490343"/>
                  <a:pt x="369527" y="506623"/>
                  <a:pt x="361951" y="520732"/>
                </a:cubicBezTo>
                <a:cubicBezTo>
                  <a:pt x="354374" y="534842"/>
                  <a:pt x="340303" y="543525"/>
                  <a:pt x="324428" y="543525"/>
                </a:cubicBezTo>
                <a:lnTo>
                  <a:pt x="273917" y="543525"/>
                </a:lnTo>
                <a:lnTo>
                  <a:pt x="273917" y="561613"/>
                </a:lnTo>
                <a:lnTo>
                  <a:pt x="227013" y="534480"/>
                </a:lnTo>
                <a:lnTo>
                  <a:pt x="273917" y="506985"/>
                </a:lnTo>
                <a:lnTo>
                  <a:pt x="273917" y="525074"/>
                </a:lnTo>
                <a:lnTo>
                  <a:pt x="324428" y="525074"/>
                </a:lnTo>
                <a:cubicBezTo>
                  <a:pt x="333809" y="525074"/>
                  <a:pt x="341746" y="520371"/>
                  <a:pt x="346076" y="512050"/>
                </a:cubicBezTo>
                <a:cubicBezTo>
                  <a:pt x="350405" y="504091"/>
                  <a:pt x="349684" y="494684"/>
                  <a:pt x="344633" y="487087"/>
                </a:cubicBezTo>
                <a:lnTo>
                  <a:pt x="334169" y="471169"/>
                </a:lnTo>
                <a:cubicBezTo>
                  <a:pt x="331644" y="466827"/>
                  <a:pt x="332366" y="461401"/>
                  <a:pt x="336695" y="458506"/>
                </a:cubicBezTo>
                <a:close/>
                <a:moveTo>
                  <a:pt x="159310" y="423862"/>
                </a:moveTo>
                <a:lnTo>
                  <a:pt x="155712" y="478408"/>
                </a:lnTo>
                <a:lnTo>
                  <a:pt x="140602" y="468293"/>
                </a:lnTo>
                <a:lnTo>
                  <a:pt x="128011" y="487800"/>
                </a:lnTo>
                <a:cubicBezTo>
                  <a:pt x="122974" y="495385"/>
                  <a:pt x="122255" y="504777"/>
                  <a:pt x="126572" y="512724"/>
                </a:cubicBezTo>
                <a:cubicBezTo>
                  <a:pt x="131249" y="521032"/>
                  <a:pt x="139163" y="525728"/>
                  <a:pt x="148157" y="525728"/>
                </a:cubicBezTo>
                <a:lnTo>
                  <a:pt x="193486" y="525728"/>
                </a:lnTo>
                <a:cubicBezTo>
                  <a:pt x="198523" y="525728"/>
                  <a:pt x="202840" y="529702"/>
                  <a:pt x="202840" y="535120"/>
                </a:cubicBezTo>
                <a:cubicBezTo>
                  <a:pt x="202840" y="540178"/>
                  <a:pt x="198523" y="544151"/>
                  <a:pt x="193486" y="544151"/>
                </a:cubicBezTo>
                <a:lnTo>
                  <a:pt x="148157" y="544151"/>
                </a:lnTo>
                <a:cubicBezTo>
                  <a:pt x="132328" y="544151"/>
                  <a:pt x="118297" y="535482"/>
                  <a:pt x="110743" y="521394"/>
                </a:cubicBezTo>
                <a:cubicBezTo>
                  <a:pt x="103188" y="507306"/>
                  <a:pt x="103907" y="491051"/>
                  <a:pt x="112901" y="477685"/>
                </a:cubicBezTo>
                <a:lnTo>
                  <a:pt x="125493" y="458540"/>
                </a:lnTo>
                <a:lnTo>
                  <a:pt x="110383" y="448064"/>
                </a:lnTo>
                <a:close/>
                <a:moveTo>
                  <a:pt x="236475" y="325437"/>
                </a:moveTo>
                <a:cubicBezTo>
                  <a:pt x="250474" y="325437"/>
                  <a:pt x="263396" y="332685"/>
                  <a:pt x="271293" y="344645"/>
                </a:cubicBezTo>
                <a:lnTo>
                  <a:pt x="303239" y="393210"/>
                </a:lnTo>
                <a:lnTo>
                  <a:pt x="318315" y="383062"/>
                </a:lnTo>
                <a:lnTo>
                  <a:pt x="321904" y="437787"/>
                </a:lnTo>
                <a:lnTo>
                  <a:pt x="273447" y="413505"/>
                </a:lnTo>
                <a:lnTo>
                  <a:pt x="288522" y="403357"/>
                </a:lnTo>
                <a:lnTo>
                  <a:pt x="256217" y="354793"/>
                </a:lnTo>
                <a:cubicBezTo>
                  <a:pt x="251910" y="347907"/>
                  <a:pt x="244731" y="343920"/>
                  <a:pt x="236475" y="343920"/>
                </a:cubicBezTo>
                <a:cubicBezTo>
                  <a:pt x="228219" y="343920"/>
                  <a:pt x="220681" y="347907"/>
                  <a:pt x="216374" y="354793"/>
                </a:cubicBezTo>
                <a:lnTo>
                  <a:pt x="186222" y="399008"/>
                </a:lnTo>
                <a:cubicBezTo>
                  <a:pt x="183350" y="403357"/>
                  <a:pt x="177607" y="404445"/>
                  <a:pt x="173659" y="401545"/>
                </a:cubicBezTo>
                <a:cubicBezTo>
                  <a:pt x="169352" y="398646"/>
                  <a:pt x="168275" y="393210"/>
                  <a:pt x="171146" y="388860"/>
                </a:cubicBezTo>
                <a:lnTo>
                  <a:pt x="200939" y="344645"/>
                </a:lnTo>
                <a:cubicBezTo>
                  <a:pt x="209195" y="332685"/>
                  <a:pt x="222117" y="325437"/>
                  <a:pt x="236475" y="325437"/>
                </a:cubicBezTo>
                <a:close/>
                <a:moveTo>
                  <a:pt x="19420" y="252492"/>
                </a:moveTo>
                <a:lnTo>
                  <a:pt x="44595" y="531279"/>
                </a:lnTo>
                <a:cubicBezTo>
                  <a:pt x="151049" y="598634"/>
                  <a:pt x="320080" y="598634"/>
                  <a:pt x="426174" y="531279"/>
                </a:cubicBezTo>
                <a:lnTo>
                  <a:pt x="451708" y="252492"/>
                </a:lnTo>
                <a:cubicBezTo>
                  <a:pt x="328352" y="315525"/>
                  <a:pt x="142777" y="315525"/>
                  <a:pt x="19420" y="252492"/>
                </a:cubicBezTo>
                <a:close/>
                <a:moveTo>
                  <a:pt x="236312" y="76823"/>
                </a:moveTo>
                <a:cubicBezTo>
                  <a:pt x="203093" y="76823"/>
                  <a:pt x="169830" y="84943"/>
                  <a:pt x="143868" y="101185"/>
                </a:cubicBezTo>
                <a:cubicBezTo>
                  <a:pt x="133411" y="135112"/>
                  <a:pt x="133411" y="187446"/>
                  <a:pt x="143507" y="222094"/>
                </a:cubicBezTo>
                <a:cubicBezTo>
                  <a:pt x="196152" y="237975"/>
                  <a:pt x="276562" y="237975"/>
                  <a:pt x="328847" y="222094"/>
                </a:cubicBezTo>
                <a:cubicBezTo>
                  <a:pt x="339664" y="187446"/>
                  <a:pt x="339304" y="135112"/>
                  <a:pt x="328486" y="101185"/>
                </a:cubicBezTo>
                <a:cubicBezTo>
                  <a:pt x="302705" y="84943"/>
                  <a:pt x="269531" y="76823"/>
                  <a:pt x="236312" y="76823"/>
                </a:cubicBezTo>
                <a:close/>
                <a:moveTo>
                  <a:pt x="236402" y="58776"/>
                </a:moveTo>
                <a:cubicBezTo>
                  <a:pt x="274399" y="58776"/>
                  <a:pt x="312440" y="68341"/>
                  <a:pt x="341467" y="87470"/>
                </a:cubicBezTo>
                <a:cubicBezTo>
                  <a:pt x="342910" y="88552"/>
                  <a:pt x="344352" y="90357"/>
                  <a:pt x="344713" y="92162"/>
                </a:cubicBezTo>
                <a:cubicBezTo>
                  <a:pt x="358415" y="131141"/>
                  <a:pt x="358415" y="192859"/>
                  <a:pt x="344713" y="232561"/>
                </a:cubicBezTo>
                <a:cubicBezTo>
                  <a:pt x="343631" y="235087"/>
                  <a:pt x="341828" y="237253"/>
                  <a:pt x="339304" y="237975"/>
                </a:cubicBezTo>
                <a:cubicBezTo>
                  <a:pt x="310818" y="247359"/>
                  <a:pt x="273678" y="252051"/>
                  <a:pt x="236538" y="252051"/>
                </a:cubicBezTo>
                <a:cubicBezTo>
                  <a:pt x="199397" y="252051"/>
                  <a:pt x="161897" y="247359"/>
                  <a:pt x="133771" y="237975"/>
                </a:cubicBezTo>
                <a:cubicBezTo>
                  <a:pt x="130887" y="237253"/>
                  <a:pt x="128723" y="235087"/>
                  <a:pt x="128002" y="232561"/>
                </a:cubicBezTo>
                <a:cubicBezTo>
                  <a:pt x="114300" y="192859"/>
                  <a:pt x="114300" y="131141"/>
                  <a:pt x="128002" y="92162"/>
                </a:cubicBezTo>
                <a:cubicBezTo>
                  <a:pt x="128723" y="90357"/>
                  <a:pt x="129805" y="88552"/>
                  <a:pt x="131608" y="87470"/>
                </a:cubicBezTo>
                <a:cubicBezTo>
                  <a:pt x="160454" y="68341"/>
                  <a:pt x="198406" y="58776"/>
                  <a:pt x="236402" y="58776"/>
                </a:cubicBezTo>
                <a:close/>
                <a:moveTo>
                  <a:pt x="235564" y="18369"/>
                </a:moveTo>
                <a:cubicBezTo>
                  <a:pt x="117242" y="18369"/>
                  <a:pt x="21219" y="113099"/>
                  <a:pt x="18341" y="230881"/>
                </a:cubicBezTo>
                <a:cubicBezTo>
                  <a:pt x="139540" y="298597"/>
                  <a:pt x="331588" y="298597"/>
                  <a:pt x="452787" y="230881"/>
                </a:cubicBezTo>
                <a:cubicBezTo>
                  <a:pt x="449910" y="113099"/>
                  <a:pt x="353526" y="18369"/>
                  <a:pt x="235564" y="18369"/>
                </a:cubicBezTo>
                <a:close/>
                <a:moveTo>
                  <a:pt x="235564" y="0"/>
                </a:moveTo>
                <a:cubicBezTo>
                  <a:pt x="365394" y="0"/>
                  <a:pt x="471129" y="105895"/>
                  <a:pt x="471129" y="236284"/>
                </a:cubicBezTo>
                <a:lnTo>
                  <a:pt x="471129" y="236644"/>
                </a:lnTo>
                <a:cubicBezTo>
                  <a:pt x="471129" y="237004"/>
                  <a:pt x="471129" y="237004"/>
                  <a:pt x="471129" y="237364"/>
                </a:cubicBezTo>
                <a:lnTo>
                  <a:pt x="444156" y="537042"/>
                </a:lnTo>
                <a:cubicBezTo>
                  <a:pt x="443796" y="539924"/>
                  <a:pt x="441998" y="542445"/>
                  <a:pt x="439840" y="543886"/>
                </a:cubicBezTo>
                <a:cubicBezTo>
                  <a:pt x="383736" y="580985"/>
                  <a:pt x="309650" y="599715"/>
                  <a:pt x="235564" y="599715"/>
                </a:cubicBezTo>
                <a:cubicBezTo>
                  <a:pt x="161478" y="599715"/>
                  <a:pt x="87752" y="580985"/>
                  <a:pt x="31288" y="543886"/>
                </a:cubicBezTo>
                <a:cubicBezTo>
                  <a:pt x="29131" y="542445"/>
                  <a:pt x="27332" y="539924"/>
                  <a:pt x="27332" y="537042"/>
                </a:cubicBezTo>
                <a:lnTo>
                  <a:pt x="0" y="237364"/>
                </a:lnTo>
                <a:cubicBezTo>
                  <a:pt x="0" y="237004"/>
                  <a:pt x="0" y="237004"/>
                  <a:pt x="0" y="236644"/>
                </a:cubicBezTo>
                <a:lnTo>
                  <a:pt x="0" y="236284"/>
                </a:lnTo>
                <a:cubicBezTo>
                  <a:pt x="0" y="105895"/>
                  <a:pt x="105734" y="0"/>
                  <a:pt x="2355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03AD15-B53F-4D29-90CC-9E79CD94C6C6}"/>
              </a:ext>
            </a:extLst>
          </p:cNvPr>
          <p:cNvSpPr txBox="1"/>
          <p:nvPr/>
        </p:nvSpPr>
        <p:spPr>
          <a:xfrm>
            <a:off x="7832929" y="1954151"/>
            <a:ext cx="21496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Overview</a:t>
            </a:r>
            <a:endParaRPr lang="en-US" sz="32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EE2E6-A297-4A45-8E42-077C863A3C34}"/>
              </a:ext>
            </a:extLst>
          </p:cNvPr>
          <p:cNvSpPr txBox="1"/>
          <p:nvPr/>
        </p:nvSpPr>
        <p:spPr>
          <a:xfrm>
            <a:off x="9922402" y="5856536"/>
            <a:ext cx="43027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DE7C764D-A4AA-4E0C-BF98-16D6C69B19D7}"/>
              </a:ext>
            </a:extLst>
          </p:cNvPr>
          <p:cNvSpPr txBox="1">
            <a:spLocks/>
          </p:cNvSpPr>
          <p:nvPr/>
        </p:nvSpPr>
        <p:spPr>
          <a:xfrm>
            <a:off x="9922402" y="6462965"/>
            <a:ext cx="13235894" cy="31454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We are looking to Empower the marketing </a:t>
            </a:r>
            <a:r>
              <a:rPr lang="en-US" sz="3200" dirty="0" smtClean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department</a:t>
            </a: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n-US" sz="3200" dirty="0" smtClean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of your Company to maximize profitability based on customer’s preference.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We are also going reduce the wastages incurred by the product team by mass producing products that customer’s don’t need.</a:t>
            </a:r>
            <a:endParaRPr lang="en-US" sz="3200" dirty="0">
              <a:solidFill>
                <a:srgbClr val="080808"/>
              </a:solidFill>
              <a:latin typeface="Lato ui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0ADF7E-0694-4436-A118-7432B95FF54C}"/>
              </a:ext>
            </a:extLst>
          </p:cNvPr>
          <p:cNvSpPr txBox="1"/>
          <p:nvPr/>
        </p:nvSpPr>
        <p:spPr>
          <a:xfrm>
            <a:off x="7836937" y="10416856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0E0B8A2D-0201-475E-9944-13E4DD73BB97}"/>
              </a:ext>
            </a:extLst>
          </p:cNvPr>
          <p:cNvSpPr txBox="1">
            <a:spLocks/>
          </p:cNvSpPr>
          <p:nvPr/>
        </p:nvSpPr>
        <p:spPr>
          <a:xfrm>
            <a:off x="7832929" y="2555733"/>
            <a:ext cx="15325367" cy="14779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Many companies would like to determine how people perceive climate change and whether or not they believe it is a real threat. 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DB3FE1A-DD17-4351-B63B-5EE778A113B6}"/>
              </a:ext>
            </a:extLst>
          </p:cNvPr>
          <p:cNvSpPr txBox="1">
            <a:spLocks/>
          </p:cNvSpPr>
          <p:nvPr/>
        </p:nvSpPr>
        <p:spPr>
          <a:xfrm>
            <a:off x="7832929" y="11022896"/>
            <a:ext cx="14307343" cy="14784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The collection of this data was funded by a Canada Foundation for Innovation JELF Grant to Chris </a:t>
            </a:r>
            <a:r>
              <a:rPr lang="en-US" sz="3200" dirty="0" err="1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Bauch</a:t>
            </a:r>
            <a:r>
              <a:rPr lang="en-US" sz="3200" dirty="0">
                <a:solidFill>
                  <a:srgbClr val="080808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, University of Waterloo.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F40750-BCCA-4DE4-8934-4D1AD1F26480}"/>
              </a:ext>
            </a:extLst>
          </p:cNvPr>
          <p:cNvSpPr txBox="1"/>
          <p:nvPr/>
        </p:nvSpPr>
        <p:spPr>
          <a:xfrm>
            <a:off x="7586939" y="6199949"/>
            <a:ext cx="846707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121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Need help connecting Google Analytics and Streamlit : r/learnpython">
            <a:extLst>
              <a:ext uri="{FF2B5EF4-FFF2-40B4-BE49-F238E27FC236}">
                <a16:creationId xmlns:a16="http://schemas.microsoft.com/office/drawing/2014/main" id="{F965CC95-66BD-44AE-A140-A076F09E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345" y="8326774"/>
            <a:ext cx="1608768" cy="16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232717" y="820793"/>
            <a:ext cx="502990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35204">
            <a:extLst>
              <a:ext uri="{FF2B5EF4-FFF2-40B4-BE49-F238E27FC236}">
                <a16:creationId xmlns:a16="http://schemas.microsoft.com/office/drawing/2014/main" id="{8E1E8944-0631-46EB-A76F-87DEBB00C933}"/>
              </a:ext>
            </a:extLst>
          </p:cNvPr>
          <p:cNvSpPr/>
          <p:nvPr/>
        </p:nvSpPr>
        <p:spPr>
          <a:xfrm>
            <a:off x="6506419" y="4350818"/>
            <a:ext cx="4300046" cy="7196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13616" y="0"/>
                </a:moveTo>
                <a:cubicBezTo>
                  <a:pt x="10179" y="1254"/>
                  <a:pt x="7209" y="2867"/>
                  <a:pt x="4859" y="4745"/>
                </a:cubicBezTo>
                <a:cubicBezTo>
                  <a:pt x="2003" y="7027"/>
                  <a:pt x="215" y="9611"/>
                  <a:pt x="19" y="12295"/>
                </a:cubicBezTo>
                <a:cubicBezTo>
                  <a:pt x="-126" y="14271"/>
                  <a:pt x="580" y="16222"/>
                  <a:pt x="2317" y="17870"/>
                </a:cubicBezTo>
                <a:cubicBezTo>
                  <a:pt x="4177" y="19635"/>
                  <a:pt x="7155" y="20992"/>
                  <a:pt x="10790" y="21600"/>
                </a:cubicBezTo>
                <a:cubicBezTo>
                  <a:pt x="10685" y="21353"/>
                  <a:pt x="10567" y="21108"/>
                  <a:pt x="10471" y="20860"/>
                </a:cubicBezTo>
                <a:cubicBezTo>
                  <a:pt x="9960" y="19543"/>
                  <a:pt x="9585" y="18218"/>
                  <a:pt x="9335" y="16891"/>
                </a:cubicBezTo>
                <a:cubicBezTo>
                  <a:pt x="6727" y="15671"/>
                  <a:pt x="4762" y="14056"/>
                  <a:pt x="3686" y="12226"/>
                </a:cubicBezTo>
                <a:cubicBezTo>
                  <a:pt x="3527" y="11955"/>
                  <a:pt x="3388" y="11681"/>
                  <a:pt x="3269" y="11403"/>
                </a:cubicBezTo>
                <a:cubicBezTo>
                  <a:pt x="3840" y="12286"/>
                  <a:pt x="4639" y="13107"/>
                  <a:pt x="5631" y="13844"/>
                </a:cubicBezTo>
                <a:cubicBezTo>
                  <a:pt x="6624" y="14580"/>
                  <a:pt x="7809" y="15230"/>
                  <a:pt x="9154" y="15769"/>
                </a:cubicBezTo>
                <a:cubicBezTo>
                  <a:pt x="9017" y="14742"/>
                  <a:pt x="8957" y="13715"/>
                  <a:pt x="8975" y="12691"/>
                </a:cubicBezTo>
                <a:cubicBezTo>
                  <a:pt x="8993" y="11668"/>
                  <a:pt x="9088" y="10647"/>
                  <a:pt x="9261" y="9632"/>
                </a:cubicBezTo>
                <a:cubicBezTo>
                  <a:pt x="7515" y="8794"/>
                  <a:pt x="6198" y="7699"/>
                  <a:pt x="5467" y="6461"/>
                </a:cubicBezTo>
                <a:cubicBezTo>
                  <a:pt x="5357" y="6274"/>
                  <a:pt x="5260" y="6084"/>
                  <a:pt x="5178" y="5892"/>
                </a:cubicBezTo>
                <a:cubicBezTo>
                  <a:pt x="5975" y="7124"/>
                  <a:pt x="7414" y="8185"/>
                  <a:pt x="9298" y="8933"/>
                </a:cubicBezTo>
                <a:cubicBezTo>
                  <a:pt x="9331" y="8946"/>
                  <a:pt x="9366" y="8957"/>
                  <a:pt x="9399" y="8969"/>
                </a:cubicBezTo>
                <a:cubicBezTo>
                  <a:pt x="9582" y="8071"/>
                  <a:pt x="9824" y="7178"/>
                  <a:pt x="10126" y="6293"/>
                </a:cubicBezTo>
                <a:cubicBezTo>
                  <a:pt x="10429" y="5407"/>
                  <a:pt x="10792" y="4529"/>
                  <a:pt x="11220" y="3661"/>
                </a:cubicBezTo>
                <a:cubicBezTo>
                  <a:pt x="10358" y="6467"/>
                  <a:pt x="9966" y="9331"/>
                  <a:pt x="10041" y="12214"/>
                </a:cubicBezTo>
                <a:cubicBezTo>
                  <a:pt x="10047" y="12449"/>
                  <a:pt x="10079" y="12683"/>
                  <a:pt x="10091" y="12918"/>
                </a:cubicBezTo>
                <a:cubicBezTo>
                  <a:pt x="11262" y="12444"/>
                  <a:pt x="12295" y="11875"/>
                  <a:pt x="13159" y="11231"/>
                </a:cubicBezTo>
                <a:cubicBezTo>
                  <a:pt x="14024" y="10587"/>
                  <a:pt x="14721" y="9870"/>
                  <a:pt x="15219" y="9099"/>
                </a:cubicBezTo>
                <a:cubicBezTo>
                  <a:pt x="15114" y="9342"/>
                  <a:pt x="14990" y="9583"/>
                  <a:pt x="14850" y="9821"/>
                </a:cubicBezTo>
                <a:cubicBezTo>
                  <a:pt x="13936" y="11365"/>
                  <a:pt x="12312" y="12734"/>
                  <a:pt x="10155" y="13790"/>
                </a:cubicBezTo>
                <a:cubicBezTo>
                  <a:pt x="10269" y="15095"/>
                  <a:pt x="10474" y="16400"/>
                  <a:pt x="10774" y="17700"/>
                </a:cubicBezTo>
                <a:cubicBezTo>
                  <a:pt x="11074" y="19000"/>
                  <a:pt x="11468" y="20295"/>
                  <a:pt x="11960" y="21583"/>
                </a:cubicBezTo>
                <a:cubicBezTo>
                  <a:pt x="17413" y="20008"/>
                  <a:pt x="20978" y="16880"/>
                  <a:pt x="21303" y="13384"/>
                </a:cubicBezTo>
                <a:cubicBezTo>
                  <a:pt x="21474" y="11538"/>
                  <a:pt x="20698" y="9705"/>
                  <a:pt x="19101" y="8099"/>
                </a:cubicBezTo>
                <a:cubicBezTo>
                  <a:pt x="17720" y="6709"/>
                  <a:pt x="15730" y="5504"/>
                  <a:pt x="14576" y="4045"/>
                </a:cubicBezTo>
                <a:cubicBezTo>
                  <a:pt x="13574" y="2780"/>
                  <a:pt x="13241" y="1373"/>
                  <a:pt x="13616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35205">
            <a:extLst>
              <a:ext uri="{FF2B5EF4-FFF2-40B4-BE49-F238E27FC236}">
                <a16:creationId xmlns:a16="http://schemas.microsoft.com/office/drawing/2014/main" id="{A1AF299E-B7BE-4A6A-A497-F1C99A8FF401}"/>
              </a:ext>
            </a:extLst>
          </p:cNvPr>
          <p:cNvSpPr/>
          <p:nvPr/>
        </p:nvSpPr>
        <p:spPr>
          <a:xfrm>
            <a:off x="6081411" y="5299917"/>
            <a:ext cx="2077071" cy="213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289" y="20593"/>
                  <a:pt x="11409" y="18067"/>
                  <a:pt x="7586" y="14347"/>
                </a:cubicBezTo>
                <a:cubicBezTo>
                  <a:pt x="3580" y="10450"/>
                  <a:pt x="928" y="5433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35206">
            <a:extLst>
              <a:ext uri="{FF2B5EF4-FFF2-40B4-BE49-F238E27FC236}">
                <a16:creationId xmlns:a16="http://schemas.microsoft.com/office/drawing/2014/main" id="{77BB81CE-7A36-48D3-8D37-6E7542FC9CD2}"/>
              </a:ext>
            </a:extLst>
          </p:cNvPr>
          <p:cNvSpPr/>
          <p:nvPr/>
        </p:nvSpPr>
        <p:spPr>
          <a:xfrm rot="19793665">
            <a:off x="8383142" y="5813850"/>
            <a:ext cx="2701067" cy="75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49" extrusionOk="0">
                <a:moveTo>
                  <a:pt x="0" y="13697"/>
                </a:moveTo>
                <a:cubicBezTo>
                  <a:pt x="3518" y="19658"/>
                  <a:pt x="7351" y="21600"/>
                  <a:pt x="11107" y="19324"/>
                </a:cubicBezTo>
                <a:cubicBezTo>
                  <a:pt x="14959" y="16990"/>
                  <a:pt x="18586" y="10310"/>
                  <a:pt x="2160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Shape 35207">
            <a:extLst>
              <a:ext uri="{FF2B5EF4-FFF2-40B4-BE49-F238E27FC236}">
                <a16:creationId xmlns:a16="http://schemas.microsoft.com/office/drawing/2014/main" id="{EA8EDA20-4CC3-438E-B928-4BC5F3E7A31D}"/>
              </a:ext>
            </a:extLst>
          </p:cNvPr>
          <p:cNvSpPr/>
          <p:nvPr/>
        </p:nvSpPr>
        <p:spPr>
          <a:xfrm>
            <a:off x="5787459" y="10377674"/>
            <a:ext cx="2718391" cy="585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7" name="Shape 35219">
            <a:extLst>
              <a:ext uri="{FF2B5EF4-FFF2-40B4-BE49-F238E27FC236}">
                <a16:creationId xmlns:a16="http://schemas.microsoft.com/office/drawing/2014/main" id="{8A1BE820-3C1D-45A8-B4E8-C79657CEAB40}"/>
              </a:ext>
            </a:extLst>
          </p:cNvPr>
          <p:cNvSpPr/>
          <p:nvPr/>
        </p:nvSpPr>
        <p:spPr>
          <a:xfrm>
            <a:off x="10253220" y="3252071"/>
            <a:ext cx="1935605" cy="1935607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8" name="Shape 35222">
            <a:extLst>
              <a:ext uri="{FF2B5EF4-FFF2-40B4-BE49-F238E27FC236}">
                <a16:creationId xmlns:a16="http://schemas.microsoft.com/office/drawing/2014/main" id="{758777AA-B424-4C3F-AE34-60858B05206C}"/>
              </a:ext>
            </a:extLst>
          </p:cNvPr>
          <p:cNvSpPr/>
          <p:nvPr/>
        </p:nvSpPr>
        <p:spPr>
          <a:xfrm>
            <a:off x="4684936" y="3386292"/>
            <a:ext cx="1935605" cy="1935607"/>
          </a:xfrm>
          <a:prstGeom prst="ellipse">
            <a:avLst/>
          </a:prstGeom>
          <a:solidFill>
            <a:srgbClr val="080808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7" name="Shape 35225">
            <a:extLst>
              <a:ext uri="{FF2B5EF4-FFF2-40B4-BE49-F238E27FC236}">
                <a16:creationId xmlns:a16="http://schemas.microsoft.com/office/drawing/2014/main" id="{1000C4DB-EBCD-4121-B654-FCCE1C0A5870}"/>
              </a:ext>
            </a:extLst>
          </p:cNvPr>
          <p:cNvSpPr/>
          <p:nvPr/>
        </p:nvSpPr>
        <p:spPr>
          <a:xfrm>
            <a:off x="4354534" y="8370694"/>
            <a:ext cx="1935605" cy="1935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75" name="Freeform 35">
            <a:extLst>
              <a:ext uri="{FF2B5EF4-FFF2-40B4-BE49-F238E27FC236}">
                <a16:creationId xmlns:a16="http://schemas.microsoft.com/office/drawing/2014/main" id="{1B140929-D83B-410A-8D52-34E63573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218" y="7405009"/>
            <a:ext cx="1073699" cy="1088101"/>
          </a:xfrm>
          <a:custGeom>
            <a:avLst/>
            <a:gdLst>
              <a:gd name="connsiteX0" fmla="*/ 76884 w 591777"/>
              <a:gd name="connsiteY0" fmla="*/ 530225 h 599715"/>
              <a:gd name="connsiteX1" fmla="*/ 176397 w 591777"/>
              <a:gd name="connsiteY1" fmla="*/ 530225 h 599715"/>
              <a:gd name="connsiteX2" fmla="*/ 185378 w 591777"/>
              <a:gd name="connsiteY2" fmla="*/ 539563 h 599715"/>
              <a:gd name="connsiteX3" fmla="*/ 176397 w 591777"/>
              <a:gd name="connsiteY3" fmla="*/ 548902 h 599715"/>
              <a:gd name="connsiteX4" fmla="*/ 76884 w 591777"/>
              <a:gd name="connsiteY4" fmla="*/ 548902 h 599715"/>
              <a:gd name="connsiteX5" fmla="*/ 68262 w 591777"/>
              <a:gd name="connsiteY5" fmla="*/ 539563 h 599715"/>
              <a:gd name="connsiteX6" fmla="*/ 76884 w 591777"/>
              <a:gd name="connsiteY6" fmla="*/ 530225 h 599715"/>
              <a:gd name="connsiteX7" fmla="*/ 76852 w 591777"/>
              <a:gd name="connsiteY7" fmla="*/ 485775 h 599715"/>
              <a:gd name="connsiteX8" fmla="*/ 193894 w 591777"/>
              <a:gd name="connsiteY8" fmla="*/ 485775 h 599715"/>
              <a:gd name="connsiteX9" fmla="*/ 202842 w 591777"/>
              <a:gd name="connsiteY9" fmla="*/ 495487 h 599715"/>
              <a:gd name="connsiteX10" fmla="*/ 193894 w 591777"/>
              <a:gd name="connsiteY10" fmla="*/ 504452 h 599715"/>
              <a:gd name="connsiteX11" fmla="*/ 76852 w 591777"/>
              <a:gd name="connsiteY11" fmla="*/ 504452 h 599715"/>
              <a:gd name="connsiteX12" fmla="*/ 68262 w 591777"/>
              <a:gd name="connsiteY12" fmla="*/ 495487 h 599715"/>
              <a:gd name="connsiteX13" fmla="*/ 76852 w 591777"/>
              <a:gd name="connsiteY13" fmla="*/ 485775 h 599715"/>
              <a:gd name="connsiteX14" fmla="*/ 76917 w 591777"/>
              <a:gd name="connsiteY14" fmla="*/ 439737 h 599715"/>
              <a:gd name="connsiteX15" fmla="*/ 212874 w 591777"/>
              <a:gd name="connsiteY15" fmla="*/ 439737 h 599715"/>
              <a:gd name="connsiteX16" fmla="*/ 221889 w 591777"/>
              <a:gd name="connsiteY16" fmla="*/ 449075 h 599715"/>
              <a:gd name="connsiteX17" fmla="*/ 212874 w 591777"/>
              <a:gd name="connsiteY17" fmla="*/ 458414 h 599715"/>
              <a:gd name="connsiteX18" fmla="*/ 76917 w 591777"/>
              <a:gd name="connsiteY18" fmla="*/ 458414 h 599715"/>
              <a:gd name="connsiteX19" fmla="*/ 68262 w 591777"/>
              <a:gd name="connsiteY19" fmla="*/ 449075 h 599715"/>
              <a:gd name="connsiteX20" fmla="*/ 76917 w 591777"/>
              <a:gd name="connsiteY20" fmla="*/ 439737 h 599715"/>
              <a:gd name="connsiteX21" fmla="*/ 35996 w 591777"/>
              <a:gd name="connsiteY21" fmla="*/ 410976 h 599715"/>
              <a:gd name="connsiteX22" fmla="*/ 35996 w 591777"/>
              <a:gd name="connsiteY22" fmla="*/ 581706 h 599715"/>
              <a:gd name="connsiteX23" fmla="*/ 188980 w 591777"/>
              <a:gd name="connsiteY23" fmla="*/ 581706 h 599715"/>
              <a:gd name="connsiteX24" fmla="*/ 260252 w 591777"/>
              <a:gd name="connsiteY24" fmla="*/ 410976 h 599715"/>
              <a:gd name="connsiteX25" fmla="*/ 132790 w 591777"/>
              <a:gd name="connsiteY25" fmla="*/ 354432 h 599715"/>
              <a:gd name="connsiteX26" fmla="*/ 145863 w 591777"/>
              <a:gd name="connsiteY26" fmla="*/ 354432 h 599715"/>
              <a:gd name="connsiteX27" fmla="*/ 148852 w 591777"/>
              <a:gd name="connsiteY27" fmla="*/ 360542 h 599715"/>
              <a:gd name="connsiteX28" fmla="*/ 145863 w 591777"/>
              <a:gd name="connsiteY28" fmla="*/ 367012 h 599715"/>
              <a:gd name="connsiteX29" fmla="*/ 139140 w 591777"/>
              <a:gd name="connsiteY29" fmla="*/ 369528 h 599715"/>
              <a:gd name="connsiteX30" fmla="*/ 132790 w 591777"/>
              <a:gd name="connsiteY30" fmla="*/ 367012 h 599715"/>
              <a:gd name="connsiteX31" fmla="*/ 130175 w 591777"/>
              <a:gd name="connsiteY31" fmla="*/ 360542 h 599715"/>
              <a:gd name="connsiteX32" fmla="*/ 132790 w 591777"/>
              <a:gd name="connsiteY32" fmla="*/ 354432 h 599715"/>
              <a:gd name="connsiteX33" fmla="*/ 139140 w 591777"/>
              <a:gd name="connsiteY33" fmla="*/ 312737 h 599715"/>
              <a:gd name="connsiteX34" fmla="*/ 148852 w 591777"/>
              <a:gd name="connsiteY34" fmla="*/ 322075 h 599715"/>
              <a:gd name="connsiteX35" fmla="*/ 139140 w 591777"/>
              <a:gd name="connsiteY35" fmla="*/ 331413 h 599715"/>
              <a:gd name="connsiteX36" fmla="*/ 130175 w 591777"/>
              <a:gd name="connsiteY36" fmla="*/ 322075 h 599715"/>
              <a:gd name="connsiteX37" fmla="*/ 139140 w 591777"/>
              <a:gd name="connsiteY37" fmla="*/ 312737 h 599715"/>
              <a:gd name="connsiteX38" fmla="*/ 132790 w 591777"/>
              <a:gd name="connsiteY38" fmla="*/ 276347 h 599715"/>
              <a:gd name="connsiteX39" fmla="*/ 145863 w 591777"/>
              <a:gd name="connsiteY39" fmla="*/ 276347 h 599715"/>
              <a:gd name="connsiteX40" fmla="*/ 148852 w 591777"/>
              <a:gd name="connsiteY40" fmla="*/ 282941 h 599715"/>
              <a:gd name="connsiteX41" fmla="*/ 145863 w 591777"/>
              <a:gd name="connsiteY41" fmla="*/ 289169 h 599715"/>
              <a:gd name="connsiteX42" fmla="*/ 139140 w 591777"/>
              <a:gd name="connsiteY42" fmla="*/ 291733 h 599715"/>
              <a:gd name="connsiteX43" fmla="*/ 132790 w 591777"/>
              <a:gd name="connsiteY43" fmla="*/ 289169 h 599715"/>
              <a:gd name="connsiteX44" fmla="*/ 130175 w 591777"/>
              <a:gd name="connsiteY44" fmla="*/ 282941 h 599715"/>
              <a:gd name="connsiteX45" fmla="*/ 132790 w 591777"/>
              <a:gd name="connsiteY45" fmla="*/ 276347 h 599715"/>
              <a:gd name="connsiteX46" fmla="*/ 92870 w 591777"/>
              <a:gd name="connsiteY46" fmla="*/ 258616 h 599715"/>
              <a:gd name="connsiteX47" fmla="*/ 92870 w 591777"/>
              <a:gd name="connsiteY47" fmla="*/ 392967 h 599715"/>
              <a:gd name="connsiteX48" fmla="*/ 264932 w 591777"/>
              <a:gd name="connsiteY48" fmla="*/ 392967 h 599715"/>
              <a:gd name="connsiteX49" fmla="*/ 275371 w 591777"/>
              <a:gd name="connsiteY49" fmla="*/ 334976 h 599715"/>
              <a:gd name="connsiteX50" fmla="*/ 194379 w 591777"/>
              <a:gd name="connsiteY50" fmla="*/ 334976 h 599715"/>
              <a:gd name="connsiteX51" fmla="*/ 185380 w 591777"/>
              <a:gd name="connsiteY51" fmla="*/ 325971 h 599715"/>
              <a:gd name="connsiteX52" fmla="*/ 185380 w 591777"/>
              <a:gd name="connsiteY52" fmla="*/ 258616 h 599715"/>
              <a:gd name="connsiteX53" fmla="*/ 297688 w 591777"/>
              <a:gd name="connsiteY53" fmla="*/ 247810 h 599715"/>
              <a:gd name="connsiteX54" fmla="*/ 209858 w 591777"/>
              <a:gd name="connsiteY54" fmla="*/ 581706 h 599715"/>
              <a:gd name="connsiteX55" fmla="*/ 567300 w 591777"/>
              <a:gd name="connsiteY55" fmla="*/ 581706 h 599715"/>
              <a:gd name="connsiteX56" fmla="*/ 479469 w 591777"/>
              <a:gd name="connsiteY56" fmla="*/ 247810 h 599715"/>
              <a:gd name="connsiteX57" fmla="*/ 282930 w 591777"/>
              <a:gd name="connsiteY57" fmla="*/ 154521 h 599715"/>
              <a:gd name="connsiteX58" fmla="*/ 296609 w 591777"/>
              <a:gd name="connsiteY58" fmla="*/ 229800 h 599715"/>
              <a:gd name="connsiteX59" fmla="*/ 480549 w 591777"/>
              <a:gd name="connsiteY59" fmla="*/ 229800 h 599715"/>
              <a:gd name="connsiteX60" fmla="*/ 494228 w 591777"/>
              <a:gd name="connsiteY60" fmla="*/ 154521 h 599715"/>
              <a:gd name="connsiteX61" fmla="*/ 329005 w 591777"/>
              <a:gd name="connsiteY61" fmla="*/ 18009 h 599715"/>
              <a:gd name="connsiteX62" fmla="*/ 308847 w 591777"/>
              <a:gd name="connsiteY62" fmla="*/ 38540 h 599715"/>
              <a:gd name="connsiteX63" fmla="*/ 328645 w 591777"/>
              <a:gd name="connsiteY63" fmla="*/ 58711 h 599715"/>
              <a:gd name="connsiteX64" fmla="*/ 329725 w 591777"/>
              <a:gd name="connsiteY64" fmla="*/ 58711 h 599715"/>
              <a:gd name="connsiteX65" fmla="*/ 336564 w 591777"/>
              <a:gd name="connsiteY65" fmla="*/ 61592 h 599715"/>
              <a:gd name="connsiteX66" fmla="*/ 338724 w 591777"/>
              <a:gd name="connsiteY66" fmla="*/ 68796 h 599715"/>
              <a:gd name="connsiteX67" fmla="*/ 338004 w 591777"/>
              <a:gd name="connsiteY67" fmla="*/ 72758 h 599715"/>
              <a:gd name="connsiteX68" fmla="*/ 361402 w 591777"/>
              <a:gd name="connsiteY68" fmla="*/ 100493 h 599715"/>
              <a:gd name="connsiteX69" fmla="*/ 368241 w 591777"/>
              <a:gd name="connsiteY69" fmla="*/ 105175 h 599715"/>
              <a:gd name="connsiteX70" fmla="*/ 367881 w 591777"/>
              <a:gd name="connsiteY70" fmla="*/ 113459 h 599715"/>
              <a:gd name="connsiteX71" fmla="*/ 362122 w 591777"/>
              <a:gd name="connsiteY71" fmla="*/ 135071 h 599715"/>
              <a:gd name="connsiteX72" fmla="*/ 362122 w 591777"/>
              <a:gd name="connsiteY72" fmla="*/ 136511 h 599715"/>
              <a:gd name="connsiteX73" fmla="*/ 451032 w 591777"/>
              <a:gd name="connsiteY73" fmla="*/ 136511 h 599715"/>
              <a:gd name="connsiteX74" fmla="*/ 451032 w 591777"/>
              <a:gd name="connsiteY74" fmla="*/ 135071 h 599715"/>
              <a:gd name="connsiteX75" fmla="*/ 406397 w 591777"/>
              <a:gd name="connsiteY75" fmla="*/ 90767 h 599715"/>
              <a:gd name="connsiteX76" fmla="*/ 402797 w 591777"/>
              <a:gd name="connsiteY76" fmla="*/ 91128 h 599715"/>
              <a:gd name="connsiteX77" fmla="*/ 394878 w 591777"/>
              <a:gd name="connsiteY77" fmla="*/ 87886 h 599715"/>
              <a:gd name="connsiteX78" fmla="*/ 393438 w 591777"/>
              <a:gd name="connsiteY78" fmla="*/ 79602 h 599715"/>
              <a:gd name="connsiteX79" fmla="*/ 394518 w 591777"/>
              <a:gd name="connsiteY79" fmla="*/ 72758 h 599715"/>
              <a:gd name="connsiteX80" fmla="*/ 366441 w 591777"/>
              <a:gd name="connsiteY80" fmla="*/ 44303 h 599715"/>
              <a:gd name="connsiteX81" fmla="*/ 360322 w 591777"/>
              <a:gd name="connsiteY81" fmla="*/ 45384 h 599715"/>
              <a:gd name="connsiteX82" fmla="*/ 352763 w 591777"/>
              <a:gd name="connsiteY82" fmla="*/ 43583 h 599715"/>
              <a:gd name="connsiteX83" fmla="*/ 349163 w 591777"/>
              <a:gd name="connsiteY83" fmla="*/ 37099 h 599715"/>
              <a:gd name="connsiteX84" fmla="*/ 329005 w 591777"/>
              <a:gd name="connsiteY84" fmla="*/ 18009 h 599715"/>
              <a:gd name="connsiteX85" fmla="*/ 329005 w 591777"/>
              <a:gd name="connsiteY85" fmla="*/ 0 h 599715"/>
              <a:gd name="connsiteX86" fmla="*/ 365361 w 591777"/>
              <a:gd name="connsiteY86" fmla="*/ 26654 h 599715"/>
              <a:gd name="connsiteX87" fmla="*/ 412156 w 591777"/>
              <a:gd name="connsiteY87" fmla="*/ 72758 h 599715"/>
              <a:gd name="connsiteX88" fmla="*/ 412156 w 591777"/>
              <a:gd name="connsiteY88" fmla="*/ 73118 h 599715"/>
              <a:gd name="connsiteX89" fmla="*/ 468670 w 591777"/>
              <a:gd name="connsiteY89" fmla="*/ 135071 h 599715"/>
              <a:gd name="connsiteX90" fmla="*/ 468670 w 591777"/>
              <a:gd name="connsiteY90" fmla="*/ 136511 h 599715"/>
              <a:gd name="connsiteX91" fmla="*/ 506466 w 591777"/>
              <a:gd name="connsiteY91" fmla="*/ 136511 h 599715"/>
              <a:gd name="connsiteX92" fmla="*/ 514025 w 591777"/>
              <a:gd name="connsiteY92" fmla="*/ 140473 h 599715"/>
              <a:gd name="connsiteX93" fmla="*/ 514745 w 591777"/>
              <a:gd name="connsiteY93" fmla="*/ 148758 h 599715"/>
              <a:gd name="connsiteX94" fmla="*/ 590697 w 591777"/>
              <a:gd name="connsiteY94" fmla="*/ 586028 h 599715"/>
              <a:gd name="connsiteX95" fmla="*/ 590697 w 591777"/>
              <a:gd name="connsiteY95" fmla="*/ 586748 h 599715"/>
              <a:gd name="connsiteX96" fmla="*/ 591057 w 591777"/>
              <a:gd name="connsiteY96" fmla="*/ 587469 h 599715"/>
              <a:gd name="connsiteX97" fmla="*/ 591777 w 591777"/>
              <a:gd name="connsiteY97" fmla="*/ 590350 h 599715"/>
              <a:gd name="connsiteX98" fmla="*/ 591057 w 591777"/>
              <a:gd name="connsiteY98" fmla="*/ 593592 h 599715"/>
              <a:gd name="connsiteX99" fmla="*/ 590697 w 591777"/>
              <a:gd name="connsiteY99" fmla="*/ 594312 h 599715"/>
              <a:gd name="connsiteX100" fmla="*/ 590697 w 591777"/>
              <a:gd name="connsiteY100" fmla="*/ 595033 h 599715"/>
              <a:gd name="connsiteX101" fmla="*/ 589257 w 591777"/>
              <a:gd name="connsiteY101" fmla="*/ 596834 h 599715"/>
              <a:gd name="connsiteX102" fmla="*/ 586378 w 591777"/>
              <a:gd name="connsiteY102" fmla="*/ 598634 h 599715"/>
              <a:gd name="connsiteX103" fmla="*/ 586018 w 591777"/>
              <a:gd name="connsiteY103" fmla="*/ 598995 h 599715"/>
              <a:gd name="connsiteX104" fmla="*/ 582778 w 591777"/>
              <a:gd name="connsiteY104" fmla="*/ 599715 h 599715"/>
              <a:gd name="connsiteX105" fmla="*/ 202659 w 591777"/>
              <a:gd name="connsiteY105" fmla="*/ 599715 h 599715"/>
              <a:gd name="connsiteX106" fmla="*/ 194379 w 591777"/>
              <a:gd name="connsiteY106" fmla="*/ 599715 h 599715"/>
              <a:gd name="connsiteX107" fmla="*/ 26997 w 591777"/>
              <a:gd name="connsiteY107" fmla="*/ 599715 h 599715"/>
              <a:gd name="connsiteX108" fmla="*/ 8999 w 591777"/>
              <a:gd name="connsiteY108" fmla="*/ 599715 h 599715"/>
              <a:gd name="connsiteX109" fmla="*/ 0 w 591777"/>
              <a:gd name="connsiteY109" fmla="*/ 590350 h 599715"/>
              <a:gd name="connsiteX110" fmla="*/ 8999 w 591777"/>
              <a:gd name="connsiteY110" fmla="*/ 581706 h 599715"/>
              <a:gd name="connsiteX111" fmla="*/ 17998 w 591777"/>
              <a:gd name="connsiteY111" fmla="*/ 581706 h 599715"/>
              <a:gd name="connsiteX112" fmla="*/ 17998 w 591777"/>
              <a:gd name="connsiteY112" fmla="*/ 402331 h 599715"/>
              <a:gd name="connsiteX113" fmla="*/ 26997 w 591777"/>
              <a:gd name="connsiteY113" fmla="*/ 392967 h 599715"/>
              <a:gd name="connsiteX114" fmla="*/ 74872 w 591777"/>
              <a:gd name="connsiteY114" fmla="*/ 392967 h 599715"/>
              <a:gd name="connsiteX115" fmla="*/ 74872 w 591777"/>
              <a:gd name="connsiteY115" fmla="*/ 258616 h 599715"/>
              <a:gd name="connsiteX116" fmla="*/ 67313 w 591777"/>
              <a:gd name="connsiteY116" fmla="*/ 258616 h 599715"/>
              <a:gd name="connsiteX117" fmla="*/ 58314 w 591777"/>
              <a:gd name="connsiteY117" fmla="*/ 249971 h 599715"/>
              <a:gd name="connsiteX118" fmla="*/ 67313 w 591777"/>
              <a:gd name="connsiteY118" fmla="*/ 240606 h 599715"/>
              <a:gd name="connsiteX119" fmla="*/ 83511 w 591777"/>
              <a:gd name="connsiteY119" fmla="*/ 240606 h 599715"/>
              <a:gd name="connsiteX120" fmla="*/ 194379 w 591777"/>
              <a:gd name="connsiteY120" fmla="*/ 240606 h 599715"/>
              <a:gd name="connsiteX121" fmla="*/ 210578 w 591777"/>
              <a:gd name="connsiteY121" fmla="*/ 240606 h 599715"/>
              <a:gd name="connsiteX122" fmla="*/ 219577 w 591777"/>
              <a:gd name="connsiteY122" fmla="*/ 249971 h 599715"/>
              <a:gd name="connsiteX123" fmla="*/ 210578 w 591777"/>
              <a:gd name="connsiteY123" fmla="*/ 258616 h 599715"/>
              <a:gd name="connsiteX124" fmla="*/ 203378 w 591777"/>
              <a:gd name="connsiteY124" fmla="*/ 258616 h 599715"/>
              <a:gd name="connsiteX125" fmla="*/ 203378 w 591777"/>
              <a:gd name="connsiteY125" fmla="*/ 316966 h 599715"/>
              <a:gd name="connsiteX126" fmla="*/ 277171 w 591777"/>
              <a:gd name="connsiteY126" fmla="*/ 316966 h 599715"/>
              <a:gd name="connsiteX127" fmla="*/ 262052 w 591777"/>
              <a:gd name="connsiteY127" fmla="*/ 148758 h 599715"/>
              <a:gd name="connsiteX128" fmla="*/ 263132 w 591777"/>
              <a:gd name="connsiteY128" fmla="*/ 140473 h 599715"/>
              <a:gd name="connsiteX129" fmla="*/ 270331 w 591777"/>
              <a:gd name="connsiteY129" fmla="*/ 136511 h 599715"/>
              <a:gd name="connsiteX130" fmla="*/ 344483 w 591777"/>
              <a:gd name="connsiteY130" fmla="*/ 136511 h 599715"/>
              <a:gd name="connsiteX131" fmla="*/ 344123 w 591777"/>
              <a:gd name="connsiteY131" fmla="*/ 135071 h 599715"/>
              <a:gd name="connsiteX132" fmla="*/ 347723 w 591777"/>
              <a:gd name="connsiteY132" fmla="*/ 114900 h 599715"/>
              <a:gd name="connsiteX133" fmla="*/ 320006 w 591777"/>
              <a:gd name="connsiteY133" fmla="*/ 75639 h 599715"/>
              <a:gd name="connsiteX134" fmla="*/ 290849 w 591777"/>
              <a:gd name="connsiteY134" fmla="*/ 38540 h 599715"/>
              <a:gd name="connsiteX135" fmla="*/ 329005 w 591777"/>
              <a:gd name="connsiteY135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591777" h="599715">
                <a:moveTo>
                  <a:pt x="76884" y="530225"/>
                </a:moveTo>
                <a:lnTo>
                  <a:pt x="176397" y="530225"/>
                </a:lnTo>
                <a:cubicBezTo>
                  <a:pt x="181426" y="530225"/>
                  <a:pt x="185378" y="534334"/>
                  <a:pt x="185378" y="539563"/>
                </a:cubicBezTo>
                <a:cubicBezTo>
                  <a:pt x="185378" y="544793"/>
                  <a:pt x="181426" y="548902"/>
                  <a:pt x="176397" y="548902"/>
                </a:cubicBezTo>
                <a:lnTo>
                  <a:pt x="76884" y="548902"/>
                </a:lnTo>
                <a:cubicBezTo>
                  <a:pt x="72214" y="548902"/>
                  <a:pt x="68262" y="544793"/>
                  <a:pt x="68262" y="539563"/>
                </a:cubicBezTo>
                <a:cubicBezTo>
                  <a:pt x="68262" y="534334"/>
                  <a:pt x="72214" y="530225"/>
                  <a:pt x="76884" y="530225"/>
                </a:cubicBezTo>
                <a:close/>
                <a:moveTo>
                  <a:pt x="76852" y="485775"/>
                </a:moveTo>
                <a:lnTo>
                  <a:pt x="193894" y="485775"/>
                </a:lnTo>
                <a:cubicBezTo>
                  <a:pt x="198905" y="485775"/>
                  <a:pt x="202842" y="489884"/>
                  <a:pt x="202842" y="495487"/>
                </a:cubicBezTo>
                <a:cubicBezTo>
                  <a:pt x="202842" y="500343"/>
                  <a:pt x="198905" y="504452"/>
                  <a:pt x="193894" y="504452"/>
                </a:cubicBezTo>
                <a:lnTo>
                  <a:pt x="76852" y="504452"/>
                </a:lnTo>
                <a:cubicBezTo>
                  <a:pt x="72199" y="504452"/>
                  <a:pt x="68262" y="500343"/>
                  <a:pt x="68262" y="495487"/>
                </a:cubicBezTo>
                <a:cubicBezTo>
                  <a:pt x="68262" y="489884"/>
                  <a:pt x="72199" y="485775"/>
                  <a:pt x="76852" y="485775"/>
                </a:cubicBezTo>
                <a:close/>
                <a:moveTo>
                  <a:pt x="76917" y="439737"/>
                </a:moveTo>
                <a:lnTo>
                  <a:pt x="212874" y="439737"/>
                </a:lnTo>
                <a:cubicBezTo>
                  <a:pt x="217923" y="439737"/>
                  <a:pt x="221889" y="443846"/>
                  <a:pt x="221889" y="449075"/>
                </a:cubicBezTo>
                <a:cubicBezTo>
                  <a:pt x="221889" y="453931"/>
                  <a:pt x="217923" y="458414"/>
                  <a:pt x="212874" y="458414"/>
                </a:cubicBezTo>
                <a:lnTo>
                  <a:pt x="76917" y="458414"/>
                </a:lnTo>
                <a:cubicBezTo>
                  <a:pt x="72229" y="458414"/>
                  <a:pt x="68262" y="453931"/>
                  <a:pt x="68262" y="449075"/>
                </a:cubicBezTo>
                <a:cubicBezTo>
                  <a:pt x="68262" y="443846"/>
                  <a:pt x="72229" y="439737"/>
                  <a:pt x="76917" y="439737"/>
                </a:cubicBezTo>
                <a:close/>
                <a:moveTo>
                  <a:pt x="35996" y="410976"/>
                </a:moveTo>
                <a:lnTo>
                  <a:pt x="35996" y="581706"/>
                </a:lnTo>
                <a:lnTo>
                  <a:pt x="188980" y="581706"/>
                </a:lnTo>
                <a:cubicBezTo>
                  <a:pt x="224616" y="520113"/>
                  <a:pt x="246934" y="462843"/>
                  <a:pt x="260252" y="410976"/>
                </a:cubicBezTo>
                <a:close/>
                <a:moveTo>
                  <a:pt x="132790" y="354432"/>
                </a:moveTo>
                <a:cubicBezTo>
                  <a:pt x="136152" y="350837"/>
                  <a:pt x="142128" y="350837"/>
                  <a:pt x="145863" y="354432"/>
                </a:cubicBezTo>
                <a:cubicBezTo>
                  <a:pt x="147357" y="355869"/>
                  <a:pt x="148852" y="358026"/>
                  <a:pt x="148852" y="360542"/>
                </a:cubicBezTo>
                <a:cubicBezTo>
                  <a:pt x="148852" y="362699"/>
                  <a:pt x="147357" y="365215"/>
                  <a:pt x="145863" y="367012"/>
                </a:cubicBezTo>
                <a:cubicBezTo>
                  <a:pt x="143996" y="368450"/>
                  <a:pt x="141754" y="369528"/>
                  <a:pt x="139140" y="369528"/>
                </a:cubicBezTo>
                <a:cubicBezTo>
                  <a:pt x="136899" y="369528"/>
                  <a:pt x="134284" y="368450"/>
                  <a:pt x="132790" y="367012"/>
                </a:cubicBezTo>
                <a:cubicBezTo>
                  <a:pt x="130922" y="365215"/>
                  <a:pt x="130175" y="362699"/>
                  <a:pt x="130175" y="360542"/>
                </a:cubicBezTo>
                <a:cubicBezTo>
                  <a:pt x="130175" y="358026"/>
                  <a:pt x="130922" y="355510"/>
                  <a:pt x="132790" y="354432"/>
                </a:cubicBezTo>
                <a:close/>
                <a:moveTo>
                  <a:pt x="139140" y="312737"/>
                </a:moveTo>
                <a:cubicBezTo>
                  <a:pt x="144369" y="312737"/>
                  <a:pt x="148852" y="316846"/>
                  <a:pt x="148852" y="322075"/>
                </a:cubicBezTo>
                <a:cubicBezTo>
                  <a:pt x="148852" y="327304"/>
                  <a:pt x="144369" y="331413"/>
                  <a:pt x="139140" y="331413"/>
                </a:cubicBezTo>
                <a:cubicBezTo>
                  <a:pt x="133910" y="331413"/>
                  <a:pt x="130175" y="327304"/>
                  <a:pt x="130175" y="322075"/>
                </a:cubicBezTo>
                <a:cubicBezTo>
                  <a:pt x="130175" y="316846"/>
                  <a:pt x="133910" y="312737"/>
                  <a:pt x="139140" y="312737"/>
                </a:cubicBezTo>
                <a:close/>
                <a:moveTo>
                  <a:pt x="132790" y="276347"/>
                </a:moveTo>
                <a:cubicBezTo>
                  <a:pt x="136152" y="273050"/>
                  <a:pt x="142128" y="273050"/>
                  <a:pt x="145863" y="276347"/>
                </a:cubicBezTo>
                <a:cubicBezTo>
                  <a:pt x="147357" y="278179"/>
                  <a:pt x="148852" y="280377"/>
                  <a:pt x="148852" y="282941"/>
                </a:cubicBezTo>
                <a:cubicBezTo>
                  <a:pt x="148852" y="285139"/>
                  <a:pt x="147357" y="287704"/>
                  <a:pt x="145863" y="289169"/>
                </a:cubicBezTo>
                <a:cubicBezTo>
                  <a:pt x="143996" y="291001"/>
                  <a:pt x="141754" y="291733"/>
                  <a:pt x="139140" y="291733"/>
                </a:cubicBezTo>
                <a:cubicBezTo>
                  <a:pt x="136899" y="291733"/>
                  <a:pt x="134284" y="291001"/>
                  <a:pt x="132790" y="289169"/>
                </a:cubicBezTo>
                <a:cubicBezTo>
                  <a:pt x="130922" y="287704"/>
                  <a:pt x="130175" y="285139"/>
                  <a:pt x="130175" y="282941"/>
                </a:cubicBezTo>
                <a:cubicBezTo>
                  <a:pt x="130175" y="280377"/>
                  <a:pt x="130922" y="278179"/>
                  <a:pt x="132790" y="276347"/>
                </a:cubicBezTo>
                <a:close/>
                <a:moveTo>
                  <a:pt x="92870" y="258616"/>
                </a:moveTo>
                <a:lnTo>
                  <a:pt x="92870" y="392967"/>
                </a:lnTo>
                <a:lnTo>
                  <a:pt x="264932" y="392967"/>
                </a:lnTo>
                <a:cubicBezTo>
                  <a:pt x="269611" y="372796"/>
                  <a:pt x="272851" y="353346"/>
                  <a:pt x="275371" y="334976"/>
                </a:cubicBezTo>
                <a:lnTo>
                  <a:pt x="194379" y="334976"/>
                </a:lnTo>
                <a:cubicBezTo>
                  <a:pt x="189340" y="334976"/>
                  <a:pt x="185380" y="331014"/>
                  <a:pt x="185380" y="325971"/>
                </a:cubicBezTo>
                <a:lnTo>
                  <a:pt x="185380" y="258616"/>
                </a:lnTo>
                <a:close/>
                <a:moveTo>
                  <a:pt x="297688" y="247810"/>
                </a:moveTo>
                <a:cubicBezTo>
                  <a:pt x="301288" y="325971"/>
                  <a:pt x="287250" y="442673"/>
                  <a:pt x="209858" y="581706"/>
                </a:cubicBezTo>
                <a:lnTo>
                  <a:pt x="567300" y="581706"/>
                </a:lnTo>
                <a:cubicBezTo>
                  <a:pt x="489908" y="442673"/>
                  <a:pt x="475870" y="325971"/>
                  <a:pt x="479469" y="247810"/>
                </a:cubicBezTo>
                <a:close/>
                <a:moveTo>
                  <a:pt x="282930" y="154521"/>
                </a:moveTo>
                <a:cubicBezTo>
                  <a:pt x="287250" y="168568"/>
                  <a:pt x="293729" y="194502"/>
                  <a:pt x="296609" y="229800"/>
                </a:cubicBezTo>
                <a:lnTo>
                  <a:pt x="480549" y="229800"/>
                </a:lnTo>
                <a:cubicBezTo>
                  <a:pt x="483429" y="194502"/>
                  <a:pt x="489908" y="168568"/>
                  <a:pt x="494228" y="154521"/>
                </a:cubicBezTo>
                <a:close/>
                <a:moveTo>
                  <a:pt x="329005" y="18009"/>
                </a:moveTo>
                <a:cubicBezTo>
                  <a:pt x="317846" y="18009"/>
                  <a:pt x="308847" y="27014"/>
                  <a:pt x="308847" y="38540"/>
                </a:cubicBezTo>
                <a:cubicBezTo>
                  <a:pt x="308847" y="49346"/>
                  <a:pt x="317486" y="58350"/>
                  <a:pt x="328645" y="58711"/>
                </a:cubicBezTo>
                <a:cubicBezTo>
                  <a:pt x="329005" y="58711"/>
                  <a:pt x="329365" y="58711"/>
                  <a:pt x="329725" y="58711"/>
                </a:cubicBezTo>
                <a:cubicBezTo>
                  <a:pt x="332245" y="58711"/>
                  <a:pt x="334764" y="59791"/>
                  <a:pt x="336564" y="61592"/>
                </a:cubicBezTo>
                <a:cubicBezTo>
                  <a:pt x="338004" y="63393"/>
                  <a:pt x="338724" y="66275"/>
                  <a:pt x="338724" y="68796"/>
                </a:cubicBezTo>
                <a:cubicBezTo>
                  <a:pt x="338364" y="70597"/>
                  <a:pt x="338004" y="71677"/>
                  <a:pt x="338004" y="72758"/>
                </a:cubicBezTo>
                <a:cubicBezTo>
                  <a:pt x="338004" y="86445"/>
                  <a:pt x="347723" y="97971"/>
                  <a:pt x="361402" y="100493"/>
                </a:cubicBezTo>
                <a:cubicBezTo>
                  <a:pt x="364281" y="100853"/>
                  <a:pt x="366801" y="102654"/>
                  <a:pt x="368241" y="105175"/>
                </a:cubicBezTo>
                <a:cubicBezTo>
                  <a:pt x="369321" y="108056"/>
                  <a:pt x="369321" y="110938"/>
                  <a:pt x="367881" y="113459"/>
                </a:cubicBezTo>
                <a:cubicBezTo>
                  <a:pt x="364281" y="120303"/>
                  <a:pt x="362122" y="127507"/>
                  <a:pt x="362122" y="135071"/>
                </a:cubicBezTo>
                <a:cubicBezTo>
                  <a:pt x="362122" y="135791"/>
                  <a:pt x="362122" y="136151"/>
                  <a:pt x="362122" y="136511"/>
                </a:cubicBezTo>
                <a:lnTo>
                  <a:pt x="451032" y="136511"/>
                </a:lnTo>
                <a:cubicBezTo>
                  <a:pt x="451032" y="136151"/>
                  <a:pt x="451032" y="135791"/>
                  <a:pt x="451032" y="135071"/>
                </a:cubicBezTo>
                <a:cubicBezTo>
                  <a:pt x="451032" y="110578"/>
                  <a:pt x="430874" y="90767"/>
                  <a:pt x="406397" y="90767"/>
                </a:cubicBezTo>
                <a:cubicBezTo>
                  <a:pt x="404957" y="90767"/>
                  <a:pt x="403877" y="91128"/>
                  <a:pt x="402797" y="91128"/>
                </a:cubicBezTo>
                <a:cubicBezTo>
                  <a:pt x="399558" y="91128"/>
                  <a:pt x="397038" y="90047"/>
                  <a:pt x="394878" y="87886"/>
                </a:cubicBezTo>
                <a:cubicBezTo>
                  <a:pt x="393078" y="85725"/>
                  <a:pt x="392358" y="82483"/>
                  <a:pt x="393438" y="79602"/>
                </a:cubicBezTo>
                <a:cubicBezTo>
                  <a:pt x="393798" y="77080"/>
                  <a:pt x="394518" y="74919"/>
                  <a:pt x="394518" y="72758"/>
                </a:cubicBezTo>
                <a:cubicBezTo>
                  <a:pt x="394518" y="57270"/>
                  <a:pt x="381559" y="44303"/>
                  <a:pt x="366441" y="44303"/>
                </a:cubicBezTo>
                <a:cubicBezTo>
                  <a:pt x="364281" y="44303"/>
                  <a:pt x="362122" y="44663"/>
                  <a:pt x="360322" y="45384"/>
                </a:cubicBezTo>
                <a:cubicBezTo>
                  <a:pt x="357442" y="45744"/>
                  <a:pt x="354922" y="45384"/>
                  <a:pt x="352763" y="43583"/>
                </a:cubicBezTo>
                <a:cubicBezTo>
                  <a:pt x="350603" y="42142"/>
                  <a:pt x="349523" y="39621"/>
                  <a:pt x="349163" y="37099"/>
                </a:cubicBezTo>
                <a:cubicBezTo>
                  <a:pt x="348443" y="26654"/>
                  <a:pt x="339444" y="18009"/>
                  <a:pt x="329005" y="18009"/>
                </a:cubicBezTo>
                <a:close/>
                <a:moveTo>
                  <a:pt x="329005" y="0"/>
                </a:moveTo>
                <a:cubicBezTo>
                  <a:pt x="345923" y="0"/>
                  <a:pt x="360322" y="11166"/>
                  <a:pt x="365361" y="26654"/>
                </a:cubicBezTo>
                <a:cubicBezTo>
                  <a:pt x="390918" y="25573"/>
                  <a:pt x="412156" y="46824"/>
                  <a:pt x="412156" y="72758"/>
                </a:cubicBezTo>
                <a:lnTo>
                  <a:pt x="412156" y="73118"/>
                </a:lnTo>
                <a:cubicBezTo>
                  <a:pt x="443833" y="76000"/>
                  <a:pt x="468670" y="102654"/>
                  <a:pt x="468670" y="135071"/>
                </a:cubicBezTo>
                <a:cubicBezTo>
                  <a:pt x="468670" y="135791"/>
                  <a:pt x="468670" y="136151"/>
                  <a:pt x="468670" y="136511"/>
                </a:cubicBezTo>
                <a:lnTo>
                  <a:pt x="506466" y="136511"/>
                </a:lnTo>
                <a:cubicBezTo>
                  <a:pt x="509706" y="136511"/>
                  <a:pt x="512226" y="137952"/>
                  <a:pt x="514025" y="140473"/>
                </a:cubicBezTo>
                <a:cubicBezTo>
                  <a:pt x="515825" y="142995"/>
                  <a:pt x="516185" y="145876"/>
                  <a:pt x="514745" y="148758"/>
                </a:cubicBezTo>
                <a:cubicBezTo>
                  <a:pt x="514385" y="150559"/>
                  <a:pt x="444193" y="334615"/>
                  <a:pt x="590697" y="586028"/>
                </a:cubicBezTo>
                <a:cubicBezTo>
                  <a:pt x="590697" y="586388"/>
                  <a:pt x="590697" y="586388"/>
                  <a:pt x="590697" y="586748"/>
                </a:cubicBezTo>
                <a:cubicBezTo>
                  <a:pt x="590697" y="586748"/>
                  <a:pt x="591057" y="587108"/>
                  <a:pt x="591057" y="587469"/>
                </a:cubicBezTo>
                <a:cubicBezTo>
                  <a:pt x="591417" y="588189"/>
                  <a:pt x="591777" y="589630"/>
                  <a:pt x="591777" y="590350"/>
                </a:cubicBezTo>
                <a:cubicBezTo>
                  <a:pt x="591777" y="591431"/>
                  <a:pt x="591417" y="592511"/>
                  <a:pt x="591057" y="593592"/>
                </a:cubicBezTo>
                <a:cubicBezTo>
                  <a:pt x="591057" y="593952"/>
                  <a:pt x="590697" y="593952"/>
                  <a:pt x="590697" y="594312"/>
                </a:cubicBezTo>
                <a:cubicBezTo>
                  <a:pt x="590697" y="594312"/>
                  <a:pt x="590697" y="594672"/>
                  <a:pt x="590697" y="595033"/>
                </a:cubicBezTo>
                <a:cubicBezTo>
                  <a:pt x="589977" y="595393"/>
                  <a:pt x="589617" y="596113"/>
                  <a:pt x="589257" y="596834"/>
                </a:cubicBezTo>
                <a:cubicBezTo>
                  <a:pt x="588178" y="597554"/>
                  <a:pt x="587458" y="597914"/>
                  <a:pt x="586378" y="598634"/>
                </a:cubicBezTo>
                <a:cubicBezTo>
                  <a:pt x="586378" y="598634"/>
                  <a:pt x="586018" y="598634"/>
                  <a:pt x="586018" y="598995"/>
                </a:cubicBezTo>
                <a:cubicBezTo>
                  <a:pt x="584938" y="598995"/>
                  <a:pt x="583858" y="599715"/>
                  <a:pt x="582778" y="599715"/>
                </a:cubicBezTo>
                <a:lnTo>
                  <a:pt x="202659" y="599715"/>
                </a:lnTo>
                <a:lnTo>
                  <a:pt x="194379" y="599715"/>
                </a:lnTo>
                <a:lnTo>
                  <a:pt x="26997" y="599715"/>
                </a:lnTo>
                <a:lnTo>
                  <a:pt x="8999" y="599715"/>
                </a:lnTo>
                <a:cubicBezTo>
                  <a:pt x="3960" y="599715"/>
                  <a:pt x="0" y="595393"/>
                  <a:pt x="0" y="590350"/>
                </a:cubicBezTo>
                <a:cubicBezTo>
                  <a:pt x="0" y="585668"/>
                  <a:pt x="3960" y="581706"/>
                  <a:pt x="8999" y="581706"/>
                </a:cubicBezTo>
                <a:lnTo>
                  <a:pt x="17998" y="581706"/>
                </a:lnTo>
                <a:lnTo>
                  <a:pt x="17998" y="402331"/>
                </a:lnTo>
                <a:cubicBezTo>
                  <a:pt x="17998" y="397289"/>
                  <a:pt x="21958" y="392967"/>
                  <a:pt x="26997" y="392967"/>
                </a:cubicBezTo>
                <a:lnTo>
                  <a:pt x="74872" y="392967"/>
                </a:lnTo>
                <a:lnTo>
                  <a:pt x="74872" y="258616"/>
                </a:lnTo>
                <a:lnTo>
                  <a:pt x="67313" y="258616"/>
                </a:lnTo>
                <a:cubicBezTo>
                  <a:pt x="62273" y="258616"/>
                  <a:pt x="58314" y="254653"/>
                  <a:pt x="58314" y="249971"/>
                </a:cubicBezTo>
                <a:cubicBezTo>
                  <a:pt x="58314" y="244928"/>
                  <a:pt x="62273" y="240606"/>
                  <a:pt x="67313" y="240606"/>
                </a:cubicBezTo>
                <a:lnTo>
                  <a:pt x="83511" y="240606"/>
                </a:lnTo>
                <a:lnTo>
                  <a:pt x="194379" y="240606"/>
                </a:lnTo>
                <a:lnTo>
                  <a:pt x="210578" y="240606"/>
                </a:lnTo>
                <a:cubicBezTo>
                  <a:pt x="215617" y="240606"/>
                  <a:pt x="219577" y="244928"/>
                  <a:pt x="219577" y="249971"/>
                </a:cubicBezTo>
                <a:cubicBezTo>
                  <a:pt x="219577" y="254653"/>
                  <a:pt x="215617" y="258616"/>
                  <a:pt x="210578" y="258616"/>
                </a:cubicBezTo>
                <a:lnTo>
                  <a:pt x="203378" y="258616"/>
                </a:lnTo>
                <a:lnTo>
                  <a:pt x="203378" y="316966"/>
                </a:lnTo>
                <a:lnTo>
                  <a:pt x="277171" y="316966"/>
                </a:lnTo>
                <a:cubicBezTo>
                  <a:pt x="286890" y="213592"/>
                  <a:pt x="262412" y="149838"/>
                  <a:pt x="262052" y="148758"/>
                </a:cubicBezTo>
                <a:cubicBezTo>
                  <a:pt x="260972" y="145876"/>
                  <a:pt x="261332" y="142995"/>
                  <a:pt x="263132" y="140473"/>
                </a:cubicBezTo>
                <a:cubicBezTo>
                  <a:pt x="264932" y="137952"/>
                  <a:pt x="267452" y="136511"/>
                  <a:pt x="270331" y="136511"/>
                </a:cubicBezTo>
                <a:lnTo>
                  <a:pt x="344483" y="136511"/>
                </a:lnTo>
                <a:cubicBezTo>
                  <a:pt x="344483" y="136151"/>
                  <a:pt x="344123" y="135791"/>
                  <a:pt x="344123" y="135071"/>
                </a:cubicBezTo>
                <a:cubicBezTo>
                  <a:pt x="344123" y="128227"/>
                  <a:pt x="345203" y="121383"/>
                  <a:pt x="347723" y="114900"/>
                </a:cubicBezTo>
                <a:cubicBezTo>
                  <a:pt x="331885" y="108056"/>
                  <a:pt x="321086" y="92929"/>
                  <a:pt x="320006" y="75639"/>
                </a:cubicBezTo>
                <a:cubicBezTo>
                  <a:pt x="303448" y="71677"/>
                  <a:pt x="290849" y="56189"/>
                  <a:pt x="290849" y="38540"/>
                </a:cubicBezTo>
                <a:cubicBezTo>
                  <a:pt x="290849" y="17289"/>
                  <a:pt x="308127" y="0"/>
                  <a:pt x="329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AC4206-75AA-41C4-8288-ED1B2CAAA56B}"/>
              </a:ext>
            </a:extLst>
          </p:cNvPr>
          <p:cNvSpPr txBox="1"/>
          <p:nvPr/>
        </p:nvSpPr>
        <p:spPr>
          <a:xfrm>
            <a:off x="12357012" y="3212432"/>
            <a:ext cx="12362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1: Pro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8E86B98-CB86-4220-8F40-553813D3856A}"/>
              </a:ext>
            </a:extLst>
          </p:cNvPr>
          <p:cNvSpPr txBox="1">
            <a:spLocks/>
          </p:cNvSpPr>
          <p:nvPr/>
        </p:nvSpPr>
        <p:spPr>
          <a:xfrm>
            <a:off x="12357012" y="3929561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supports the belief of man-made climate change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E8A0C7-A561-4444-B156-F5EC443FD9AB}"/>
              </a:ext>
            </a:extLst>
          </p:cNvPr>
          <p:cNvSpPr txBox="1"/>
          <p:nvPr/>
        </p:nvSpPr>
        <p:spPr>
          <a:xfrm>
            <a:off x="1620369" y="8365476"/>
            <a:ext cx="250688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0: Neutral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BC23076-335B-4C9C-90EE-FCBFFCB07DEF}"/>
              </a:ext>
            </a:extLst>
          </p:cNvPr>
          <p:cNvSpPr txBox="1">
            <a:spLocks/>
          </p:cNvSpPr>
          <p:nvPr/>
        </p:nvSpPr>
        <p:spPr>
          <a:xfrm>
            <a:off x="0" y="9000279"/>
            <a:ext cx="4117542" cy="18876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neither supports nor refutes the belief of man-made climate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43C42F-D32E-4133-BCA7-C1BC40EFA30C}"/>
              </a:ext>
            </a:extLst>
          </p:cNvPr>
          <p:cNvSpPr txBox="1"/>
          <p:nvPr/>
        </p:nvSpPr>
        <p:spPr>
          <a:xfrm>
            <a:off x="2781662" y="3577624"/>
            <a:ext cx="17347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- 1: Anti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A3D5B005-EDEF-4690-9F07-882FF28D8BD1}"/>
              </a:ext>
            </a:extLst>
          </p:cNvPr>
          <p:cNvSpPr txBox="1">
            <a:spLocks/>
          </p:cNvSpPr>
          <p:nvPr/>
        </p:nvSpPr>
        <p:spPr>
          <a:xfrm>
            <a:off x="93905" y="4194682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does not believe in man-made climate change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781558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Class Description and Tools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164E0F-1B6C-40A3-9554-256768F7716F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35219">
            <a:extLst>
              <a:ext uri="{FF2B5EF4-FFF2-40B4-BE49-F238E27FC236}">
                <a16:creationId xmlns:a16="http://schemas.microsoft.com/office/drawing/2014/main" id="{242BADD2-D11B-4F29-B346-850BAD3BD800}"/>
              </a:ext>
            </a:extLst>
          </p:cNvPr>
          <p:cNvSpPr/>
          <p:nvPr/>
        </p:nvSpPr>
        <p:spPr>
          <a:xfrm>
            <a:off x="10929341" y="8950251"/>
            <a:ext cx="1935605" cy="19356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0E970C-C02A-4ADC-9EF3-A2C301F20653}"/>
              </a:ext>
            </a:extLst>
          </p:cNvPr>
          <p:cNvSpPr txBox="1"/>
          <p:nvPr/>
        </p:nvSpPr>
        <p:spPr>
          <a:xfrm>
            <a:off x="13036730" y="8970700"/>
            <a:ext cx="1770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2: News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9E14B6D8-4918-4312-89EC-4EAD272F5C5F}"/>
              </a:ext>
            </a:extLst>
          </p:cNvPr>
          <p:cNvSpPr txBox="1">
            <a:spLocks/>
          </p:cNvSpPr>
          <p:nvPr/>
        </p:nvSpPr>
        <p:spPr>
          <a:xfrm>
            <a:off x="13036730" y="9628201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i="1" dirty="0">
                <a:solidFill>
                  <a:srgbClr val="080808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links to factual news about climate change</a:t>
            </a:r>
          </a:p>
        </p:txBody>
      </p:sp>
      <p:sp>
        <p:nvSpPr>
          <p:cNvPr id="90" name="Freeform 76">
            <a:extLst>
              <a:ext uri="{FF2B5EF4-FFF2-40B4-BE49-F238E27FC236}">
                <a16:creationId xmlns:a16="http://schemas.microsoft.com/office/drawing/2014/main" id="{445A2341-60F4-411A-8366-C6ED48931847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1" name="Shape 14565">
            <a:extLst>
              <a:ext uri="{FF2B5EF4-FFF2-40B4-BE49-F238E27FC236}">
                <a16:creationId xmlns:a16="http://schemas.microsoft.com/office/drawing/2014/main" id="{203FA740-49E7-4280-A18F-47CEABD0232C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789D69B-F076-4C41-9870-8CCA8E0F11F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00A7A0-7BF1-4284-853C-617F3F4AC087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5AA74F88-0EC8-4EE6-A2B5-ED2F7BCE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8462" y="5821805"/>
            <a:ext cx="2594038" cy="102690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EDDA875-F96E-49CD-AE2D-9383697D7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2984" y="4327525"/>
            <a:ext cx="1133555" cy="131348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E3BA3C8-C224-4F34-9FAC-1F177EBB0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9345" y="2879379"/>
            <a:ext cx="1204509" cy="119982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F5ABF76-4CA2-454B-B240-342D9C6F34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7669" y="7130796"/>
            <a:ext cx="2030766" cy="109322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A057F75-B26F-4548-B888-7D4850D6F706}"/>
              </a:ext>
            </a:extLst>
          </p:cNvPr>
          <p:cNvSpPr/>
          <p:nvPr/>
        </p:nvSpPr>
        <p:spPr>
          <a:xfrm>
            <a:off x="20975217" y="2743545"/>
            <a:ext cx="2994354" cy="7376360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8D3967F-0178-47BF-A2CB-CCF1040FC7F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3" y="3611191"/>
            <a:ext cx="1511559" cy="1511559"/>
          </a:xfrm>
          <a:prstGeom prst="rect">
            <a:avLst/>
          </a:prstGeom>
        </p:spPr>
      </p:pic>
      <p:pic>
        <p:nvPicPr>
          <p:cNvPr id="102" name="Picture 101" descr="Logo&#10;&#10;Description automatically generated">
            <a:extLst>
              <a:ext uri="{FF2B5EF4-FFF2-40B4-BE49-F238E27FC236}">
                <a16:creationId xmlns:a16="http://schemas.microsoft.com/office/drawing/2014/main" id="{F5E1DCF0-4271-4527-8DA9-DC8C3926DDA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41" y="8660615"/>
            <a:ext cx="1511559" cy="1511559"/>
          </a:xfrm>
          <a:prstGeom prst="rect">
            <a:avLst/>
          </a:prstGeom>
        </p:spPr>
      </p:pic>
      <p:pic>
        <p:nvPicPr>
          <p:cNvPr id="103" name="Picture 102" descr="Logo&#10;&#10;Description automatically generated">
            <a:extLst>
              <a:ext uri="{FF2B5EF4-FFF2-40B4-BE49-F238E27FC236}">
                <a16:creationId xmlns:a16="http://schemas.microsoft.com/office/drawing/2014/main" id="{AC000657-25B0-4739-8835-F2DCEE192D1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34" y="3455303"/>
            <a:ext cx="1511559" cy="1511559"/>
          </a:xfrm>
          <a:prstGeom prst="rect">
            <a:avLst/>
          </a:prstGeom>
        </p:spPr>
      </p:pic>
      <p:pic>
        <p:nvPicPr>
          <p:cNvPr id="104" name="Picture 103" descr="Logo&#10;&#10;Description automatically generated">
            <a:extLst>
              <a:ext uri="{FF2B5EF4-FFF2-40B4-BE49-F238E27FC236}">
                <a16:creationId xmlns:a16="http://schemas.microsoft.com/office/drawing/2014/main" id="{ED04BC23-531E-4455-B09F-B2B0DB02159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22" y="9151002"/>
            <a:ext cx="1511559" cy="1511559"/>
          </a:xfrm>
          <a:prstGeom prst="rect">
            <a:avLst/>
          </a:prstGeom>
        </p:spPr>
      </p:pic>
      <p:sp>
        <p:nvSpPr>
          <p:cNvPr id="105" name="Shape 35207">
            <a:extLst>
              <a:ext uri="{FF2B5EF4-FFF2-40B4-BE49-F238E27FC236}">
                <a16:creationId xmlns:a16="http://schemas.microsoft.com/office/drawing/2014/main" id="{B1FD28E8-2F02-45B5-922E-78458422EECF}"/>
              </a:ext>
            </a:extLst>
          </p:cNvPr>
          <p:cNvSpPr/>
          <p:nvPr/>
        </p:nvSpPr>
        <p:spPr>
          <a:xfrm>
            <a:off x="8666850" y="10119905"/>
            <a:ext cx="2355896" cy="53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4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4087475" y="4301263"/>
            <a:ext cx="0" cy="504058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539912" y="4347366"/>
            <a:ext cx="0" cy="50405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992350" y="4409679"/>
            <a:ext cx="0" cy="504058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089551" y="4301263"/>
            <a:ext cx="6923264" cy="130736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86002" y="7583710"/>
            <a:ext cx="6901473" cy="201749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  <a:endParaRPr lang="en-US" sz="2400" b="1" spc="-2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4379833" y="843660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2055" y="3904056"/>
            <a:ext cx="5977280" cy="5817460"/>
            <a:chOff x="2248376" y="3904056"/>
            <a:chExt cx="3846388" cy="374354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FD17453-3337-47E9-B787-E8934C74B902}"/>
                </a:ext>
              </a:extLst>
            </p:cNvPr>
            <p:cNvSpPr/>
            <p:nvPr/>
          </p:nvSpPr>
          <p:spPr>
            <a:xfrm>
              <a:off x="2248376" y="3904056"/>
              <a:ext cx="3846388" cy="37435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BB4437-B6CD-4C2F-A9B5-3D3535BBDE4C}"/>
                </a:ext>
              </a:extLst>
            </p:cNvPr>
            <p:cNvSpPr txBox="1"/>
            <p:nvPr/>
          </p:nvSpPr>
          <p:spPr>
            <a:xfrm>
              <a:off x="2623772" y="4795923"/>
              <a:ext cx="3037871" cy="1338520"/>
            </a:xfrm>
            <a:prstGeom prst="rect">
              <a:avLst/>
            </a:prstGeom>
            <a:noFill/>
          </p:spPr>
          <p:txBody>
            <a:bodyPr wrap="square" lIns="91440" rtlCol="0" anchor="t" anchorCtr="0">
              <a:spAutoFit/>
            </a:bodyPr>
            <a:lstStyle/>
            <a:p>
              <a:pPr algn="ctr">
                <a:lnSpc>
                  <a:spcPts val="3100"/>
                </a:lnSpc>
              </a:pPr>
              <a:r>
                <a:rPr lang="en-US" sz="3200" b="1" dirty="0">
                  <a:solidFill>
                    <a:schemeClr val="bg1"/>
                  </a:solidFill>
                  <a:latin typeface="Poppins" panose="00000500000000000000" pitchFamily="2" charset="0"/>
                  <a:ea typeface="Lato Light" panose="020F0502020204030203" pitchFamily="34" charset="0"/>
                  <a:cs typeface="Poppins" panose="00000500000000000000" pitchFamily="2" charset="0"/>
                </a:rPr>
                <a:t>Number of observations</a:t>
              </a:r>
            </a:p>
            <a:p>
              <a:pPr algn="ctr">
                <a:lnSpc>
                  <a:spcPts val="3100"/>
                </a:lnSpc>
              </a:pPr>
              <a:endPara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endParaRPr>
            </a:p>
            <a:p>
              <a:pPr algn="ctr">
                <a:lnSpc>
                  <a:spcPts val="3100"/>
                </a:lnSpc>
              </a:pPr>
              <a:endPara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endParaRPr>
            </a:p>
            <a:p>
              <a:pPr algn="ctr">
                <a:lnSpc>
                  <a:spcPts val="3100"/>
                </a:lnSpc>
              </a:pPr>
              <a:r>
                <a:rPr lang="en-US" sz="7200" b="1" dirty="0">
                  <a:solidFill>
                    <a:schemeClr val="bg1"/>
                  </a:solidFill>
                  <a:latin typeface="Poppins" panose="00000500000000000000" pitchFamily="2" charset="0"/>
                  <a:ea typeface="Lato Light" panose="020F0502020204030203" pitchFamily="34" charset="0"/>
                  <a:cs typeface="Poppins" panose="00000500000000000000" pitchFamily="2" charset="0"/>
                </a:rPr>
                <a:t>15,819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A2C8F4-1542-486B-8DC5-61762C8A9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7353" y="6227765"/>
              <a:ext cx="1734285" cy="0"/>
            </a:xfrm>
            <a:prstGeom prst="line">
              <a:avLst/>
            </a:prstGeom>
            <a:ln w="63500" cap="rnd">
              <a:solidFill>
                <a:schemeClr val="bg1">
                  <a:lumMod val="9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3745985" y="4161729"/>
            <a:ext cx="6817324" cy="5559787"/>
            <a:chOff x="15496895" y="4050004"/>
            <a:chExt cx="5066415" cy="4131854"/>
          </a:xfrm>
        </p:grpSpPr>
        <p:sp>
          <p:nvSpPr>
            <p:cNvPr id="46" name="Rounded Rectangle 5">
              <a:extLst>
                <a:ext uri="{FF2B5EF4-FFF2-40B4-BE49-F238E27FC236}">
                  <a16:creationId xmlns:a16="http://schemas.microsoft.com/office/drawing/2014/main" id="{2F8C5F08-F0A1-49D5-962F-68360A6C61CD}"/>
                </a:ext>
              </a:extLst>
            </p:cNvPr>
            <p:cNvSpPr/>
            <p:nvPr/>
          </p:nvSpPr>
          <p:spPr>
            <a:xfrm>
              <a:off x="15496895" y="4050004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E4766E-8A3F-49D3-84F5-077555CF67B7}"/>
                </a:ext>
              </a:extLst>
            </p:cNvPr>
            <p:cNvSpPr txBox="1"/>
            <p:nvPr/>
          </p:nvSpPr>
          <p:spPr>
            <a:xfrm>
              <a:off x="15695193" y="4335182"/>
              <a:ext cx="4462254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Tweets &amp; Sentiments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4" name="Rounded Rectangle 5">
              <a:extLst>
                <a:ext uri="{FF2B5EF4-FFF2-40B4-BE49-F238E27FC236}">
                  <a16:creationId xmlns:a16="http://schemas.microsoft.com/office/drawing/2014/main" id="{9BD48181-782F-497F-85AF-B8323C7DF4FB}"/>
                </a:ext>
              </a:extLst>
            </p:cNvPr>
            <p:cNvSpPr/>
            <p:nvPr/>
          </p:nvSpPr>
          <p:spPr>
            <a:xfrm>
              <a:off x="15496895" y="5526852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4D66D0-F030-432E-B260-980D51ACB49B}"/>
                </a:ext>
              </a:extLst>
            </p:cNvPr>
            <p:cNvSpPr txBox="1"/>
            <p:nvPr/>
          </p:nvSpPr>
          <p:spPr>
            <a:xfrm>
              <a:off x="15695193" y="5797925"/>
              <a:ext cx="3987968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Tweet ID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8" name="Rounded Rectangle 5">
              <a:extLst>
                <a:ext uri="{FF2B5EF4-FFF2-40B4-BE49-F238E27FC236}">
                  <a16:creationId xmlns:a16="http://schemas.microsoft.com/office/drawing/2014/main" id="{8FA79960-E978-47B4-B720-E17222CFF1E1}"/>
                </a:ext>
              </a:extLst>
            </p:cNvPr>
            <p:cNvSpPr/>
            <p:nvPr/>
          </p:nvSpPr>
          <p:spPr>
            <a:xfrm>
              <a:off x="15520683" y="7066511"/>
              <a:ext cx="5042627" cy="1115347"/>
            </a:xfrm>
            <a:prstGeom prst="roundRect">
              <a:avLst>
                <a:gd name="adj" fmla="val 93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8A6630-BA4A-41F8-A254-AB68161189C0}"/>
                </a:ext>
              </a:extLst>
            </p:cNvPr>
            <p:cNvSpPr txBox="1"/>
            <p:nvPr/>
          </p:nvSpPr>
          <p:spPr>
            <a:xfrm>
              <a:off x="15718981" y="7373624"/>
              <a:ext cx="4438466" cy="5260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No Missing Data</a:t>
              </a:r>
              <a:endPara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894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4379833" y="843660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430379" y="2050022"/>
            <a:ext cx="19460373" cy="9547205"/>
            <a:chOff x="7334435" y="3109052"/>
            <a:chExt cx="8836824" cy="6847863"/>
          </a:xfrm>
        </p:grpSpPr>
        <p:sp>
          <p:nvSpPr>
            <p:cNvPr id="52" name="Rounded Rectangle 5">
              <a:extLst>
                <a:ext uri="{FF2B5EF4-FFF2-40B4-BE49-F238E27FC236}">
                  <a16:creationId xmlns:a16="http://schemas.microsoft.com/office/drawing/2014/main" id="{1B73BC0F-5678-472B-A915-F402EF47C759}"/>
                </a:ext>
              </a:extLst>
            </p:cNvPr>
            <p:cNvSpPr/>
            <p:nvPr/>
          </p:nvSpPr>
          <p:spPr>
            <a:xfrm>
              <a:off x="7334435" y="3109052"/>
              <a:ext cx="8730773" cy="6847863"/>
            </a:xfrm>
            <a:prstGeom prst="roundRect">
              <a:avLst>
                <a:gd name="adj" fmla="val 9314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C53CDCE-7E22-48A5-A825-DD4AAF4F7C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751375"/>
                </p:ext>
              </p:extLst>
            </p:nvPr>
          </p:nvGraphicFramePr>
          <p:xfrm>
            <a:off x="7334436" y="3559295"/>
            <a:ext cx="8836823" cy="6243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8172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4379833" y="819265"/>
            <a:ext cx="968887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67E6B-B244-4A4F-AC12-A37C4C4E0635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Word Cloud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C8B846-8973-4EEA-AB79-B7AC285CA7C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62A8621D-2F77-4F64-89F0-6742B5DC8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4953" r="56822" b="53472"/>
          <a:stretch/>
        </p:blipFill>
        <p:spPr>
          <a:xfrm>
            <a:off x="1192694" y="2458859"/>
            <a:ext cx="8819451" cy="4319629"/>
          </a:xfrm>
          <a:prstGeom prst="rect">
            <a:avLst/>
          </a:prstGeom>
        </p:spPr>
      </p:pic>
      <p:pic>
        <p:nvPicPr>
          <p:cNvPr id="8194" name="Picture 2" descr="25 Civil Society Organisations In Nigeria To Continue The Use Of Twitter -  Diamond Fountain Media - CityBuzz | CitySports | Fruit of Eden | Nollygistv  | Live TV">
            <a:extLst>
              <a:ext uri="{FF2B5EF4-FFF2-40B4-BE49-F238E27FC236}">
                <a16:creationId xmlns:a16="http://schemas.microsoft.com/office/drawing/2014/main" id="{8637260A-F1E1-46A5-AA1F-4EB55A47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663" y="6249638"/>
            <a:ext cx="1606686" cy="16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72492" y="6246787"/>
            <a:ext cx="4591879" cy="1128049"/>
            <a:chOff x="472492" y="6246787"/>
            <a:chExt cx="4591879" cy="1128049"/>
          </a:xfrm>
        </p:grpSpPr>
        <p:sp>
          <p:nvSpPr>
            <p:cNvPr id="40" name="Rounded Rectangle 5">
              <a:extLst>
                <a:ext uri="{FF2B5EF4-FFF2-40B4-BE49-F238E27FC236}">
                  <a16:creationId xmlns:a16="http://schemas.microsoft.com/office/drawing/2014/main" id="{F827FE56-895E-4D02-A3AD-50D202ED732E}"/>
                </a:ext>
              </a:extLst>
            </p:cNvPr>
            <p:cNvSpPr/>
            <p:nvPr/>
          </p:nvSpPr>
          <p:spPr>
            <a:xfrm>
              <a:off x="472492" y="624678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rgbClr val="0808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D963CB-7901-423F-B7D0-3D24FFC91CD1}"/>
                </a:ext>
              </a:extLst>
            </p:cNvPr>
            <p:cNvSpPr txBox="1"/>
            <p:nvPr/>
          </p:nvSpPr>
          <p:spPr>
            <a:xfrm>
              <a:off x="649330" y="6512625"/>
              <a:ext cx="423820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Negative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0" name="Picture 69" descr="Qr code&#10;&#10;Description automatically generated">
            <a:extLst>
              <a:ext uri="{FF2B5EF4-FFF2-40B4-BE49-F238E27FC236}">
                <a16:creationId xmlns:a16="http://schemas.microsoft.com/office/drawing/2014/main" id="{FBED1592-7E48-49EF-B15C-6976C39B8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4" t="4319" r="7005" b="52529"/>
          <a:stretch/>
        </p:blipFill>
        <p:spPr>
          <a:xfrm>
            <a:off x="11477629" y="2458859"/>
            <a:ext cx="8832572" cy="448347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732347" y="6246787"/>
            <a:ext cx="4731200" cy="1128049"/>
            <a:chOff x="10732347" y="6246787"/>
            <a:chExt cx="4731200" cy="1128049"/>
          </a:xfrm>
        </p:grpSpPr>
        <p:sp>
          <p:nvSpPr>
            <p:cNvPr id="71" name="Rounded Rectangle 5">
              <a:extLst>
                <a:ext uri="{FF2B5EF4-FFF2-40B4-BE49-F238E27FC236}">
                  <a16:creationId xmlns:a16="http://schemas.microsoft.com/office/drawing/2014/main" id="{1BCEEA4A-BE75-4D75-9537-328701B0D3EC}"/>
                </a:ext>
              </a:extLst>
            </p:cNvPr>
            <p:cNvSpPr/>
            <p:nvPr/>
          </p:nvSpPr>
          <p:spPr>
            <a:xfrm>
              <a:off x="10732347" y="624678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0148EE-5583-422B-8956-92374E75AC07}"/>
                </a:ext>
              </a:extLst>
            </p:cNvPr>
            <p:cNvSpPr txBox="1"/>
            <p:nvPr/>
          </p:nvSpPr>
          <p:spPr>
            <a:xfrm>
              <a:off x="10909185" y="6512625"/>
              <a:ext cx="455436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Neutral </a:t>
              </a:r>
              <a:r>
                <a:rPr lang="en-US" b="1" dirty="0" smtClean="0">
                  <a:solidFill>
                    <a:schemeClr val="tx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3" name="Picture 72" descr="Qr code&#10;&#10;Description automatically generated">
            <a:extLst>
              <a:ext uri="{FF2B5EF4-FFF2-40B4-BE49-F238E27FC236}">
                <a16:creationId xmlns:a16="http://schemas.microsoft.com/office/drawing/2014/main" id="{A409F368-2EAC-44D0-B3CD-E2F1054DD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57360" r="56750" b="1065"/>
          <a:stretch/>
        </p:blipFill>
        <p:spPr>
          <a:xfrm>
            <a:off x="1192694" y="7677439"/>
            <a:ext cx="8819451" cy="431962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72492" y="11465367"/>
            <a:ext cx="4591879" cy="1128049"/>
            <a:chOff x="472492" y="11465367"/>
            <a:chExt cx="4591879" cy="1128049"/>
          </a:xfrm>
        </p:grpSpPr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id="{38BB4F39-6DCC-4974-8239-9300741090FB}"/>
                </a:ext>
              </a:extLst>
            </p:cNvPr>
            <p:cNvSpPr/>
            <p:nvPr/>
          </p:nvSpPr>
          <p:spPr>
            <a:xfrm>
              <a:off x="472492" y="1146536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046626-0C3B-46B5-95F0-8C8C8C25147C}"/>
                </a:ext>
              </a:extLst>
            </p:cNvPr>
            <p:cNvSpPr txBox="1"/>
            <p:nvPr/>
          </p:nvSpPr>
          <p:spPr>
            <a:xfrm>
              <a:off x="649330" y="11731205"/>
              <a:ext cx="423820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Weak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pic>
        <p:nvPicPr>
          <p:cNvPr id="76" name="Picture 75" descr="Qr code&#10;&#10;Description automatically generated">
            <a:extLst>
              <a:ext uri="{FF2B5EF4-FFF2-40B4-BE49-F238E27FC236}">
                <a16:creationId xmlns:a16="http://schemas.microsoft.com/office/drawing/2014/main" id="{DE3687D6-CAD7-432F-BAC7-209BD4033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9" t="56767" r="6980" b="81"/>
          <a:stretch/>
        </p:blipFill>
        <p:spPr>
          <a:xfrm>
            <a:off x="11477629" y="7796708"/>
            <a:ext cx="8832572" cy="448347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732347" y="11465367"/>
            <a:ext cx="4731200" cy="1128049"/>
            <a:chOff x="10732347" y="11465367"/>
            <a:chExt cx="4731200" cy="1128049"/>
          </a:xfrm>
        </p:grpSpPr>
        <p:sp>
          <p:nvSpPr>
            <p:cNvPr id="77" name="Rounded Rectangle 5">
              <a:extLst>
                <a:ext uri="{FF2B5EF4-FFF2-40B4-BE49-F238E27FC236}">
                  <a16:creationId xmlns:a16="http://schemas.microsoft.com/office/drawing/2014/main" id="{8A3FD6C2-F64F-40E2-85D4-B3D34EA9AE65}"/>
                </a:ext>
              </a:extLst>
            </p:cNvPr>
            <p:cNvSpPr/>
            <p:nvPr/>
          </p:nvSpPr>
          <p:spPr>
            <a:xfrm>
              <a:off x="10732347" y="11465367"/>
              <a:ext cx="4591879" cy="1128049"/>
            </a:xfrm>
            <a:prstGeom prst="roundRect">
              <a:avLst>
                <a:gd name="adj" fmla="val 93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F69D3B-C37D-466D-8F67-C772C8547647}"/>
                </a:ext>
              </a:extLst>
            </p:cNvPr>
            <p:cNvSpPr txBox="1"/>
            <p:nvPr/>
          </p:nvSpPr>
          <p:spPr>
            <a:xfrm>
              <a:off x="10909185" y="11731205"/>
              <a:ext cx="4554362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Strong </a:t>
              </a:r>
              <a:r>
                <a:rPr lang="en-US" b="1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Sentiment</a:t>
              </a:r>
              <a:endParaRPr lang="en-US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C58D791-FE53-44D0-9AB9-EF3C407E27CB}"/>
              </a:ext>
            </a:extLst>
          </p:cNvPr>
          <p:cNvSpPr/>
          <p:nvPr/>
        </p:nvSpPr>
        <p:spPr>
          <a:xfrm>
            <a:off x="21775684" y="5188225"/>
            <a:ext cx="2293019" cy="3216791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4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8121242" y="797344"/>
            <a:ext cx="5947462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smtClean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PROCESSING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B9766-B681-4532-B4F1-EC57EB39FB51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Text Preprocessing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0C8CD7-B2AA-4801-8423-59716E6A2DA2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56472-DFC4-4026-B1A1-03193C58972C}"/>
              </a:ext>
            </a:extLst>
          </p:cNvPr>
          <p:cNvSpPr txBox="1"/>
          <p:nvPr/>
        </p:nvSpPr>
        <p:spPr>
          <a:xfrm>
            <a:off x="584202" y="2567422"/>
            <a:ext cx="8440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smtClean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Line 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breaks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URL’s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Numbers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Capital letters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Punctuation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8F076-0B38-4189-B506-3E673261FAB9}"/>
              </a:ext>
            </a:extLst>
          </p:cNvPr>
          <p:cNvSpPr txBox="1"/>
          <p:nvPr/>
        </p:nvSpPr>
        <p:spPr>
          <a:xfrm>
            <a:off x="10220891" y="2567422"/>
            <a:ext cx="74310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Maximum word frequency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Minimum word frequency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ngram</a:t>
            </a: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range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Stop words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CountVectorizer</a:t>
            </a:r>
            <a:endParaRPr lang="en-US" spc="-20" dirty="0">
              <a:solidFill>
                <a:srgbClr val="080808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080808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TfidVectorizer</a:t>
            </a:r>
            <a:endParaRPr lang="en-US" spc="-20" dirty="0">
              <a:solidFill>
                <a:srgbClr val="080808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C19025-3602-41B2-92EB-C92A3EEBA074}"/>
              </a:ext>
            </a:extLst>
          </p:cNvPr>
          <p:cNvSpPr txBox="1"/>
          <p:nvPr/>
        </p:nvSpPr>
        <p:spPr>
          <a:xfrm>
            <a:off x="10328977" y="1803574"/>
            <a:ext cx="786163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Feature Extraction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2F74-6FC7-4D39-92E2-A2A06EE8BFF7}"/>
              </a:ext>
            </a:extLst>
          </p:cNvPr>
          <p:cNvSpPr/>
          <p:nvPr/>
        </p:nvSpPr>
        <p:spPr>
          <a:xfrm>
            <a:off x="9998779" y="1854994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Unsupervised feature extraction applied to bioinformatics - Research  Outreach">
            <a:extLst>
              <a:ext uri="{FF2B5EF4-FFF2-40B4-BE49-F238E27FC236}">
                <a16:creationId xmlns:a16="http://schemas.microsoft.com/office/drawing/2014/main" id="{D33E16B6-9652-4AEC-A29D-56095896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301" y="5874047"/>
            <a:ext cx="6139168" cy="543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39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92404</TotalTime>
  <Words>542</Words>
  <Application>Microsoft Office PowerPoint</Application>
  <PresentationFormat>Custom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Lato</vt:lpstr>
      <vt:lpstr>Lato Light</vt:lpstr>
      <vt:lpstr>Lato ui</vt:lpstr>
      <vt:lpstr>League Spartan</vt:lpstr>
      <vt:lpstr>Mukta ExtraLight</vt:lpstr>
      <vt:lpstr>Open Sans Light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Edward</dc:creator>
  <cp:keywords/>
  <dc:description/>
  <cp:lastModifiedBy>Gabriel Asiegbu</cp:lastModifiedBy>
  <cp:revision>9891</cp:revision>
  <cp:lastPrinted>2019-09-18T23:04:43Z</cp:lastPrinted>
  <dcterms:created xsi:type="dcterms:W3CDTF">2014-11-12T21:47:38Z</dcterms:created>
  <dcterms:modified xsi:type="dcterms:W3CDTF">2022-04-08T09:24:51Z</dcterms:modified>
  <cp:category/>
</cp:coreProperties>
</file>