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6B5BC-1217-4912-9BA0-CECA75CF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09246B-92FF-48F4-834D-BBCB039EF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12983-8188-493A-B166-54D2CE5A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5DA54-0E9F-4465-9A0B-6FDE0572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E3518-761C-4BA2-A749-3333793D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1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C84D1-D31F-4CBE-8220-895C9C53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15743-6DE5-4C78-9646-C38AA4C87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60749-0C34-4C9B-A798-58C7181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13905-2A34-4632-BB0F-B8B51F02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FC4FF-64BD-49B8-B0DE-E4E9C00E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6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935405-3D85-4A16-A012-2603CAB0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FD7C7B-DF91-44ED-A3D4-8620CD20C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9888C-FE35-49B5-9A27-849F78D7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C0AE4-83E0-4DA7-9BE5-A9AAA0AD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BA72D-917A-4CCA-AF34-1D696A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4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A7B3-E91A-4DA0-8D6E-95428082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215A3-3CDF-4231-AAAF-8A63E2EE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127D9-22A5-4FF6-8B9A-66025DF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93C2B-B8C5-43B3-8676-EA7BBFBC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352EC-B7A8-4C21-99B6-26BAFA41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4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DE228-6DE8-4CBB-A315-445DC49E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D17BE-F0FD-4514-9255-DAF7643A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A93C7-2EE7-4EBB-9157-9D31DB7F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2D724-B96C-4F5E-BC2D-10B71A0E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E5178-CDD4-4E9F-A9D2-8416E971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3B46-AE56-411D-A3AE-9311837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44886-2569-4316-B6A7-1D459B7F2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CEB1E-39D6-464E-B415-D13996BAB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FAB53-EBAC-4693-82A0-DC077566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59B7A-78BE-414A-BEAA-70C7BD2A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8F1EB-EAC4-4D53-941E-0CA64FD5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2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5B362-F504-4870-9F5E-28BD05F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48810-988C-445A-AE0F-B6968087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8576E-32F3-4AD5-AC10-E185D851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682DA-C6F0-4E5E-A813-8175B87AB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1EBBF1-7433-4BF5-8FC8-A1A286295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78606-74C9-4B2C-905C-288D01E0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697DC8-C564-44C7-8130-D14CF328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9A7258-2FD1-4A95-A631-C9FB76BF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1CC6E-C87D-4DBA-843E-AC32A767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026345-1A59-4458-BA72-EACC24F0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CDF8E-33DC-4018-BDAC-BB892CD2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1B624-38B4-476D-9414-A4CCDBF1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3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769EE-75CD-4F3A-B73D-EE1E5B2C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570246-0762-4603-B466-6A161988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EC166-CB16-41CF-845F-BD8608F3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D0AB8-12CD-4147-BA41-5BA9C22E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65F1C-B33E-455D-9862-E5C8BB3F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4442C-B636-46F3-80CA-F14B7272C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68665-18F0-482D-B67D-6416696E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8D286-6ED6-4AC4-9D78-D53A7FD3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7B92F-1139-4A64-BB55-5DF056C3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E92F9-CF70-4DB7-A330-07AF7E16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A4D363-7F9C-4F97-A9DA-1856EC774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42347-6A55-4D4C-85FC-738BDAC2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A8C50-1DEF-44AB-A38F-B8AAB0E7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DC79C-62CF-4361-9460-6026EB89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E9EE8-4718-4315-8360-C091F235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9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B00EF-B4A8-4B6C-B55A-3E0267AE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8D3E8-4CFB-4AB7-80E1-EC668F3D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79377-F02E-4AB0-8FCC-2D0F2F957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A90D-B31D-4FEE-A7A7-204BFBD07CC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A3937-1121-489B-9A49-CF686AE83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76763-949F-4EE6-97B9-8BB05B379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63C0-F101-4D37-9DF9-767F2BD8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0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ECB77-6279-40E9-8177-D1808036663D}"/>
              </a:ext>
            </a:extLst>
          </p:cNvPr>
          <p:cNvSpPr txBox="1"/>
          <p:nvPr/>
        </p:nvSpPr>
        <p:spPr>
          <a:xfrm>
            <a:off x="1731817" y="731519"/>
            <a:ext cx="179554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ConnectionPool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8A1366-7B54-4167-918E-C942D3C8DE89}"/>
              </a:ext>
            </a:extLst>
          </p:cNvPr>
          <p:cNvSpPr txBox="1"/>
          <p:nvPr/>
        </p:nvSpPr>
        <p:spPr>
          <a:xfrm>
            <a:off x="1731817" y="1515687"/>
            <a:ext cx="160989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Connection ()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6B15D1-B7A8-4933-8E56-B6A6891D373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536767" y="1100851"/>
            <a:ext cx="92825" cy="41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A8F3C46-634F-461E-A96D-DB1C2DE51E41}"/>
              </a:ext>
            </a:extLst>
          </p:cNvPr>
          <p:cNvSpPr txBox="1"/>
          <p:nvPr/>
        </p:nvSpPr>
        <p:spPr>
          <a:xfrm>
            <a:off x="1640377" y="2339632"/>
            <a:ext cx="18869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get_connection</a:t>
            </a:r>
            <a:r>
              <a:rPr lang="en-US" altLang="zh-CN" dirty="0"/>
              <a:t> ()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B415E8-F073-42DB-BB11-B04D06603590}"/>
              </a:ext>
            </a:extLst>
          </p:cNvPr>
          <p:cNvCxnSpPr/>
          <p:nvPr/>
        </p:nvCxnSpPr>
        <p:spPr>
          <a:xfrm flipH="1">
            <a:off x="2445326" y="1979414"/>
            <a:ext cx="114994" cy="58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333B117-5D98-461A-89AF-09A2E5B4FAAE}"/>
              </a:ext>
            </a:extLst>
          </p:cNvPr>
          <p:cNvSpPr txBox="1"/>
          <p:nvPr/>
        </p:nvSpPr>
        <p:spPr>
          <a:xfrm>
            <a:off x="2820784" y="3428600"/>
            <a:ext cx="251634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_connections</a:t>
            </a:r>
            <a:r>
              <a:rPr lang="zh-CN" altLang="en-US" dirty="0"/>
              <a:t>队列中取，同时扫描一遍，更新</a:t>
            </a:r>
            <a:r>
              <a:rPr lang="en-US" altLang="zh-CN" dirty="0"/>
              <a:t>_</a:t>
            </a:r>
            <a:r>
              <a:rPr lang="en-US" altLang="zh-CN" dirty="0" err="1"/>
              <a:t>used_connections</a:t>
            </a:r>
            <a:r>
              <a:rPr lang="zh-CN" altLang="en-US" dirty="0"/>
              <a:t>队列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C077FC-AA06-40CD-9BA6-6FAAB76EF0F7}"/>
              </a:ext>
            </a:extLst>
          </p:cNvPr>
          <p:cNvSpPr txBox="1"/>
          <p:nvPr/>
        </p:nvSpPr>
        <p:spPr>
          <a:xfrm>
            <a:off x="459969" y="3461848"/>
            <a:ext cx="18869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init_connection</a:t>
            </a:r>
            <a:r>
              <a:rPr lang="en-US" altLang="zh-CN" dirty="0"/>
              <a:t> ()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24FA23-F398-4C22-859C-19B72B5408F1}"/>
              </a:ext>
            </a:extLst>
          </p:cNvPr>
          <p:cNvCxnSpPr>
            <a:cxnSpLocks/>
          </p:cNvCxnSpPr>
          <p:nvPr/>
        </p:nvCxnSpPr>
        <p:spPr>
          <a:xfrm flipH="1">
            <a:off x="1371600" y="3789619"/>
            <a:ext cx="31864" cy="64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0CBBFF1-AE09-43EF-8537-B8E2D3E92CE6}"/>
              </a:ext>
            </a:extLst>
          </p:cNvPr>
          <p:cNvSpPr txBox="1"/>
          <p:nvPr/>
        </p:nvSpPr>
        <p:spPr>
          <a:xfrm>
            <a:off x="238295" y="4451067"/>
            <a:ext cx="23912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Connection. connect()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85FA97-E840-452E-A37F-C466C5EC5D40}"/>
              </a:ext>
            </a:extLst>
          </p:cNvPr>
          <p:cNvSpPr/>
          <p:nvPr/>
        </p:nvSpPr>
        <p:spPr>
          <a:xfrm>
            <a:off x="149629" y="141316"/>
            <a:ext cx="5295207" cy="513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DCC8B8-87EE-4EED-9A98-8AB66F2547F9}"/>
              </a:ext>
            </a:extLst>
          </p:cNvPr>
          <p:cNvSpPr txBox="1"/>
          <p:nvPr/>
        </p:nvSpPr>
        <p:spPr>
          <a:xfrm>
            <a:off x="266003" y="19771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pool.py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BA31FA-C782-4692-890D-0937C82E0C2D}"/>
              </a:ext>
            </a:extLst>
          </p:cNvPr>
          <p:cNvSpPr/>
          <p:nvPr/>
        </p:nvSpPr>
        <p:spPr>
          <a:xfrm>
            <a:off x="5694218" y="141317"/>
            <a:ext cx="2306420" cy="3872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1E8CF9-B8A4-47E2-957B-DF1B2B00FBA6}"/>
              </a:ext>
            </a:extLst>
          </p:cNvPr>
          <p:cNvSpPr txBox="1"/>
          <p:nvPr/>
        </p:nvSpPr>
        <p:spPr>
          <a:xfrm>
            <a:off x="5769544" y="19771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client.py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453C66-ED5D-498D-8941-B7F4CB5FF713}"/>
              </a:ext>
            </a:extLst>
          </p:cNvPr>
          <p:cNvSpPr txBox="1"/>
          <p:nvPr/>
        </p:nvSpPr>
        <p:spPr>
          <a:xfrm>
            <a:off x="5843843" y="786137"/>
            <a:ext cx="186205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Client. connect()</a:t>
            </a:r>
          </a:p>
          <a:p>
            <a:r>
              <a:rPr lang="zh-CN" altLang="en-US" dirty="0"/>
              <a:t>实例化</a:t>
            </a:r>
            <a:r>
              <a:rPr lang="en-US" altLang="zh-CN" dirty="0"/>
              <a:t>Connection</a:t>
            </a:r>
            <a:r>
              <a:rPr lang="zh-CN" altLang="en-US" dirty="0"/>
              <a:t>对象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70AA7A-6DEB-4E88-8A7C-B417E3A1C62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03464" y="2708964"/>
            <a:ext cx="1180408" cy="7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E5B9417-2D27-474F-AFA1-1CFFA5035C8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583872" y="2708964"/>
            <a:ext cx="1495083" cy="7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14232DE-1D0C-4BA6-90EF-9E3DB2268C49}"/>
              </a:ext>
            </a:extLst>
          </p:cNvPr>
          <p:cNvCxnSpPr>
            <a:cxnSpLocks/>
            <a:stCxn id="18" idx="2"/>
            <a:endCxn id="24" idx="1"/>
          </p:cNvCxnSpPr>
          <p:nvPr/>
        </p:nvCxnSpPr>
        <p:spPr>
          <a:xfrm rot="5400000" flipH="1" flipV="1">
            <a:off x="1852594" y="829151"/>
            <a:ext cx="3572597" cy="4409900"/>
          </a:xfrm>
          <a:prstGeom prst="bentConnector4">
            <a:avLst>
              <a:gd name="adj1" fmla="val -6399"/>
              <a:gd name="adj2" fmla="val 63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256A2DD-2EFF-4E9C-97EF-1F5190997B98}"/>
              </a:ext>
            </a:extLst>
          </p:cNvPr>
          <p:cNvSpPr txBox="1"/>
          <p:nvPr/>
        </p:nvSpPr>
        <p:spPr>
          <a:xfrm>
            <a:off x="3067717" y="4666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DD7F7C-DC85-44A7-9358-04FD61026213}"/>
              </a:ext>
            </a:extLst>
          </p:cNvPr>
          <p:cNvSpPr/>
          <p:nvPr/>
        </p:nvSpPr>
        <p:spPr>
          <a:xfrm>
            <a:off x="8295378" y="141315"/>
            <a:ext cx="2158901" cy="2341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A106B79-57C8-4C2B-8475-D61014E8EC6A}"/>
              </a:ext>
            </a:extLst>
          </p:cNvPr>
          <p:cNvSpPr txBox="1"/>
          <p:nvPr/>
        </p:nvSpPr>
        <p:spPr>
          <a:xfrm>
            <a:off x="8295378" y="19771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connections.py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1C95896-6756-4B0D-AF0C-28855668E958}"/>
              </a:ext>
            </a:extLst>
          </p:cNvPr>
          <p:cNvSpPr txBox="1"/>
          <p:nvPr/>
        </p:nvSpPr>
        <p:spPr>
          <a:xfrm>
            <a:off x="8412476" y="595845"/>
            <a:ext cx="1862055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ioStream</a:t>
            </a:r>
            <a:r>
              <a:rPr lang="zh-CN" altLang="en-US" dirty="0"/>
              <a:t>实现非阻塞</a:t>
            </a:r>
            <a:r>
              <a:rPr lang="en-US" altLang="zh-CN" dirty="0" err="1"/>
              <a:t>socke</a:t>
            </a:r>
            <a:r>
              <a:rPr lang="zh-CN" altLang="en-US" dirty="0"/>
              <a:t>连接。继承</a:t>
            </a:r>
            <a:r>
              <a:rPr lang="en-US" altLang="zh-CN" dirty="0" err="1"/>
              <a:t>pymysql</a:t>
            </a:r>
            <a:r>
              <a:rPr lang="zh-CN" altLang="en-US" dirty="0"/>
              <a:t>重写</a:t>
            </a:r>
            <a:r>
              <a:rPr lang="en-US" altLang="zh-CN" dirty="0"/>
              <a:t>_</a:t>
            </a:r>
            <a:r>
              <a:rPr lang="en-US" altLang="zh-CN" dirty="0" err="1"/>
              <a:t>read_bytes</a:t>
            </a:r>
            <a:r>
              <a:rPr lang="zh-CN" altLang="en-US" dirty="0"/>
              <a:t>、</a:t>
            </a:r>
            <a:r>
              <a:rPr lang="en-US" altLang="zh-CN" dirty="0"/>
              <a:t> _</a:t>
            </a:r>
            <a:r>
              <a:rPr lang="en-US" altLang="zh-CN" dirty="0" err="1"/>
              <a:t>write_bytes</a:t>
            </a:r>
            <a:r>
              <a:rPr lang="zh-CN" altLang="en-US" dirty="0"/>
              <a:t>实现异步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6AEBA93-519C-4864-B87B-FBA6360F5F70}"/>
              </a:ext>
            </a:extLst>
          </p:cNvPr>
          <p:cNvSpPr txBox="1"/>
          <p:nvPr/>
        </p:nvSpPr>
        <p:spPr>
          <a:xfrm>
            <a:off x="7736021" y="613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4F31566-ABD6-4C84-96C2-FE79C2EFC4C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550421" y="1011343"/>
            <a:ext cx="1862055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E52D622-0B51-4935-9BE6-F0195D30E5CF}"/>
              </a:ext>
            </a:extLst>
          </p:cNvPr>
          <p:cNvSpPr txBox="1"/>
          <p:nvPr/>
        </p:nvSpPr>
        <p:spPr>
          <a:xfrm>
            <a:off x="5840715" y="1979414"/>
            <a:ext cx="186205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数据库操作异步抽象方法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D18234F-0DD9-4925-8B91-4C32ED7B8228}"/>
              </a:ext>
            </a:extLst>
          </p:cNvPr>
          <p:cNvSpPr txBox="1"/>
          <p:nvPr/>
        </p:nvSpPr>
        <p:spPr>
          <a:xfrm>
            <a:off x="5840714" y="2860563"/>
            <a:ext cx="186205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协程</a:t>
            </a:r>
            <a:r>
              <a:rPr lang="en-US" altLang="zh-CN" dirty="0">
                <a:solidFill>
                  <a:srgbClr val="FF0000"/>
                </a:solidFill>
              </a:rPr>
              <a:t>cursor</a:t>
            </a:r>
            <a:r>
              <a:rPr lang="zh-CN" altLang="en-US" dirty="0"/>
              <a:t>，最终实现异步</a:t>
            </a:r>
            <a:r>
              <a:rPr lang="en-US" altLang="zh-CN" dirty="0" err="1"/>
              <a:t>mysql</a:t>
            </a:r>
            <a:r>
              <a:rPr lang="zh-CN" altLang="en-US" dirty="0"/>
              <a:t>访问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946639-D31A-4E05-94CB-EEC6E297AFB2}"/>
              </a:ext>
            </a:extLst>
          </p:cNvPr>
          <p:cNvSpPr/>
          <p:nvPr/>
        </p:nvSpPr>
        <p:spPr>
          <a:xfrm>
            <a:off x="5681748" y="4694813"/>
            <a:ext cx="2306420" cy="1797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AAB413F-6AEA-4FF7-8A88-DA4776D7C997}"/>
              </a:ext>
            </a:extLst>
          </p:cNvPr>
          <p:cNvSpPr txBox="1"/>
          <p:nvPr/>
        </p:nvSpPr>
        <p:spPr>
          <a:xfrm>
            <a:off x="5795940" y="481226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cursor.py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D7839F-069F-422C-85F5-8FAC1251BE1A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771741" y="3133852"/>
            <a:ext cx="63217" cy="15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AC428E1-B723-4444-8163-03754AD743CE}"/>
              </a:ext>
            </a:extLst>
          </p:cNvPr>
          <p:cNvSpPr txBox="1"/>
          <p:nvPr/>
        </p:nvSpPr>
        <p:spPr>
          <a:xfrm>
            <a:off x="6771741" y="4078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A924EA3-5F48-436A-93DA-3A4749541406}"/>
              </a:ext>
            </a:extLst>
          </p:cNvPr>
          <p:cNvSpPr txBox="1"/>
          <p:nvPr/>
        </p:nvSpPr>
        <p:spPr>
          <a:xfrm>
            <a:off x="5840714" y="5299189"/>
            <a:ext cx="186205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pymysql</a:t>
            </a:r>
            <a:r>
              <a:rPr lang="zh-CN" altLang="en-US" dirty="0"/>
              <a:t>的</a:t>
            </a:r>
            <a:r>
              <a:rPr lang="en-US" altLang="zh-CN" dirty="0"/>
              <a:t>cursor</a:t>
            </a:r>
            <a:r>
              <a:rPr lang="zh-CN" altLang="en-US" dirty="0"/>
              <a:t>所有方法改造为协程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F05A54D-7F9B-4E9C-8FAB-513EE99C806A}"/>
              </a:ext>
            </a:extLst>
          </p:cNvPr>
          <p:cNvSpPr txBox="1"/>
          <p:nvPr/>
        </p:nvSpPr>
        <p:spPr>
          <a:xfrm>
            <a:off x="2161893" y="283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515C5A7-3969-4467-9421-03B64B13AB88}"/>
              </a:ext>
            </a:extLst>
          </p:cNvPr>
          <p:cNvSpPr/>
          <p:nvPr/>
        </p:nvSpPr>
        <p:spPr>
          <a:xfrm>
            <a:off x="8295378" y="2737141"/>
            <a:ext cx="2158901" cy="1659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E4ADE42-632F-4AB9-B432-9B3A7F363DA0}"/>
              </a:ext>
            </a:extLst>
          </p:cNvPr>
          <p:cNvSpPr txBox="1"/>
          <p:nvPr/>
        </p:nvSpPr>
        <p:spPr>
          <a:xfrm>
            <a:off x="8382352" y="275741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</a:rPr>
              <a:t>util.py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28A511-8FCE-4397-947B-C5A4E10E2541}"/>
              </a:ext>
            </a:extLst>
          </p:cNvPr>
          <p:cNvSpPr txBox="1"/>
          <p:nvPr/>
        </p:nvSpPr>
        <p:spPr>
          <a:xfrm>
            <a:off x="8412476" y="3172690"/>
            <a:ext cx="186205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封装与</a:t>
            </a:r>
            <a:r>
              <a:rPr lang="en-US" altLang="zh-CN" dirty="0" err="1"/>
              <a:t>ioloop</a:t>
            </a:r>
            <a:r>
              <a:rPr lang="zh-CN" altLang="en-US" dirty="0"/>
              <a:t>通信、协程手动调度方法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C19988F-7880-4E73-AA05-60B7D8FAB8C6}"/>
              </a:ext>
            </a:extLst>
          </p:cNvPr>
          <p:cNvSpPr/>
          <p:nvPr/>
        </p:nvSpPr>
        <p:spPr>
          <a:xfrm>
            <a:off x="8295378" y="4650570"/>
            <a:ext cx="2158901" cy="184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D2F81A6-6917-44FC-A1ED-8DAA24247801}"/>
              </a:ext>
            </a:extLst>
          </p:cNvPr>
          <p:cNvSpPr txBox="1"/>
          <p:nvPr/>
        </p:nvSpPr>
        <p:spPr>
          <a:xfrm>
            <a:off x="8415250" y="47176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helpers.py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1A4C3AE-C6B6-43DC-B01E-1CF7E23B0DAF}"/>
              </a:ext>
            </a:extLst>
          </p:cNvPr>
          <p:cNvSpPr txBox="1"/>
          <p:nvPr/>
        </p:nvSpPr>
        <p:spPr>
          <a:xfrm>
            <a:off x="8412476" y="5176856"/>
            <a:ext cx="186205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简易入口以及调试入口</a:t>
            </a:r>
            <a:endParaRPr lang="en-US" altLang="zh-CN" dirty="0"/>
          </a:p>
          <a:p>
            <a:r>
              <a:rPr lang="zh-CN" altLang="en-US" dirty="0"/>
              <a:t>协程转换为函数类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BAA6E02-ECD4-4791-B706-0FE62D867B32}"/>
              </a:ext>
            </a:extLst>
          </p:cNvPr>
          <p:cNvSpPr/>
          <p:nvPr/>
        </p:nvSpPr>
        <p:spPr>
          <a:xfrm>
            <a:off x="149628" y="5569990"/>
            <a:ext cx="5295207" cy="922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25EC28A-E64E-4F21-BBDC-BC377B82A48D}"/>
              </a:ext>
            </a:extLst>
          </p:cNvPr>
          <p:cNvSpPr txBox="1"/>
          <p:nvPr/>
        </p:nvSpPr>
        <p:spPr>
          <a:xfrm>
            <a:off x="266003" y="56797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上下文管理器类：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77144F-1975-4249-AB90-6C85281EDF70}"/>
              </a:ext>
            </a:extLst>
          </p:cNvPr>
          <p:cNvSpPr txBox="1"/>
          <p:nvPr/>
        </p:nvSpPr>
        <p:spPr>
          <a:xfrm>
            <a:off x="434353" y="6049128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pool.Connection</a:t>
            </a:r>
            <a:r>
              <a:rPr lang="zh-CN" altLang="en-US" dirty="0"/>
              <a:t>、</a:t>
            </a:r>
            <a:r>
              <a:rPr lang="en-US" altLang="zh-CN" dirty="0"/>
              <a:t>Client</a:t>
            </a:r>
            <a:r>
              <a:rPr lang="zh-CN" altLang="en-US" dirty="0"/>
              <a:t>、</a:t>
            </a:r>
            <a:r>
              <a:rPr lang="en-US" altLang="zh-CN" dirty="0"/>
              <a:t>Cursor</a:t>
            </a:r>
            <a:r>
              <a:rPr lang="zh-CN" altLang="en-US" dirty="0"/>
              <a:t>、</a:t>
            </a:r>
            <a:r>
              <a:rPr lang="en-US" altLang="zh-CN" dirty="0"/>
              <a:t>Transaction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2DC0362-93B4-49CB-9F21-6FD368F0A54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7702770" y="1815236"/>
            <a:ext cx="741030" cy="48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7677653-DDDB-43B7-AA5F-A0AE6A969E56}"/>
              </a:ext>
            </a:extLst>
          </p:cNvPr>
          <p:cNvSpPr txBox="1"/>
          <p:nvPr/>
        </p:nvSpPr>
        <p:spPr>
          <a:xfrm>
            <a:off x="3387553" y="177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greenlet</a:t>
            </a:r>
            <a:r>
              <a:rPr lang="zh-CN" altLang="en-US" dirty="0"/>
              <a:t>协程切换</a:t>
            </a:r>
          </a:p>
        </p:txBody>
      </p:sp>
    </p:spTree>
    <p:extLst>
      <p:ext uri="{BB962C8B-B14F-4D97-AF65-F5344CB8AC3E}">
        <p14:creationId xmlns:p14="http://schemas.microsoft.com/office/powerpoint/2010/main" val="125592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0DF85C-F6DD-478A-9B1B-62D816C9A704}"/>
              </a:ext>
            </a:extLst>
          </p:cNvPr>
          <p:cNvSpPr txBox="1"/>
          <p:nvPr/>
        </p:nvSpPr>
        <p:spPr>
          <a:xfrm>
            <a:off x="5436616" y="185277"/>
            <a:ext cx="164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proxypool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12FA7-64E2-4BE9-ADE1-FB2A577ACCDF}"/>
              </a:ext>
            </a:extLst>
          </p:cNvPr>
          <p:cNvSpPr txBox="1"/>
          <p:nvPr/>
        </p:nvSpPr>
        <p:spPr>
          <a:xfrm>
            <a:off x="1107238" y="819143"/>
            <a:ext cx="11693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run.py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C2ACC7-5B5C-4E00-9464-3223A0120B1D}"/>
              </a:ext>
            </a:extLst>
          </p:cNvPr>
          <p:cNvSpPr txBox="1"/>
          <p:nvPr/>
        </p:nvSpPr>
        <p:spPr>
          <a:xfrm>
            <a:off x="1332674" y="1214926"/>
            <a:ext cx="65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6F5234-E53E-41DC-9461-0803620F165A}"/>
              </a:ext>
            </a:extLst>
          </p:cNvPr>
          <p:cNvSpPr txBox="1"/>
          <p:nvPr/>
        </p:nvSpPr>
        <p:spPr>
          <a:xfrm>
            <a:off x="8944948" y="837805"/>
            <a:ext cx="11693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api.py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08A100-5D59-4850-AF4C-E43127E36356}"/>
              </a:ext>
            </a:extLst>
          </p:cNvPr>
          <p:cNvSpPr txBox="1"/>
          <p:nvPr/>
        </p:nvSpPr>
        <p:spPr>
          <a:xfrm>
            <a:off x="7798778" y="1261581"/>
            <a:ext cx="3523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对外</a:t>
            </a:r>
            <a:r>
              <a:rPr lang="en-US" altLang="zh-CN" dirty="0"/>
              <a:t>api</a:t>
            </a:r>
            <a:r>
              <a:rPr lang="zh-CN" altLang="en-US" dirty="0"/>
              <a:t>，简易非阻塞</a:t>
            </a:r>
            <a:r>
              <a:rPr lang="en-US" altLang="zh-CN" dirty="0"/>
              <a:t>http server</a:t>
            </a:r>
            <a:r>
              <a:rPr lang="zh-CN" altLang="en-US" dirty="0"/>
              <a:t>（同步单例</a:t>
            </a:r>
            <a:r>
              <a:rPr lang="en-US" altLang="zh-CN" dirty="0"/>
              <a:t>Redis</a:t>
            </a:r>
            <a:r>
              <a:rPr lang="zh-CN" altLang="en-US" dirty="0"/>
              <a:t>导致无法并发），代理从右边阻塞出队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0EB338-93CA-4284-9551-68898836A4A1}"/>
              </a:ext>
            </a:extLst>
          </p:cNvPr>
          <p:cNvSpPr txBox="1"/>
          <p:nvPr/>
        </p:nvSpPr>
        <p:spPr>
          <a:xfrm>
            <a:off x="957891" y="2172081"/>
            <a:ext cx="144935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schedule.py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1AC52C-EB61-4676-BD49-8B6868DDC19A}"/>
              </a:ext>
            </a:extLst>
          </p:cNvPr>
          <p:cNvSpPr txBox="1"/>
          <p:nvPr/>
        </p:nvSpPr>
        <p:spPr>
          <a:xfrm>
            <a:off x="612284" y="2596358"/>
            <a:ext cx="20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启动两个守护进程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8F27C5-2118-4201-B438-843674E3F5EC}"/>
              </a:ext>
            </a:extLst>
          </p:cNvPr>
          <p:cNvSpPr txBox="1"/>
          <p:nvPr/>
        </p:nvSpPr>
        <p:spPr>
          <a:xfrm>
            <a:off x="808601" y="3340353"/>
            <a:ext cx="168262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valid_proxy()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ABE4ED-E2BF-458E-B7FD-E0845FB9B4A5}"/>
              </a:ext>
            </a:extLst>
          </p:cNvPr>
          <p:cNvSpPr txBox="1"/>
          <p:nvPr/>
        </p:nvSpPr>
        <p:spPr>
          <a:xfrm>
            <a:off x="4419549" y="3377677"/>
            <a:ext cx="152405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check_pool()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577368-B0DF-4264-9351-C33BD7C113DA}"/>
              </a:ext>
            </a:extLst>
          </p:cNvPr>
          <p:cNvSpPr txBox="1"/>
          <p:nvPr/>
        </p:nvSpPr>
        <p:spPr>
          <a:xfrm>
            <a:off x="348286" y="3819657"/>
            <a:ext cx="2934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取左边一半代理校验，有效的插入右边。尽量保证队列右边的代理都是有效的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5FE1BB-6028-48C6-9355-14304D450320}"/>
              </a:ext>
            </a:extLst>
          </p:cNvPr>
          <p:cNvSpPr txBox="1"/>
          <p:nvPr/>
        </p:nvSpPr>
        <p:spPr>
          <a:xfrm>
            <a:off x="4211165" y="3832425"/>
            <a:ext cx="20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检测代理队列数量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87F0C4-F59A-4F38-8A8C-ADD8F437200E}"/>
              </a:ext>
            </a:extLst>
          </p:cNvPr>
          <p:cNvSpPr txBox="1"/>
          <p:nvPr/>
        </p:nvSpPr>
        <p:spPr>
          <a:xfrm>
            <a:off x="4539296" y="4529236"/>
            <a:ext cx="152405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poolAdder.py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5347F5-62F6-4947-957D-FF8392B80138}"/>
              </a:ext>
            </a:extLst>
          </p:cNvPr>
          <p:cNvSpPr txBox="1"/>
          <p:nvPr/>
        </p:nvSpPr>
        <p:spPr>
          <a:xfrm>
            <a:off x="777263" y="5309699"/>
            <a:ext cx="177054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validityTester.py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B501D9-79B7-4715-98A6-75663DC52099}"/>
              </a:ext>
            </a:extLst>
          </p:cNvPr>
          <p:cNvSpPr txBox="1"/>
          <p:nvPr/>
        </p:nvSpPr>
        <p:spPr>
          <a:xfrm>
            <a:off x="4326239" y="5322339"/>
            <a:ext cx="20496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freeProxyGetter.py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103E77-5FA0-4322-8CEE-80C97C3CC513}"/>
              </a:ext>
            </a:extLst>
          </p:cNvPr>
          <p:cNvSpPr txBox="1"/>
          <p:nvPr/>
        </p:nvSpPr>
        <p:spPr>
          <a:xfrm>
            <a:off x="4159846" y="5724276"/>
            <a:ext cx="21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并发爬取免费代理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28519A-BA4D-4FC3-9B22-BF78A3C85623}"/>
              </a:ext>
            </a:extLst>
          </p:cNvPr>
          <p:cNvSpPr txBox="1"/>
          <p:nvPr/>
        </p:nvSpPr>
        <p:spPr>
          <a:xfrm>
            <a:off x="947485" y="5772335"/>
            <a:ext cx="170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并发检验代理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E5F10A-A4B1-43C1-BFEF-ECB038A11B9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643317" y="2965690"/>
            <a:ext cx="6595" cy="37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0DDA3D6-75EE-4339-AB38-A6BD1515F33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643317" y="2965690"/>
            <a:ext cx="3538261" cy="41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5DF767-4071-42DF-A796-8A5BC5C603F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276562" y="1003809"/>
            <a:ext cx="6668386" cy="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9CCA506-E659-492A-AC2C-E2FDE37BD711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660051" y="1584258"/>
            <a:ext cx="22518" cy="58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1B5115-7A32-4992-A21D-DED2B6B82C1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236006" y="4201757"/>
            <a:ext cx="65319" cy="32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5D7233-0E7D-4BA6-B785-A93F7A89471F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301325" y="4898568"/>
            <a:ext cx="49755" cy="42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1BB11B-B8F6-433A-BAB1-FDE503BB70B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649912" y="4742987"/>
            <a:ext cx="12621" cy="5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EFFDB68-F292-4376-B679-DEAA0D01169C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 flipV="1">
            <a:off x="2547803" y="5494365"/>
            <a:ext cx="1778436" cy="1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F9C0EE0-0B8B-4AEB-A368-291EA22C9FC3}"/>
              </a:ext>
            </a:extLst>
          </p:cNvPr>
          <p:cNvSpPr txBox="1"/>
          <p:nvPr/>
        </p:nvSpPr>
        <p:spPr>
          <a:xfrm>
            <a:off x="2657263" y="5063158"/>
            <a:ext cx="156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有效代理入队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8D28957-77FE-4137-B949-018634E1A1F8}"/>
              </a:ext>
            </a:extLst>
          </p:cNvPr>
          <p:cNvSpPr txBox="1"/>
          <p:nvPr/>
        </p:nvSpPr>
        <p:spPr>
          <a:xfrm>
            <a:off x="7161145" y="3957712"/>
            <a:ext cx="416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元类实现对外统一接口，添加代理网站只需在</a:t>
            </a:r>
            <a:r>
              <a:rPr lang="en-US" altLang="zh-CN" dirty="0"/>
              <a:t>freeProxyGetter.py</a:t>
            </a:r>
            <a:r>
              <a:rPr lang="zh-CN" altLang="en-US" dirty="0"/>
              <a:t>中添加类似方法，无需改动框架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741DDE4-ED33-4A2A-A23F-DDCAB1299553}"/>
              </a:ext>
            </a:extLst>
          </p:cNvPr>
          <p:cNvSpPr txBox="1"/>
          <p:nvPr/>
        </p:nvSpPr>
        <p:spPr>
          <a:xfrm>
            <a:off x="4232153" y="1599874"/>
            <a:ext cx="101704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db.py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BC86845-B8EF-42C4-AC69-BED8393C68DB}"/>
              </a:ext>
            </a:extLst>
          </p:cNvPr>
          <p:cNvSpPr txBox="1"/>
          <p:nvPr/>
        </p:nvSpPr>
        <p:spPr>
          <a:xfrm>
            <a:off x="3531174" y="2011914"/>
            <a:ext cx="256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单例同步连接类，保证并发时一个方法中的</a:t>
            </a:r>
            <a:r>
              <a:rPr lang="en-US" altLang="zh-CN" dirty="0"/>
              <a:t>Redis</a:t>
            </a:r>
            <a:r>
              <a:rPr lang="zh-CN" altLang="en-US" dirty="0"/>
              <a:t>操作是原子性的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4163BE6-42CD-493D-A679-55FA608A847C}"/>
              </a:ext>
            </a:extLst>
          </p:cNvPr>
          <p:cNvSpPr txBox="1"/>
          <p:nvPr/>
        </p:nvSpPr>
        <p:spPr>
          <a:xfrm>
            <a:off x="5086631" y="1037694"/>
            <a:ext cx="89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主进程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F016210-6B7E-4D89-8C78-B72F8CAD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45" y="2412383"/>
            <a:ext cx="5203763" cy="14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284</Words>
  <Application>Microsoft Office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Cadi Henry</dc:creator>
  <cp:lastModifiedBy>Cadi Henry</cp:lastModifiedBy>
  <cp:revision>17</cp:revision>
  <dcterms:created xsi:type="dcterms:W3CDTF">2019-09-25T04:25:21Z</dcterms:created>
  <dcterms:modified xsi:type="dcterms:W3CDTF">2019-09-29T15:00:34Z</dcterms:modified>
</cp:coreProperties>
</file>