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League Gothic" charset="1" panose="00000500000000000000"/>
      <p:regular r:id="rId10"/>
    </p:embeddedFont>
    <p:embeddedFont>
      <p:font typeface="League Gothic Italics" charset="1" panose="000005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Open Sans Light" charset="1" panose="020B0306030504020204"/>
      <p:regular r:id="rId16"/>
    </p:embeddedFont>
    <p:embeddedFont>
      <p:font typeface="Open Sans Light Bold" charset="1" panose="020B08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Light Bold Italics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9100" t="0" r="12899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938188" y="-1297109"/>
            <a:ext cx="20164377" cy="12003433"/>
            <a:chOff x="0" y="0"/>
            <a:chExt cx="5310782" cy="316139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310782" cy="3161398"/>
            </a:xfrm>
            <a:custGeom>
              <a:avLst/>
              <a:gdLst/>
              <a:ahLst/>
              <a:cxnLst/>
              <a:rect r="r" b="b" t="t" l="l"/>
              <a:pathLst>
                <a:path h="3161398" w="5310782">
                  <a:moveTo>
                    <a:pt x="19581" y="0"/>
                  </a:moveTo>
                  <a:lnTo>
                    <a:pt x="5291201" y="0"/>
                  </a:lnTo>
                  <a:cubicBezTo>
                    <a:pt x="5302016" y="0"/>
                    <a:pt x="5310782" y="8767"/>
                    <a:pt x="5310782" y="19581"/>
                  </a:cubicBezTo>
                  <a:lnTo>
                    <a:pt x="5310782" y="3141817"/>
                  </a:lnTo>
                  <a:cubicBezTo>
                    <a:pt x="5310782" y="3147010"/>
                    <a:pt x="5308719" y="3151991"/>
                    <a:pt x="5305047" y="3155663"/>
                  </a:cubicBezTo>
                  <a:cubicBezTo>
                    <a:pt x="5301375" y="3159335"/>
                    <a:pt x="5296395" y="3161398"/>
                    <a:pt x="5291201" y="3161398"/>
                  </a:cubicBezTo>
                  <a:lnTo>
                    <a:pt x="19581" y="3161398"/>
                  </a:lnTo>
                  <a:cubicBezTo>
                    <a:pt x="14388" y="3161398"/>
                    <a:pt x="9407" y="3159335"/>
                    <a:pt x="5735" y="3155663"/>
                  </a:cubicBezTo>
                  <a:cubicBezTo>
                    <a:pt x="2063" y="3151991"/>
                    <a:pt x="0" y="3147010"/>
                    <a:pt x="0" y="3141817"/>
                  </a:cubicBezTo>
                  <a:lnTo>
                    <a:pt x="0" y="19581"/>
                  </a:lnTo>
                  <a:cubicBezTo>
                    <a:pt x="0" y="14388"/>
                    <a:pt x="2063" y="9407"/>
                    <a:pt x="5735" y="5735"/>
                  </a:cubicBezTo>
                  <a:cubicBezTo>
                    <a:pt x="9407" y="2063"/>
                    <a:pt x="14388" y="0"/>
                    <a:pt x="19581" y="0"/>
                  </a:cubicBezTo>
                  <a:close/>
                </a:path>
              </a:pathLst>
            </a:custGeom>
            <a:solidFill>
              <a:srgbClr val="000000">
                <a:alpha val="5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3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082571" y="1028700"/>
            <a:ext cx="2122857" cy="2340158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487555" y="3748707"/>
            <a:ext cx="15771745" cy="3762065"/>
            <a:chOff x="0" y="0"/>
            <a:chExt cx="21028993" cy="501608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00050"/>
              <a:ext cx="21028993" cy="4512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414"/>
                </a:lnSpc>
              </a:pPr>
              <a:r>
                <a:rPr lang="en-US" sz="20296">
                  <a:solidFill>
                    <a:srgbClr val="FFFFFF"/>
                  </a:solidFill>
                  <a:latin typeface="League Gothic"/>
                </a:rPr>
                <a:t>LEAGUE OF LEGENDS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017470"/>
              <a:ext cx="21028993" cy="998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14"/>
                </a:lnSpc>
              </a:pPr>
              <a:r>
                <a:rPr lang="en-US" sz="4510">
                  <a:solidFill>
                    <a:srgbClr val="29D5E2"/>
                  </a:solidFill>
                  <a:latin typeface="Glacial Indifference"/>
                </a:rPr>
                <a:t>Projeto Programadores Cariocas - dashboard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50516" y="7939396"/>
            <a:ext cx="10845822" cy="44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3"/>
              </a:lnSpc>
            </a:pPr>
            <a:r>
              <a:rPr lang="en-US" sz="2588">
                <a:solidFill>
                  <a:srgbClr val="FFDE59"/>
                </a:solidFill>
                <a:latin typeface="Glacial Indifference"/>
              </a:rPr>
              <a:t>MODULO 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0539" y="3581492"/>
            <a:ext cx="8793461" cy="5276077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-2602" r="-2602" t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24950" y="3581492"/>
            <a:ext cx="8743950" cy="5246370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0" r="-58966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138DF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207664"/>
            <a:ext cx="18288000" cy="244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Open Sans Light Bold"/>
              </a:rPr>
              <a:t>Partidas que o Time SKT ganhou no lado Vermelho do mapa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125000" y="1464995"/>
            <a:ext cx="12261683" cy="7357010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-4489" r="0" t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379582" y="6633026"/>
            <a:ext cx="10908418" cy="332365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536885" y="1028700"/>
            <a:ext cx="9325087" cy="522204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84528" y="207664"/>
            <a:ext cx="16318945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Open Sans Light Bold"/>
              </a:rPr>
              <a:t>Qual é o Total de monstros Abatidos: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58018" y="1918704"/>
            <a:ext cx="11971964" cy="733959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68516" y="715391"/>
            <a:ext cx="15790784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Open Sans Light Bold"/>
              </a:rPr>
              <a:t> Ornograma dos dados Coletatodos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683" r="0" b="768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3162857" y="-493717"/>
            <a:ext cx="23877510" cy="12402886"/>
            <a:chOff x="0" y="0"/>
            <a:chExt cx="6288727" cy="326660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288727" cy="3266604"/>
            </a:xfrm>
            <a:custGeom>
              <a:avLst/>
              <a:gdLst/>
              <a:ahLst/>
              <a:cxnLst/>
              <a:rect r="r" b="b" t="t" l="l"/>
              <a:pathLst>
                <a:path h="3266604" w="6288727">
                  <a:moveTo>
                    <a:pt x="16536" y="0"/>
                  </a:moveTo>
                  <a:lnTo>
                    <a:pt x="6272191" y="0"/>
                  </a:lnTo>
                  <a:cubicBezTo>
                    <a:pt x="6281324" y="0"/>
                    <a:pt x="6288727" y="7403"/>
                    <a:pt x="6288727" y="16536"/>
                  </a:cubicBezTo>
                  <a:lnTo>
                    <a:pt x="6288727" y="3250068"/>
                  </a:lnTo>
                  <a:cubicBezTo>
                    <a:pt x="6288727" y="3254453"/>
                    <a:pt x="6286985" y="3258659"/>
                    <a:pt x="6283884" y="3261761"/>
                  </a:cubicBezTo>
                  <a:cubicBezTo>
                    <a:pt x="6280783" y="3264862"/>
                    <a:pt x="6276577" y="3266604"/>
                    <a:pt x="6272191" y="3266604"/>
                  </a:cubicBezTo>
                  <a:lnTo>
                    <a:pt x="16536" y="3266604"/>
                  </a:lnTo>
                  <a:cubicBezTo>
                    <a:pt x="12150" y="3266604"/>
                    <a:pt x="7944" y="3264862"/>
                    <a:pt x="4843" y="3261761"/>
                  </a:cubicBezTo>
                  <a:cubicBezTo>
                    <a:pt x="1742" y="3258659"/>
                    <a:pt x="0" y="3254453"/>
                    <a:pt x="0" y="3250068"/>
                  </a:cubicBezTo>
                  <a:lnTo>
                    <a:pt x="0" y="16536"/>
                  </a:lnTo>
                  <a:cubicBezTo>
                    <a:pt x="0" y="12150"/>
                    <a:pt x="1742" y="7944"/>
                    <a:pt x="4843" y="4843"/>
                  </a:cubicBezTo>
                  <a:cubicBezTo>
                    <a:pt x="7944" y="1742"/>
                    <a:pt x="12150" y="0"/>
                    <a:pt x="16536" y="0"/>
                  </a:cubicBezTo>
                  <a:close/>
                </a:path>
              </a:pathLst>
            </a:custGeom>
            <a:solidFill>
              <a:srgbClr val="000000">
                <a:alpha val="2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328297" y="3647281"/>
            <a:ext cx="3631406" cy="2687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62"/>
              </a:lnSpc>
            </a:pPr>
            <a:r>
              <a:rPr lang="en-US" sz="15687">
                <a:solidFill>
                  <a:srgbClr val="FFFFFF"/>
                </a:solidFill>
                <a:latin typeface="Open Sans Light Bold"/>
              </a:rPr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0539" y="3581492"/>
            <a:ext cx="8793461" cy="5276077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4326" b="-4326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44000" y="3581492"/>
            <a:ext cx="8743950" cy="5246370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-12718" r="-12718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138DF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207664"/>
            <a:ext cx="18288000" cy="247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FFFFFF"/>
                </a:solidFill>
                <a:latin typeface="Open Sans Light Bold"/>
              </a:rPr>
              <a:t>Quais Jogadores  do Time Coreano SKT que mais eliminaram?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0539" y="3581492"/>
            <a:ext cx="8793461" cy="5276077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-5732" r="-5732" t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44000" y="3581492"/>
            <a:ext cx="8743950" cy="5246370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-12812" r="-12812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138DF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207664"/>
            <a:ext cx="18288000" cy="247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FFFFFF"/>
                </a:solidFill>
                <a:latin typeface="Open Sans Light Bold"/>
              </a:rPr>
              <a:t>Quais são os 10 jogadores entre todos os times com mais abates?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0539" y="3581492"/>
            <a:ext cx="8793461" cy="5276077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-4857" r="-4857" t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44000" y="3581492"/>
            <a:ext cx="8743950" cy="5246370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-6925" r="-6925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138DF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207664"/>
            <a:ext cx="18288000" cy="247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FFFFFF"/>
                </a:solidFill>
                <a:latin typeface="Open Sans Light Bold"/>
              </a:rPr>
              <a:t>Quais são os 5 Jogadores do Time Coreano SKT que sofreram mais abates?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0539" y="3581492"/>
            <a:ext cx="8793461" cy="5276077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-3706" r="-3706" t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44000" y="3581492"/>
            <a:ext cx="8743950" cy="5246370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-16727" r="-15001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138DF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207664"/>
            <a:ext cx="18288000" cy="247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FFFFFF"/>
                </a:solidFill>
                <a:latin typeface="Open Sans Light Bold"/>
              </a:rPr>
              <a:t>Quais são os 10 Jogadores  sofreram mais abates?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0539" y="3581492"/>
            <a:ext cx="8793461" cy="5276077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-9076" r="-9076" t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44000" y="3581492"/>
            <a:ext cx="8743950" cy="5246370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-13478" r="-13478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138DF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207664"/>
            <a:ext cx="18288000" cy="244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Open Sans Light Bold"/>
              </a:rPr>
              <a:t>Ranking dos abates mais rápidos do Time Coreano SKT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0539" y="3581492"/>
            <a:ext cx="8793461" cy="5276077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914" b="-914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44000" y="3581492"/>
            <a:ext cx="8743950" cy="5246370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-13074" r="-31014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138DF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207664"/>
            <a:ext cx="18288000" cy="244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Open Sans Light Bold"/>
              </a:rPr>
              <a:t>Os Campiões mais banidos do lado Azul do Mapa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0539" y="3581492"/>
            <a:ext cx="8793461" cy="5276077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214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44000" y="3611198"/>
            <a:ext cx="8743950" cy="5246370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-12075" r="-39043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138DF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207664"/>
            <a:ext cx="18288000" cy="244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Open Sans Light Bold"/>
              </a:rPr>
              <a:t>Os Campiões mais banidos do lado Vermelho do Mapa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0539" y="3581492"/>
            <a:ext cx="8793461" cy="5276077"/>
            <a:chOff x="0" y="0"/>
            <a:chExt cx="6350000" cy="381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2"/>
              <a:stretch>
                <a:fillRect l="0" r="-10622" t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29D5E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44000" y="3581492"/>
            <a:ext cx="8743950" cy="5246370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-6047" r="-47855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138DF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207664"/>
            <a:ext cx="18288000" cy="244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Open Sans Light Bold"/>
              </a:rPr>
              <a:t>Partidas que o Time SKT ganhou no lado Azul do mapa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DAFYaiUj56w</dc:identifier>
  <dcterms:modified xsi:type="dcterms:W3CDTF">2011-08-01T06:04:30Z</dcterms:modified>
  <cp:revision>1</cp:revision>
  <dc:title>Violet Teal Ethereal Vibrant Tech Brand Guidelines Presentation</dc:title>
</cp:coreProperties>
</file>