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B82-9976-4F87-BA8A-2F0682E6472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55-2130-43D3-8B87-8FA326F8F8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2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B82-9976-4F87-BA8A-2F0682E6472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55-2130-43D3-8B87-8FA326F8F8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B82-9976-4F87-BA8A-2F0682E6472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55-2130-43D3-8B87-8FA326F8F8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B82-9976-4F87-BA8A-2F0682E6472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55-2130-43D3-8B87-8FA326F8F8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0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B82-9976-4F87-BA8A-2F0682E6472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55-2130-43D3-8B87-8FA326F8F8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B82-9976-4F87-BA8A-2F0682E6472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55-2130-43D3-8B87-8FA326F8F8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9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B82-9976-4F87-BA8A-2F0682E6472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55-2130-43D3-8B87-8FA326F8F8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0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B82-9976-4F87-BA8A-2F0682E6472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55-2130-43D3-8B87-8FA326F8F8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B82-9976-4F87-BA8A-2F0682E6472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55-2130-43D3-8B87-8FA326F8F8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6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B82-9976-4F87-BA8A-2F0682E6472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55-2130-43D3-8B87-8FA326F8F8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B82-9976-4F87-BA8A-2F0682E6472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55-2130-43D3-8B87-8FA326F8F8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8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ADB82-9976-4F87-BA8A-2F0682E6472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95655-2130-43D3-8B87-8FA326F8F8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/>
          <p:cNvGrpSpPr/>
          <p:nvPr/>
        </p:nvGrpSpPr>
        <p:grpSpPr>
          <a:xfrm>
            <a:off x="8147713" y="1300304"/>
            <a:ext cx="2538484" cy="914400"/>
            <a:chOff x="8147713" y="1300304"/>
            <a:chExt cx="2456598" cy="914400"/>
          </a:xfrm>
        </p:grpSpPr>
        <p:sp>
          <p:nvSpPr>
            <p:cNvPr id="18" name="Rectángulo 17"/>
            <p:cNvSpPr/>
            <p:nvPr/>
          </p:nvSpPr>
          <p:spPr>
            <a:xfrm>
              <a:off x="8147713" y="1300304"/>
              <a:ext cx="2456598" cy="914400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Historia</a:t>
              </a:r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302" y="1519379"/>
              <a:ext cx="476250" cy="476250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3957851" y="1262164"/>
            <a:ext cx="2784143" cy="914400"/>
            <a:chOff x="3957851" y="1262164"/>
            <a:chExt cx="2784143" cy="914400"/>
          </a:xfrm>
        </p:grpSpPr>
        <p:sp>
          <p:nvSpPr>
            <p:cNvPr id="6" name="Rectángulo 5"/>
            <p:cNvSpPr/>
            <p:nvPr/>
          </p:nvSpPr>
          <p:spPr>
            <a:xfrm>
              <a:off x="3957851" y="1262164"/>
              <a:ext cx="2784143" cy="914400"/>
            </a:xfrm>
            <a:prstGeom prst="rect">
              <a:avLst/>
            </a:prstGeom>
            <a:ln w="38100">
              <a:solidFill>
                <a:srgbClr val="F676D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M</a:t>
              </a:r>
              <a:r>
                <a:rPr lang="es-MX" dirty="0" smtClean="0"/>
                <a:t>isión</a:t>
              </a:r>
              <a:endParaRPr lang="en-US" dirty="0"/>
            </a:p>
          </p:txBody>
        </p:sp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453" y="1486731"/>
              <a:ext cx="476250" cy="476250"/>
            </a:xfrm>
            <a:prstGeom prst="rect">
              <a:avLst/>
            </a:prstGeom>
          </p:spPr>
        </p:pic>
      </p:grpSp>
      <p:grpSp>
        <p:nvGrpSpPr>
          <p:cNvPr id="27" name="Grupo 26"/>
          <p:cNvGrpSpPr/>
          <p:nvPr/>
        </p:nvGrpSpPr>
        <p:grpSpPr>
          <a:xfrm>
            <a:off x="3957852" y="2568481"/>
            <a:ext cx="2784142" cy="791570"/>
            <a:chOff x="3957852" y="2568481"/>
            <a:chExt cx="2784142" cy="791570"/>
          </a:xfrm>
        </p:grpSpPr>
        <p:sp>
          <p:nvSpPr>
            <p:cNvPr id="4" name="Rectángulo 3"/>
            <p:cNvSpPr/>
            <p:nvPr/>
          </p:nvSpPr>
          <p:spPr>
            <a:xfrm>
              <a:off x="3957852" y="2568481"/>
              <a:ext cx="2784142" cy="791570"/>
            </a:xfrm>
            <a:prstGeom prst="rect">
              <a:avLst/>
            </a:prstGeom>
            <a:ln w="38100"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 Cecytem</a:t>
              </a:r>
              <a:endParaRPr lang="en-US" dirty="0"/>
            </a:p>
          </p:txBody>
        </p: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453" y="2726141"/>
              <a:ext cx="476250" cy="476250"/>
            </a:xfrm>
            <a:prstGeom prst="rect">
              <a:avLst/>
            </a:prstGeom>
          </p:spPr>
        </p:pic>
      </p:grpSp>
      <p:grpSp>
        <p:nvGrpSpPr>
          <p:cNvPr id="28" name="Grupo 27"/>
          <p:cNvGrpSpPr/>
          <p:nvPr/>
        </p:nvGrpSpPr>
        <p:grpSpPr>
          <a:xfrm>
            <a:off x="3957851" y="3817606"/>
            <a:ext cx="2784143" cy="768042"/>
            <a:chOff x="3957851" y="3817606"/>
            <a:chExt cx="2784143" cy="768042"/>
          </a:xfrm>
        </p:grpSpPr>
        <p:sp>
          <p:nvSpPr>
            <p:cNvPr id="7" name="Rectángulo 6"/>
            <p:cNvSpPr/>
            <p:nvPr/>
          </p:nvSpPr>
          <p:spPr>
            <a:xfrm>
              <a:off x="3957851" y="3817606"/>
              <a:ext cx="2784143" cy="768042"/>
            </a:xfrm>
            <a:prstGeom prst="rect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Visión</a:t>
              </a:r>
              <a:endParaRPr lang="en-US" dirty="0"/>
            </a:p>
          </p:txBody>
        </p:sp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453" y="3963502"/>
              <a:ext cx="476250" cy="476250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3957853" y="5131558"/>
            <a:ext cx="2784142" cy="723332"/>
            <a:chOff x="3957853" y="5131558"/>
            <a:chExt cx="2784142" cy="723332"/>
          </a:xfrm>
        </p:grpSpPr>
        <p:sp>
          <p:nvSpPr>
            <p:cNvPr id="8" name="Rectángulo 7"/>
            <p:cNvSpPr/>
            <p:nvPr/>
          </p:nvSpPr>
          <p:spPr>
            <a:xfrm>
              <a:off x="3957853" y="5131558"/>
              <a:ext cx="2784142" cy="723332"/>
            </a:xfrm>
            <a:prstGeom prst="rect">
              <a:avLst/>
            </a:prstGeom>
            <a:ln w="38100"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Organigrama</a:t>
              </a:r>
              <a:endParaRPr lang="en-US" dirty="0"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453" y="5255099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709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itzel medina</dc:creator>
  <cp:lastModifiedBy>itzel medina</cp:lastModifiedBy>
  <cp:revision>8</cp:revision>
  <dcterms:created xsi:type="dcterms:W3CDTF">2024-04-24T17:39:39Z</dcterms:created>
  <dcterms:modified xsi:type="dcterms:W3CDTF">2024-04-25T02:15:41Z</dcterms:modified>
</cp:coreProperties>
</file>